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9"/>
  </p:notesMasterIdLst>
  <p:sldIdLst>
    <p:sldId id="441" r:id="rId2"/>
    <p:sldId id="499" r:id="rId3"/>
    <p:sldId id="500" r:id="rId4"/>
    <p:sldId id="501" r:id="rId5"/>
    <p:sldId id="447" r:id="rId6"/>
    <p:sldId id="494" r:id="rId7"/>
    <p:sldId id="496" r:id="rId8"/>
    <p:sldId id="448" r:id="rId9"/>
    <p:sldId id="498" r:id="rId10"/>
    <p:sldId id="450" r:id="rId11"/>
    <p:sldId id="451" r:id="rId12"/>
    <p:sldId id="452" r:id="rId13"/>
    <p:sldId id="453" r:id="rId14"/>
    <p:sldId id="454" r:id="rId15"/>
    <p:sldId id="455" r:id="rId16"/>
    <p:sldId id="456" r:id="rId17"/>
    <p:sldId id="457" r:id="rId18"/>
    <p:sldId id="458" r:id="rId19"/>
    <p:sldId id="459" r:id="rId20"/>
    <p:sldId id="460" r:id="rId21"/>
    <p:sldId id="493" r:id="rId22"/>
    <p:sldId id="495" r:id="rId23"/>
    <p:sldId id="468" r:id="rId24"/>
    <p:sldId id="469" r:id="rId25"/>
    <p:sldId id="470" r:id="rId26"/>
    <p:sldId id="492" r:id="rId27"/>
    <p:sldId id="369" r:id="rId28"/>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CCFFFF"/>
    <a:srgbClr val="FFFFFF"/>
    <a:srgbClr val="FF33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p:scale>
          <a:sx n="105" d="100"/>
          <a:sy n="105" d="100"/>
        </p:scale>
        <p:origin x="-656"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AC429D4C-A00E-B340-9E54-BB03B70DBD1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EAC95C89-86AA-6D42-A293-C8C6154A32E9}" type="slidenum">
              <a:rPr lang="en-US"/>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72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185318D-A3AA-5640-B9B7-69E71C1C90DB}"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sldImg"/>
          </p:nvPr>
        </p:nvSpPr>
        <p:spPr>
          <a:solidFill>
            <a:srgbClr val="FFFFFF"/>
          </a:solidFill>
          <a:ln/>
        </p:spPr>
      </p:sp>
      <p:sp>
        <p:nvSpPr>
          <p:cNvPr id="21507"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9DD52FC8-2881-5347-99C9-6E8279AC1B23}" type="slidenum">
              <a:rPr lang="en-US" sz="1200">
                <a:latin typeface="Times New Roman" charset="0"/>
              </a:rPr>
              <a:pPr algn="r"/>
              <a:t>6</a:t>
            </a:fld>
            <a:endParaRPr lang="en-US" sz="1200">
              <a:latin typeface="Times New Roman" charset="0"/>
            </a:endParaRPr>
          </a:p>
        </p:txBody>
      </p:sp>
      <p:sp>
        <p:nvSpPr>
          <p:cNvPr id="23555" name="Rectangle 2"/>
          <p:cNvSpPr>
            <a:spLocks noGrp="1" noRot="1" noChangeAspect="1" noChangeArrowheads="1" noTextEdit="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Rot="1" noChangeAspect="1" noChangeArrowheads="1"/>
          </p:cNvSpPr>
          <p:nvPr>
            <p:ph type="sldImg"/>
          </p:nvPr>
        </p:nvSpPr>
        <p:spPr>
          <a:solidFill>
            <a:srgbClr val="FFFFFF"/>
          </a:solidFill>
          <a:ln/>
        </p:spPr>
      </p:sp>
      <p:sp>
        <p:nvSpPr>
          <p:cNvPr id="25603"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Rot="1" noChangeAspect="1" noChangeArrowheads="1"/>
          </p:cNvSpPr>
          <p:nvPr>
            <p:ph type="sldImg"/>
          </p:nvPr>
        </p:nvSpPr>
        <p:spPr>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sldImg"/>
          </p:nvPr>
        </p:nvSpPr>
        <p:spPr>
          <a:solidFill>
            <a:srgbClr val="FFFFFF"/>
          </a:solidFill>
          <a:ln/>
        </p:spPr>
      </p:sp>
      <p:sp>
        <p:nvSpPr>
          <p:cNvPr id="29699"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2"/>
          <p:cNvSpPr>
            <a:spLocks noGrp="1" noRot="1" noChangeAspect="1" noChangeArrowheads="1"/>
          </p:cNvSpPr>
          <p:nvPr>
            <p:ph type="sldImg"/>
          </p:nvPr>
        </p:nvSpPr>
        <p:spPr>
          <a:solidFill>
            <a:srgbClr val="FFFFFF"/>
          </a:solidFill>
          <a:ln/>
        </p:spPr>
      </p:sp>
      <p:sp>
        <p:nvSpPr>
          <p:cNvPr id="31747"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Rot="1" noChangeAspect="1" noChangeArrowheads="1"/>
          </p:cNvSpPr>
          <p:nvPr>
            <p:ph type="sldImg"/>
          </p:nvPr>
        </p:nvSpPr>
        <p:spPr>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Rot="1" noChangeAspect="1" noChangeArrowheads="1"/>
          </p:cNvSpPr>
          <p:nvPr>
            <p:ph type="sldImg"/>
          </p:nvPr>
        </p:nvSpPr>
        <p:spPr>
          <a:solidFill>
            <a:srgbClr val="FFFFFF"/>
          </a:solidFill>
          <a:ln/>
        </p:spPr>
      </p:sp>
      <p:sp>
        <p:nvSpPr>
          <p:cNvPr id="35843"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Rot="1" noChangeAspect="1" noChangeArrowheads="1"/>
          </p:cNvSpPr>
          <p:nvPr>
            <p:ph type="sldImg"/>
          </p:nvPr>
        </p:nvSpPr>
        <p:spPr>
          <a:solidFill>
            <a:srgbClr val="FFFFFF"/>
          </a:solidFill>
          <a:ln/>
        </p:spPr>
      </p:sp>
      <p:sp>
        <p:nvSpPr>
          <p:cNvPr id="37891"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Rot="1" noChangeAspect="1" noChangeArrowheads="1"/>
          </p:cNvSpPr>
          <p:nvPr>
            <p:ph type="sldImg"/>
          </p:nvPr>
        </p:nvSpPr>
        <p:spPr>
          <a:solidFill>
            <a:srgbClr val="FFFFFF"/>
          </a:solidFill>
          <a:ln/>
        </p:spPr>
      </p:sp>
      <p:sp>
        <p:nvSpPr>
          <p:cNvPr id="39939"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Rot="1" noChangeAspect="1" noChangeArrowheads="1"/>
          </p:cNvSpPr>
          <p:nvPr>
            <p:ph type="sldImg"/>
          </p:nvPr>
        </p:nvSpPr>
        <p:spPr>
          <a:solidFill>
            <a:srgbClr val="FFFFFF"/>
          </a:solidFill>
          <a:ln/>
        </p:spPr>
      </p:sp>
      <p:sp>
        <p:nvSpPr>
          <p:cNvPr id="41987"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2"/>
          <p:cNvSpPr>
            <a:spLocks noGrp="1" noRot="1" noChangeAspect="1" noChangeArrowheads="1"/>
          </p:cNvSpPr>
          <p:nvPr>
            <p:ph type="sldImg"/>
          </p:nvPr>
        </p:nvSpPr>
        <p:spPr>
          <a:solidFill>
            <a:srgbClr val="FFFFFF"/>
          </a:solidFill>
          <a:ln/>
        </p:spPr>
      </p:sp>
      <p:sp>
        <p:nvSpPr>
          <p:cNvPr id="44035"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Rot="1" noChangeAspect="1" noChangeArrowheads="1"/>
          </p:cNvSpPr>
          <p:nvPr>
            <p:ph type="sldImg"/>
          </p:nvPr>
        </p:nvSpPr>
        <p:spPr>
          <a:solidFill>
            <a:srgbClr val="FFFFFF"/>
          </a:solidFill>
          <a:ln/>
        </p:spPr>
      </p:sp>
      <p:sp>
        <p:nvSpPr>
          <p:cNvPr id="46083"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Rot="1" noChangeAspect="1" noChangeArrowheads="1"/>
          </p:cNvSpPr>
          <p:nvPr>
            <p:ph type="sldImg"/>
          </p:nvPr>
        </p:nvSpPr>
        <p:spPr>
          <a:solidFill>
            <a:srgbClr val="FFFFFF"/>
          </a:solidFill>
          <a:ln/>
        </p:spPr>
      </p:sp>
      <p:sp>
        <p:nvSpPr>
          <p:cNvPr id="48131"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2"/>
          <p:cNvSpPr>
            <a:spLocks noGrp="1" noRot="1" noChangeAspect="1" noChangeArrowheads="1"/>
          </p:cNvSpPr>
          <p:nvPr>
            <p:ph type="sldImg"/>
          </p:nvPr>
        </p:nvSpPr>
        <p:spPr>
          <a:solidFill>
            <a:srgbClr val="FFFFFF"/>
          </a:solidFill>
          <a:ln/>
        </p:spPr>
      </p:sp>
      <p:sp>
        <p:nvSpPr>
          <p:cNvPr id="50179"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2"/>
          <p:cNvSpPr>
            <a:spLocks noGrp="1" noRot="1" noChangeAspect="1" noChangeArrowheads="1"/>
          </p:cNvSpPr>
          <p:nvPr>
            <p:ph type="sldImg"/>
          </p:nvPr>
        </p:nvSpPr>
        <p:spPr>
          <a:solidFill>
            <a:srgbClr val="FFFFFF"/>
          </a:solidFill>
          <a:ln/>
        </p:spPr>
      </p:sp>
      <p:sp>
        <p:nvSpPr>
          <p:cNvPr id="52227"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Rot="1" noChangeAspect="1" noChangeArrowheads="1"/>
          </p:cNvSpPr>
          <p:nvPr>
            <p:ph type="sldImg"/>
          </p:nvPr>
        </p:nvSpPr>
        <p:spPr>
          <a:solidFill>
            <a:srgbClr val="FFFFFF"/>
          </a:solidFill>
          <a:ln/>
        </p:spPr>
      </p:sp>
      <p:sp>
        <p:nvSpPr>
          <p:cNvPr id="54275"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2"/>
          <p:cNvSpPr>
            <a:spLocks noGrp="1" noRot="1" noChangeAspect="1" noChangeArrowheads="1"/>
          </p:cNvSpPr>
          <p:nvPr>
            <p:ph type="sldImg"/>
          </p:nvPr>
        </p:nvSpPr>
        <p:spPr>
          <a:solidFill>
            <a:srgbClr val="FFFFFF"/>
          </a:solidFill>
          <a:ln/>
        </p:spPr>
      </p:sp>
      <p:sp>
        <p:nvSpPr>
          <p:cNvPr id="56323"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2"/>
          <p:cNvSpPr>
            <a:spLocks noGrp="1" noRot="1" noChangeAspect="1" noChangeArrowheads="1"/>
          </p:cNvSpPr>
          <p:nvPr>
            <p:ph type="sldImg"/>
          </p:nvPr>
        </p:nvSpPr>
        <p:spPr>
          <a:solidFill>
            <a:srgbClr val="FFFFFF"/>
          </a:solidFill>
          <a:ln/>
        </p:spPr>
      </p:sp>
      <p:sp>
        <p:nvSpPr>
          <p:cNvPr id="58371"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2"/>
          <p:cNvSpPr>
            <a:spLocks noGrp="1" noRot="1" noChangeAspect="1" noChangeArrowheads="1"/>
          </p:cNvSpPr>
          <p:nvPr>
            <p:ph type="sldImg"/>
          </p:nvPr>
        </p:nvSpPr>
        <p:spPr>
          <a:solidFill>
            <a:srgbClr val="FFFFFF"/>
          </a:solidFill>
          <a:ln/>
        </p:spPr>
      </p:sp>
      <p:sp>
        <p:nvSpPr>
          <p:cNvPr id="60419"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2"/>
          <p:cNvSpPr>
            <a:spLocks noGrp="1" noRot="1" noChangeAspect="1" noChangeArrowheads="1"/>
          </p:cNvSpPr>
          <p:nvPr>
            <p:ph type="sldImg"/>
          </p:nvPr>
        </p:nvSpPr>
        <p:spPr>
          <a:solidFill>
            <a:srgbClr val="FFFFFF"/>
          </a:solidFill>
          <a:ln/>
        </p:spPr>
      </p:sp>
      <p:sp>
        <p:nvSpPr>
          <p:cNvPr id="62467" name="Rectangle 3"/>
          <p:cNvSpPr>
            <a:spLocks noGrp="1" noChangeArrowheads="1"/>
          </p:cNvSpPr>
          <p:nvPr>
            <p:ph type="body" idx="1"/>
          </p:nvPr>
        </p:nvSpPr>
        <p:spPr>
          <a:solidFill>
            <a:srgbClr val="FFFFFF"/>
          </a:solidFill>
          <a:ln>
            <a:solidFill>
              <a:srgbClr val="000000"/>
            </a:solidFill>
          </a:ln>
        </p:spPr>
        <p:txBody>
          <a:bodyPr/>
          <a:lstStyle/>
          <a:p>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a:solidFill>
            <a:srgbClr val="FFFFFF"/>
          </a:solidFill>
          <a:ln/>
        </p:spPr>
      </p:sp>
      <p:sp>
        <p:nvSpPr>
          <p:cNvPr id="6451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EAB8C47-3709-1A47-8634-04E895915CBF}" type="slidenum">
              <a:rPr lang="en-US"/>
              <a:pPr/>
              <a:t>27</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0FCCE4-BE20-5748-8658-AF1DD068269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2ABCA8-A4A5-D04B-B4D1-6FDD9036ED2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C06A46-C6E0-D344-BA56-8E41D87316D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E46654-1D39-4846-BC81-9856C753BB9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8223102-7AB4-D344-AAA5-400E5937652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F074C74-B2E6-AD4F-8675-65A81B9C843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86549CA-E7BD-6F4E-B9FD-AEF6653B048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441B81-255D-F74C-96F9-95E5C1D56D8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1ACCCCE-9EAC-274F-97ED-7F004906FC7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92E1B8-222D-BC4B-809C-EC507AF9545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C15D5D-AFBD-A549-B31C-5D6E7A9E020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A8006145-C6BA-444D-B725-64854E3D2D2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Searching and Sorting</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Eric Roberts</a:t>
            </a:r>
          </a:p>
          <a:p>
            <a:pPr algn="ctr">
              <a:lnSpc>
                <a:spcPct val="85000"/>
              </a:lnSpc>
            </a:pPr>
            <a:r>
              <a:rPr lang="en-US" sz="3200" dirty="0">
                <a:latin typeface="Times New Roman" charset="0"/>
              </a:rPr>
              <a:t>CS 106A</a:t>
            </a:r>
            <a:endParaRPr lang="en-US" sz="3200" dirty="0" smtClean="0">
              <a:latin typeface="Times New Roman" charset="0"/>
            </a:endParaRPr>
          </a:p>
          <a:p>
            <a:pPr algn="ctr">
              <a:lnSpc>
                <a:spcPct val="85000"/>
              </a:lnSpc>
            </a:pPr>
            <a:r>
              <a:rPr lang="en-US" sz="3200" dirty="0" smtClean="0">
                <a:latin typeface="Times New Roman" charset="0"/>
              </a:rPr>
              <a:t>May 30, 2012</a:t>
            </a:r>
            <a:endParaRPr lang="en-US" sz="3200" dirty="0">
              <a:latin typeface="Times New Roman"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0" y="76200"/>
            <a:ext cx="9144000" cy="1143000"/>
          </a:xfrm>
          <a:noFill/>
          <a:ln/>
        </p:spPr>
        <p:txBody>
          <a:bodyPr/>
          <a:lstStyle/>
          <a:p>
            <a:r>
              <a:rPr lang="en-US" dirty="0" err="1" smtClean="0">
                <a:solidFill>
                  <a:srgbClr val="FF0000"/>
                </a:solidFill>
              </a:rPr>
              <a:t>TurtleGraphics</a:t>
            </a:r>
            <a:r>
              <a:rPr lang="en-US" dirty="0" smtClean="0">
                <a:solidFill>
                  <a:srgbClr val="FF0000"/>
                </a:solidFill>
              </a:rPr>
              <a:t> </a:t>
            </a:r>
            <a:r>
              <a:rPr lang="en-US" dirty="0">
                <a:solidFill>
                  <a:srgbClr val="FF0000"/>
                </a:solidFill>
              </a:rPr>
              <a:t>Contest Results</a:t>
            </a:r>
            <a:endParaRPr lang="en-US" dirty="0">
              <a:solidFill>
                <a:schemeClr val="tx1"/>
              </a:solidFill>
            </a:endParaRPr>
          </a:p>
        </p:txBody>
      </p:sp>
      <p:pic>
        <p:nvPicPr>
          <p:cNvPr id="134150" name="Picture 6" descr="GraphicsCertificate"/>
          <p:cNvPicPr>
            <a:picLocks noChangeAspect="1" noChangeArrowheads="1"/>
          </p:cNvPicPr>
          <p:nvPr/>
        </p:nvPicPr>
        <p:blipFill>
          <a:blip r:embed="rId3"/>
          <a:srcRect/>
          <a:stretch>
            <a:fillRect/>
          </a:stretch>
        </p:blipFill>
        <p:spPr bwMode="auto">
          <a:xfrm>
            <a:off x="596900" y="1133475"/>
            <a:ext cx="7943850" cy="5419725"/>
          </a:xfrm>
          <a:prstGeom prst="rect">
            <a:avLst/>
          </a:prstGeom>
          <a:noFill/>
        </p:spPr>
      </p:pic>
      <p:pic>
        <p:nvPicPr>
          <p:cNvPr id="5" name="Picture 4"/>
          <p:cNvPicPr>
            <a:picLocks noChangeAspect="1"/>
          </p:cNvPicPr>
          <p:nvPr/>
        </p:nvPicPr>
        <p:blipFill>
          <a:blip r:embed="rId4"/>
          <a:stretch>
            <a:fillRect/>
          </a:stretch>
        </p:blipFill>
        <p:spPr>
          <a:xfrm>
            <a:off x="1387325" y="1690160"/>
            <a:ext cx="6388891" cy="3178175"/>
          </a:xfrm>
          <a:prstGeom prst="rect">
            <a:avLst/>
          </a:prstGeom>
        </p:spPr>
      </p:pic>
      <p:sp>
        <p:nvSpPr>
          <p:cNvPr id="6" name="Rectangle 5"/>
          <p:cNvSpPr/>
          <p:nvPr/>
        </p:nvSpPr>
        <p:spPr bwMode="auto">
          <a:xfrm>
            <a:off x="4800600" y="3429000"/>
            <a:ext cx="2895600" cy="11430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0" y="76200"/>
            <a:ext cx="9144000" cy="1143000"/>
          </a:xfrm>
          <a:noFill/>
          <a:ln/>
        </p:spPr>
        <p:txBody>
          <a:bodyPr/>
          <a:lstStyle/>
          <a:p>
            <a:r>
              <a:rPr lang="en-US" dirty="0" err="1" smtClean="0">
                <a:solidFill>
                  <a:srgbClr val="FF0000"/>
                </a:solidFill>
              </a:rPr>
              <a:t>TurtleGraphics</a:t>
            </a:r>
            <a:r>
              <a:rPr lang="en-US" dirty="0" smtClean="0">
                <a:solidFill>
                  <a:srgbClr val="FF0000"/>
                </a:solidFill>
              </a:rPr>
              <a:t> </a:t>
            </a:r>
            <a:r>
              <a:rPr lang="en-US" dirty="0">
                <a:solidFill>
                  <a:srgbClr val="FF0000"/>
                </a:solidFill>
              </a:rPr>
              <a:t>Contest Results</a:t>
            </a:r>
            <a:endParaRPr lang="en-US" dirty="0">
              <a:solidFill>
                <a:schemeClr val="tx1"/>
              </a:solidFill>
            </a:endParaRPr>
          </a:p>
        </p:txBody>
      </p:sp>
      <p:grpSp>
        <p:nvGrpSpPr>
          <p:cNvPr id="19" name="Group 18"/>
          <p:cNvGrpSpPr/>
          <p:nvPr/>
        </p:nvGrpSpPr>
        <p:grpSpPr>
          <a:xfrm>
            <a:off x="990600" y="1524000"/>
            <a:ext cx="8458200" cy="374461"/>
            <a:chOff x="990600" y="2159000"/>
            <a:chExt cx="8458200" cy="374461"/>
          </a:xfrm>
        </p:grpSpPr>
        <p:sp>
          <p:nvSpPr>
            <p:cNvPr id="136195" name="Text Box 3"/>
            <p:cNvSpPr txBox="1">
              <a:spLocks noChangeArrowheads="1"/>
            </p:cNvSpPr>
            <p:nvPr/>
          </p:nvSpPr>
          <p:spPr bwMode="auto">
            <a:xfrm>
              <a:off x="990600" y="21590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a:latin typeface="Times New Roman" charset="0"/>
                </a:rPr>
                <a:t>First place (algorithmic):</a:t>
              </a:r>
              <a:endParaRPr lang="en-US" sz="2000" i="1" dirty="0">
                <a:latin typeface="Times New Roman" charset="0"/>
              </a:endParaRPr>
            </a:p>
          </p:txBody>
        </p:sp>
        <p:sp>
          <p:nvSpPr>
            <p:cNvPr id="136196" name="Text Box 4"/>
            <p:cNvSpPr txBox="1">
              <a:spLocks noChangeArrowheads="1"/>
            </p:cNvSpPr>
            <p:nvPr/>
          </p:nvSpPr>
          <p:spPr bwMode="auto">
            <a:xfrm>
              <a:off x="4038600" y="21590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err="1" smtClean="0">
                  <a:solidFill>
                    <a:srgbClr val="000000"/>
                  </a:solidFill>
                  <a:latin typeface="Times New Roman" charset="0"/>
                </a:rPr>
                <a:t>O</a:t>
              </a:r>
              <a:r>
                <a:rPr lang="en-US" sz="2000" dirty="0" err="1" smtClean="0">
                  <a:solidFill>
                    <a:srgbClr val="000000"/>
                  </a:solidFill>
                  <a:latin typeface="Times New Roman" charset="0"/>
                </a:rPr>
                <a:t>lexandra</a:t>
              </a:r>
              <a:r>
                <a:rPr lang="en-US" sz="2000" dirty="0" smtClean="0">
                  <a:solidFill>
                    <a:srgbClr val="000000"/>
                  </a:solidFill>
                  <a:latin typeface="Times New Roman" charset="0"/>
                </a:rPr>
                <a:t> </a:t>
              </a:r>
              <a:r>
                <a:rPr lang="en-US" sz="2000" dirty="0" err="1" smtClean="0">
                  <a:solidFill>
                    <a:srgbClr val="000000"/>
                  </a:solidFill>
                  <a:latin typeface="Times New Roman" charset="0"/>
                </a:rPr>
                <a:t>Onosova</a:t>
              </a:r>
              <a:r>
                <a:rPr lang="en-US" sz="2000" dirty="0" smtClean="0">
                  <a:latin typeface="Times New Roman" charset="0"/>
                </a:rPr>
                <a:t>, </a:t>
              </a:r>
              <a:r>
                <a:rPr lang="en-US" sz="2000" i="1" dirty="0" err="1" smtClean="0">
                  <a:latin typeface="Times New Roman" charset="0"/>
                </a:rPr>
                <a:t>Futurama</a:t>
              </a:r>
              <a:endParaRPr lang="en-US" sz="2000" i="1" dirty="0">
                <a:latin typeface="Times New Roman" charset="0"/>
              </a:endParaRPr>
            </a:p>
          </p:txBody>
        </p:sp>
      </p:grpSp>
      <p:grpSp>
        <p:nvGrpSpPr>
          <p:cNvPr id="20" name="Group 19"/>
          <p:cNvGrpSpPr/>
          <p:nvPr/>
        </p:nvGrpSpPr>
        <p:grpSpPr>
          <a:xfrm>
            <a:off x="990600" y="1820296"/>
            <a:ext cx="8458200" cy="374461"/>
            <a:chOff x="990600" y="2425700"/>
            <a:chExt cx="8458200" cy="374461"/>
          </a:xfrm>
        </p:grpSpPr>
        <p:sp>
          <p:nvSpPr>
            <p:cNvPr id="136197" name="Text Box 5"/>
            <p:cNvSpPr txBox="1">
              <a:spLocks noChangeArrowheads="1"/>
            </p:cNvSpPr>
            <p:nvPr/>
          </p:nvSpPr>
          <p:spPr bwMode="auto">
            <a:xfrm>
              <a:off x="990600" y="24257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a:latin typeface="Times New Roman" charset="0"/>
                </a:rPr>
                <a:t>Runner-up (algorithmic):</a:t>
              </a:r>
              <a:endParaRPr lang="en-US" sz="2000" i="1" dirty="0">
                <a:latin typeface="Times New Roman" charset="0"/>
              </a:endParaRPr>
            </a:p>
          </p:txBody>
        </p:sp>
        <p:sp>
          <p:nvSpPr>
            <p:cNvPr id="136198" name="Text Box 6"/>
            <p:cNvSpPr txBox="1">
              <a:spLocks noChangeArrowheads="1"/>
            </p:cNvSpPr>
            <p:nvPr/>
          </p:nvSpPr>
          <p:spPr bwMode="auto">
            <a:xfrm>
              <a:off x="4038600" y="24257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Suzanne Bertram, </a:t>
              </a:r>
              <a:r>
                <a:rPr lang="en-US" sz="2000" i="1" dirty="0" smtClean="0">
                  <a:latin typeface="Times New Roman" charset="0"/>
                </a:rPr>
                <a:t>Hail, Stanford, Hail</a:t>
              </a:r>
              <a:endParaRPr lang="en-US" sz="2000" i="1" dirty="0">
                <a:latin typeface="Times New Roman" charset="0"/>
              </a:endParaRPr>
            </a:p>
          </p:txBody>
        </p:sp>
      </p:grpSp>
      <p:grpSp>
        <p:nvGrpSpPr>
          <p:cNvPr id="18" name="Group 17"/>
          <p:cNvGrpSpPr/>
          <p:nvPr/>
        </p:nvGrpSpPr>
        <p:grpSpPr>
          <a:xfrm>
            <a:off x="990600" y="2116592"/>
            <a:ext cx="8458200" cy="374461"/>
            <a:chOff x="990600" y="2692400"/>
            <a:chExt cx="8458200" cy="374461"/>
          </a:xfrm>
        </p:grpSpPr>
        <p:sp>
          <p:nvSpPr>
            <p:cNvPr id="136199" name="Text Box 7"/>
            <p:cNvSpPr txBox="1">
              <a:spLocks noChangeArrowheads="1"/>
            </p:cNvSpPr>
            <p:nvPr/>
          </p:nvSpPr>
          <p:spPr bwMode="auto">
            <a:xfrm>
              <a:off x="990600" y="26924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a:latin typeface="Times New Roman" charset="0"/>
                </a:rPr>
                <a:t>Runner-up (algorithmic):</a:t>
              </a:r>
              <a:endParaRPr lang="en-US" sz="2000" i="1" dirty="0">
                <a:latin typeface="Times New Roman" charset="0"/>
              </a:endParaRPr>
            </a:p>
          </p:txBody>
        </p:sp>
        <p:sp>
          <p:nvSpPr>
            <p:cNvPr id="136200" name="Text Box 8"/>
            <p:cNvSpPr txBox="1">
              <a:spLocks noChangeArrowheads="1"/>
            </p:cNvSpPr>
            <p:nvPr/>
          </p:nvSpPr>
          <p:spPr bwMode="auto">
            <a:xfrm>
              <a:off x="4038600" y="26924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Brian </a:t>
              </a:r>
              <a:r>
                <a:rPr lang="en-US" sz="2000" dirty="0" err="1" smtClean="0">
                  <a:latin typeface="Times New Roman" charset="0"/>
                </a:rPr>
                <a:t>Guyman</a:t>
              </a:r>
              <a:r>
                <a:rPr lang="en-US" sz="2000" dirty="0" smtClean="0">
                  <a:latin typeface="Times New Roman" charset="0"/>
                </a:rPr>
                <a:t>, </a:t>
              </a:r>
              <a:r>
                <a:rPr lang="en-US" sz="2000" i="1" dirty="0" smtClean="0">
                  <a:latin typeface="Times New Roman" charset="0"/>
                </a:rPr>
                <a:t>Checkers</a:t>
              </a:r>
              <a:endParaRPr lang="en-US" sz="2000" i="1" dirty="0">
                <a:latin typeface="Times New Roman" charset="0"/>
              </a:endParaRPr>
            </a:p>
          </p:txBody>
        </p:sp>
      </p:grpSp>
      <p:grpSp>
        <p:nvGrpSpPr>
          <p:cNvPr id="24" name="Group 23"/>
          <p:cNvGrpSpPr/>
          <p:nvPr/>
        </p:nvGrpSpPr>
        <p:grpSpPr>
          <a:xfrm>
            <a:off x="990600" y="2939145"/>
            <a:ext cx="8458200" cy="374461"/>
            <a:chOff x="990600" y="3535551"/>
            <a:chExt cx="8458200" cy="374461"/>
          </a:xfrm>
        </p:grpSpPr>
        <p:sp>
          <p:nvSpPr>
            <p:cNvPr id="136201" name="Text Box 9"/>
            <p:cNvSpPr txBox="1">
              <a:spLocks noChangeArrowheads="1"/>
            </p:cNvSpPr>
            <p:nvPr/>
          </p:nvSpPr>
          <p:spPr bwMode="auto">
            <a:xfrm>
              <a:off x="990600" y="3535551"/>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a:latin typeface="Times New Roman" charset="0"/>
                </a:rPr>
                <a:t>First place (aesthetic):</a:t>
              </a:r>
              <a:endParaRPr lang="en-US" sz="2000" i="1" dirty="0">
                <a:latin typeface="Times New Roman" charset="0"/>
              </a:endParaRPr>
            </a:p>
          </p:txBody>
        </p:sp>
        <p:sp>
          <p:nvSpPr>
            <p:cNvPr id="136202" name="Text Box 10"/>
            <p:cNvSpPr txBox="1">
              <a:spLocks noChangeArrowheads="1"/>
            </p:cNvSpPr>
            <p:nvPr/>
          </p:nvSpPr>
          <p:spPr bwMode="auto">
            <a:xfrm>
              <a:off x="4038600" y="3535551"/>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Marco Solis, </a:t>
              </a:r>
              <a:r>
                <a:rPr lang="en-US" sz="2000" i="1" dirty="0" smtClean="0">
                  <a:latin typeface="Times New Roman" charset="0"/>
                </a:rPr>
                <a:t>Scene Drawing</a:t>
              </a:r>
              <a:endParaRPr lang="en-US" sz="2000" i="1" dirty="0">
                <a:latin typeface="Times New Roman" charset="0"/>
              </a:endParaRPr>
            </a:p>
          </p:txBody>
        </p:sp>
      </p:grpSp>
      <p:grpSp>
        <p:nvGrpSpPr>
          <p:cNvPr id="27" name="Group 26"/>
          <p:cNvGrpSpPr/>
          <p:nvPr/>
        </p:nvGrpSpPr>
        <p:grpSpPr>
          <a:xfrm>
            <a:off x="990600" y="4343400"/>
            <a:ext cx="8458200" cy="374461"/>
            <a:chOff x="990600" y="4807139"/>
            <a:chExt cx="8458200" cy="374461"/>
          </a:xfrm>
        </p:grpSpPr>
        <p:sp>
          <p:nvSpPr>
            <p:cNvPr id="136231" name="Text Box 39"/>
            <p:cNvSpPr txBox="1">
              <a:spLocks noChangeArrowheads="1"/>
            </p:cNvSpPr>
            <p:nvPr/>
          </p:nvSpPr>
          <p:spPr bwMode="auto">
            <a:xfrm>
              <a:off x="990600" y="4807139"/>
              <a:ext cx="3124200" cy="374461"/>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2000" dirty="0" smtClean="0">
                  <a:latin typeface="Times New Roman" charset="0"/>
                </a:rPr>
                <a:t>First place </a:t>
              </a:r>
              <a:r>
                <a:rPr lang="en-US" sz="2000" dirty="0" smtClean="0">
                  <a:latin typeface="Times New Roman" charset="0"/>
                </a:rPr>
                <a:t>(“cute” division)</a:t>
              </a:r>
              <a:r>
                <a:rPr lang="en-US" sz="2000" dirty="0" smtClean="0">
                  <a:latin typeface="Times New Roman" charset="0"/>
                </a:rPr>
                <a:t>:</a:t>
              </a:r>
              <a:endParaRPr lang="en-US" sz="2000" i="1" dirty="0">
                <a:latin typeface="Times New Roman" charset="0"/>
              </a:endParaRPr>
            </a:p>
          </p:txBody>
        </p:sp>
        <p:sp>
          <p:nvSpPr>
            <p:cNvPr id="136232" name="Text Box 40"/>
            <p:cNvSpPr txBox="1">
              <a:spLocks noChangeArrowheads="1"/>
            </p:cNvSpPr>
            <p:nvPr/>
          </p:nvSpPr>
          <p:spPr bwMode="auto">
            <a:xfrm>
              <a:off x="4038600" y="4807139"/>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Ellen Sebastian, </a:t>
              </a:r>
              <a:r>
                <a:rPr lang="en-US" sz="2000" i="1" dirty="0" smtClean="0">
                  <a:latin typeface="Times New Roman" charset="0"/>
                </a:rPr>
                <a:t>Happy Mother’s Day</a:t>
              </a:r>
              <a:endParaRPr lang="en-US" sz="2000" i="1" dirty="0">
                <a:latin typeface="Times New Roman" charset="0"/>
              </a:endParaRPr>
            </a:p>
          </p:txBody>
        </p:sp>
      </p:grpSp>
      <p:grpSp>
        <p:nvGrpSpPr>
          <p:cNvPr id="21" name="Group 20"/>
          <p:cNvGrpSpPr/>
          <p:nvPr/>
        </p:nvGrpSpPr>
        <p:grpSpPr>
          <a:xfrm>
            <a:off x="990600" y="2412889"/>
            <a:ext cx="8458200" cy="374461"/>
            <a:chOff x="990600" y="2425700"/>
            <a:chExt cx="8458200" cy="374461"/>
          </a:xfrm>
        </p:grpSpPr>
        <p:sp>
          <p:nvSpPr>
            <p:cNvPr id="22" name="Text Box 5"/>
            <p:cNvSpPr txBox="1">
              <a:spLocks noChangeArrowheads="1"/>
            </p:cNvSpPr>
            <p:nvPr/>
          </p:nvSpPr>
          <p:spPr bwMode="auto">
            <a:xfrm>
              <a:off x="990600" y="24257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a:latin typeface="Times New Roman" charset="0"/>
                </a:rPr>
                <a:t>Runner-up (algorithmic):</a:t>
              </a:r>
              <a:endParaRPr lang="en-US" sz="2000" i="1" dirty="0">
                <a:latin typeface="Times New Roman" charset="0"/>
              </a:endParaRPr>
            </a:p>
          </p:txBody>
        </p:sp>
        <p:sp>
          <p:nvSpPr>
            <p:cNvPr id="23" name="Text Box 6"/>
            <p:cNvSpPr txBox="1">
              <a:spLocks noChangeArrowheads="1"/>
            </p:cNvSpPr>
            <p:nvPr/>
          </p:nvSpPr>
          <p:spPr bwMode="auto">
            <a:xfrm>
              <a:off x="4038600" y="24257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err="1" smtClean="0">
                  <a:latin typeface="Times New Roman" charset="0"/>
                </a:rPr>
                <a:t>Dragos</a:t>
              </a:r>
              <a:r>
                <a:rPr lang="en-US" sz="2000" dirty="0" smtClean="0">
                  <a:latin typeface="Times New Roman" charset="0"/>
                </a:rPr>
                <a:t> </a:t>
              </a:r>
              <a:r>
                <a:rPr lang="en-US" sz="2000" dirty="0" err="1" smtClean="0">
                  <a:latin typeface="Times New Roman" charset="0"/>
                </a:rPr>
                <a:t>Bucurenci</a:t>
              </a:r>
              <a:r>
                <a:rPr lang="en-US" sz="2000" dirty="0" smtClean="0">
                  <a:latin typeface="Times New Roman" charset="0"/>
                </a:rPr>
                <a:t>, </a:t>
              </a:r>
              <a:r>
                <a:rPr lang="en-US" sz="2000" i="1" dirty="0" smtClean="0">
                  <a:latin typeface="Times New Roman" charset="0"/>
                </a:rPr>
                <a:t>Aromatic Nucleus</a:t>
              </a:r>
              <a:endParaRPr lang="en-US" sz="2000" i="1" dirty="0">
                <a:latin typeface="Times New Roman" charset="0"/>
              </a:endParaRPr>
            </a:p>
          </p:txBody>
        </p:sp>
      </p:grpSp>
      <p:grpSp>
        <p:nvGrpSpPr>
          <p:cNvPr id="28" name="Group 27"/>
          <p:cNvGrpSpPr/>
          <p:nvPr/>
        </p:nvGrpSpPr>
        <p:grpSpPr>
          <a:xfrm>
            <a:off x="990600" y="3843033"/>
            <a:ext cx="8458200" cy="374461"/>
            <a:chOff x="990600" y="4045139"/>
            <a:chExt cx="8458200" cy="374461"/>
          </a:xfrm>
        </p:grpSpPr>
        <p:sp>
          <p:nvSpPr>
            <p:cNvPr id="29" name="Text Box 11"/>
            <p:cNvSpPr txBox="1">
              <a:spLocks noChangeArrowheads="1"/>
            </p:cNvSpPr>
            <p:nvPr/>
          </p:nvSpPr>
          <p:spPr bwMode="auto">
            <a:xfrm>
              <a:off x="990600" y="4045139"/>
              <a:ext cx="2895600" cy="366712"/>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a:latin typeface="Times New Roman" charset="0"/>
                </a:rPr>
                <a:t>Runner-up (aesthetic):</a:t>
              </a:r>
            </a:p>
          </p:txBody>
        </p:sp>
        <p:sp>
          <p:nvSpPr>
            <p:cNvPr id="30" name="Text Box 12"/>
            <p:cNvSpPr txBox="1">
              <a:spLocks noChangeArrowheads="1"/>
            </p:cNvSpPr>
            <p:nvPr/>
          </p:nvSpPr>
          <p:spPr bwMode="auto">
            <a:xfrm>
              <a:off x="4038600" y="4045139"/>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solidFill>
                    <a:srgbClr val="000000"/>
                  </a:solidFill>
                  <a:latin typeface="Times New Roman" charset="0"/>
                </a:rPr>
                <a:t>Jacob Smith</a:t>
              </a:r>
              <a:r>
                <a:rPr lang="en-US" sz="2000" dirty="0" smtClean="0">
                  <a:latin typeface="Times New Roman" charset="0"/>
                </a:rPr>
                <a:t>, </a:t>
              </a:r>
              <a:r>
                <a:rPr lang="en-US" sz="2000" i="1" dirty="0" smtClean="0">
                  <a:latin typeface="Times New Roman" charset="0"/>
                </a:rPr>
                <a:t>Turtle Love</a:t>
              </a:r>
              <a:endParaRPr lang="en-US" sz="2000" i="1" dirty="0">
                <a:latin typeface="Times New Roman" charset="0"/>
              </a:endParaRPr>
            </a:p>
          </p:txBody>
        </p:sp>
      </p:grpSp>
      <p:grpSp>
        <p:nvGrpSpPr>
          <p:cNvPr id="31" name="Group 30"/>
          <p:cNvGrpSpPr/>
          <p:nvPr/>
        </p:nvGrpSpPr>
        <p:grpSpPr>
          <a:xfrm>
            <a:off x="990600" y="3240441"/>
            <a:ext cx="8458200" cy="374461"/>
            <a:chOff x="990600" y="2425700"/>
            <a:chExt cx="8458200" cy="374461"/>
          </a:xfrm>
        </p:grpSpPr>
        <p:sp>
          <p:nvSpPr>
            <p:cNvPr id="32" name="Text Box 5"/>
            <p:cNvSpPr txBox="1">
              <a:spLocks noChangeArrowheads="1"/>
            </p:cNvSpPr>
            <p:nvPr/>
          </p:nvSpPr>
          <p:spPr bwMode="auto">
            <a:xfrm>
              <a:off x="990600" y="2425700"/>
              <a:ext cx="28956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a:latin typeface="Times New Roman" charset="0"/>
                </a:rPr>
                <a:t>Runner-up </a:t>
              </a:r>
              <a:r>
                <a:rPr lang="en-US" sz="2000" dirty="0" smtClean="0">
                  <a:latin typeface="Times New Roman" charset="0"/>
                </a:rPr>
                <a:t>(aesthetic)</a:t>
              </a:r>
              <a:r>
                <a:rPr lang="en-US" sz="2000" dirty="0">
                  <a:latin typeface="Times New Roman" charset="0"/>
                </a:rPr>
                <a:t>:</a:t>
              </a:r>
              <a:endParaRPr lang="en-US" sz="2000" i="1" dirty="0">
                <a:latin typeface="Times New Roman" charset="0"/>
              </a:endParaRPr>
            </a:p>
          </p:txBody>
        </p:sp>
        <p:sp>
          <p:nvSpPr>
            <p:cNvPr id="33" name="Text Box 6"/>
            <p:cNvSpPr txBox="1">
              <a:spLocks noChangeArrowheads="1"/>
            </p:cNvSpPr>
            <p:nvPr/>
          </p:nvSpPr>
          <p:spPr bwMode="auto">
            <a:xfrm>
              <a:off x="4038600" y="24257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Suzanne Bertram, </a:t>
              </a:r>
              <a:r>
                <a:rPr lang="en-US" sz="2000" i="1" dirty="0" smtClean="0">
                  <a:latin typeface="Times New Roman" charset="0"/>
                </a:rPr>
                <a:t>Hail, Stanford, Hail</a:t>
              </a:r>
              <a:endParaRPr lang="en-US" sz="2000" i="1" dirty="0">
                <a:latin typeface="Times New Roman" charset="0"/>
              </a:endParaRPr>
            </a:p>
          </p:txBody>
        </p:sp>
      </p:grpSp>
      <p:grpSp>
        <p:nvGrpSpPr>
          <p:cNvPr id="34" name="Group 33"/>
          <p:cNvGrpSpPr/>
          <p:nvPr/>
        </p:nvGrpSpPr>
        <p:grpSpPr>
          <a:xfrm>
            <a:off x="990600" y="3541737"/>
            <a:ext cx="8458200" cy="374461"/>
            <a:chOff x="990600" y="2692400"/>
            <a:chExt cx="8458200" cy="374461"/>
          </a:xfrm>
        </p:grpSpPr>
        <p:sp>
          <p:nvSpPr>
            <p:cNvPr id="35" name="Text Box 7"/>
            <p:cNvSpPr txBox="1">
              <a:spLocks noChangeArrowheads="1"/>
            </p:cNvSpPr>
            <p:nvPr/>
          </p:nvSpPr>
          <p:spPr bwMode="auto">
            <a:xfrm>
              <a:off x="990600" y="2692400"/>
              <a:ext cx="28956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a:latin typeface="Times New Roman" charset="0"/>
                </a:rPr>
                <a:t>Runner-up </a:t>
              </a:r>
              <a:r>
                <a:rPr lang="en-US" sz="2000" dirty="0" smtClean="0">
                  <a:latin typeface="Times New Roman" charset="0"/>
                </a:rPr>
                <a:t>(aesthetic)</a:t>
              </a:r>
              <a:r>
                <a:rPr lang="en-US" sz="2000" dirty="0">
                  <a:latin typeface="Times New Roman" charset="0"/>
                </a:rPr>
                <a:t>:</a:t>
              </a:r>
              <a:endParaRPr lang="en-US" sz="2000" i="1" dirty="0">
                <a:latin typeface="Times New Roman" charset="0"/>
              </a:endParaRPr>
            </a:p>
          </p:txBody>
        </p:sp>
        <p:sp>
          <p:nvSpPr>
            <p:cNvPr id="36" name="Text Box 8"/>
            <p:cNvSpPr txBox="1">
              <a:spLocks noChangeArrowheads="1"/>
            </p:cNvSpPr>
            <p:nvPr/>
          </p:nvSpPr>
          <p:spPr bwMode="auto">
            <a:xfrm>
              <a:off x="4038600" y="26924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Brian </a:t>
              </a:r>
              <a:r>
                <a:rPr lang="en-US" sz="2000" dirty="0" err="1" smtClean="0">
                  <a:latin typeface="Times New Roman" charset="0"/>
                </a:rPr>
                <a:t>Guyman</a:t>
              </a:r>
              <a:r>
                <a:rPr lang="en-US" sz="2000" dirty="0" smtClean="0">
                  <a:latin typeface="Times New Roman" charset="0"/>
                </a:rPr>
                <a:t>, </a:t>
              </a:r>
              <a:r>
                <a:rPr lang="en-US" sz="2000" i="1" dirty="0" smtClean="0">
                  <a:latin typeface="Times New Roman" charset="0"/>
                </a:rPr>
                <a:t>Checkers</a:t>
              </a:r>
              <a:endParaRPr lang="en-US" sz="2000" i="1" dirty="0">
                <a:latin typeface="Times New Roman" charset="0"/>
              </a:endParaRPr>
            </a:p>
          </p:txBody>
        </p:sp>
      </p:grpSp>
      <p:grpSp>
        <p:nvGrpSpPr>
          <p:cNvPr id="37" name="Group 36"/>
          <p:cNvGrpSpPr/>
          <p:nvPr/>
        </p:nvGrpSpPr>
        <p:grpSpPr>
          <a:xfrm>
            <a:off x="990600" y="4876800"/>
            <a:ext cx="8458200" cy="374461"/>
            <a:chOff x="990600" y="3535551"/>
            <a:chExt cx="8458200" cy="374461"/>
          </a:xfrm>
        </p:grpSpPr>
        <p:sp>
          <p:nvSpPr>
            <p:cNvPr id="38" name="Text Box 9"/>
            <p:cNvSpPr txBox="1">
              <a:spLocks noChangeArrowheads="1"/>
            </p:cNvSpPr>
            <p:nvPr/>
          </p:nvSpPr>
          <p:spPr bwMode="auto">
            <a:xfrm>
              <a:off x="990600" y="3535551"/>
              <a:ext cx="28956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Honorable mention</a:t>
              </a:r>
              <a:r>
                <a:rPr lang="en-US" sz="2000" dirty="0" smtClean="0">
                  <a:latin typeface="Times New Roman" charset="0"/>
                </a:rPr>
                <a:t>:</a:t>
              </a:r>
              <a:endParaRPr lang="en-US" sz="2000" i="1" dirty="0">
                <a:latin typeface="Times New Roman" charset="0"/>
              </a:endParaRPr>
            </a:p>
          </p:txBody>
        </p:sp>
        <p:sp>
          <p:nvSpPr>
            <p:cNvPr id="39" name="Text Box 10"/>
            <p:cNvSpPr txBox="1">
              <a:spLocks noChangeArrowheads="1"/>
            </p:cNvSpPr>
            <p:nvPr/>
          </p:nvSpPr>
          <p:spPr bwMode="auto">
            <a:xfrm>
              <a:off x="4038600" y="3535551"/>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Luke Pappas, </a:t>
              </a:r>
              <a:r>
                <a:rPr lang="en-US" sz="2000" i="1" dirty="0" smtClean="0">
                  <a:latin typeface="Times New Roman" charset="0"/>
                </a:rPr>
                <a:t>Letter Writing</a:t>
              </a:r>
              <a:endParaRPr lang="en-US" sz="2000" i="1" dirty="0">
                <a:latin typeface="Times New Roman" charset="0"/>
              </a:endParaRPr>
            </a:p>
          </p:txBody>
        </p:sp>
      </p:grpSp>
      <p:grpSp>
        <p:nvGrpSpPr>
          <p:cNvPr id="40" name="Group 39"/>
          <p:cNvGrpSpPr/>
          <p:nvPr/>
        </p:nvGrpSpPr>
        <p:grpSpPr>
          <a:xfrm>
            <a:off x="990600" y="5178096"/>
            <a:ext cx="8458200" cy="374461"/>
            <a:chOff x="990600" y="2425700"/>
            <a:chExt cx="8458200" cy="374461"/>
          </a:xfrm>
        </p:grpSpPr>
        <p:sp>
          <p:nvSpPr>
            <p:cNvPr id="41" name="Text Box 5"/>
            <p:cNvSpPr txBox="1">
              <a:spLocks noChangeArrowheads="1"/>
            </p:cNvSpPr>
            <p:nvPr/>
          </p:nvSpPr>
          <p:spPr bwMode="auto">
            <a:xfrm>
              <a:off x="990600" y="2425700"/>
              <a:ext cx="28956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Honorable mention:</a:t>
              </a:r>
              <a:endParaRPr lang="en-US" sz="2000" i="1" dirty="0">
                <a:latin typeface="Times New Roman" charset="0"/>
              </a:endParaRPr>
            </a:p>
          </p:txBody>
        </p:sp>
        <p:sp>
          <p:nvSpPr>
            <p:cNvPr id="42" name="Text Box 6"/>
            <p:cNvSpPr txBox="1">
              <a:spLocks noChangeArrowheads="1"/>
            </p:cNvSpPr>
            <p:nvPr/>
          </p:nvSpPr>
          <p:spPr bwMode="auto">
            <a:xfrm>
              <a:off x="4038600" y="24257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err="1" smtClean="0">
                  <a:latin typeface="Times New Roman" charset="0"/>
                </a:rPr>
                <a:t>Qi</a:t>
              </a:r>
              <a:r>
                <a:rPr lang="en-US" sz="2000" dirty="0" smtClean="0">
                  <a:latin typeface="Times New Roman" charset="0"/>
                </a:rPr>
                <a:t> Wu, </a:t>
              </a:r>
              <a:r>
                <a:rPr lang="en-US" sz="2000" i="1" dirty="0" smtClean="0">
                  <a:latin typeface="Times New Roman" charset="0"/>
                </a:rPr>
                <a:t>Bicycle Accident</a:t>
              </a:r>
              <a:endParaRPr lang="en-US" sz="2000" i="1" dirty="0">
                <a:latin typeface="Times New Roman"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 name="Rectangle 18"/>
          <p:cNvSpPr>
            <a:spLocks noChangeArrowheads="1"/>
          </p:cNvSpPr>
          <p:nvPr/>
        </p:nvSpPr>
        <p:spPr bwMode="auto">
          <a:xfrm>
            <a:off x="6680200" y="4465320"/>
            <a:ext cx="1219200" cy="1783080"/>
          </a:xfrm>
          <a:prstGeom prst="rect">
            <a:avLst/>
          </a:prstGeom>
          <a:solidFill>
            <a:srgbClr val="00FF00"/>
          </a:solidFill>
          <a:ln w="9525">
            <a:solidFill>
              <a:schemeClr val="tx1"/>
            </a:solidFill>
            <a:miter lim="800000"/>
            <a:headEnd/>
            <a:tailEnd/>
          </a:ln>
          <a:effectLst/>
        </p:spPr>
        <p:txBody>
          <a:bodyPr wrap="none" anchor="ctr">
            <a:prstTxWarp prst="textNoShape">
              <a:avLst/>
            </a:prstTxWarp>
          </a:bodyPr>
          <a:lstStyle/>
          <a:p>
            <a:pPr algn="ctr"/>
            <a:r>
              <a:rPr lang="en-US" b="1" dirty="0" smtClean="0">
                <a:latin typeface="Times New Roman"/>
                <a:cs typeface="Times New Roman"/>
              </a:rPr>
              <a:t>18/87</a:t>
            </a:r>
          </a:p>
          <a:p>
            <a:pPr algn="ctr"/>
            <a:r>
              <a:rPr lang="en-US" b="1" dirty="0" smtClean="0">
                <a:latin typeface="Times New Roman"/>
                <a:cs typeface="Times New Roman"/>
              </a:rPr>
              <a:t>0.21</a:t>
            </a:r>
            <a:endParaRPr lang="en-US" sz="1400" b="1" dirty="0">
              <a:latin typeface="Times New Roman"/>
              <a:cs typeface="Times New Roman"/>
            </a:endParaRPr>
          </a:p>
        </p:txBody>
      </p:sp>
      <p:pic>
        <p:nvPicPr>
          <p:cNvPr id="22" name="Picture 22" descr="slytherin"/>
          <p:cNvPicPr>
            <a:picLocks noChangeAspect="1" noChangeArrowheads="1"/>
          </p:cNvPicPr>
          <p:nvPr/>
        </p:nvPicPr>
        <p:blipFill>
          <a:blip r:embed="rId3"/>
          <a:srcRect/>
          <a:stretch>
            <a:fillRect/>
          </a:stretch>
        </p:blipFill>
        <p:spPr bwMode="auto">
          <a:xfrm>
            <a:off x="6858000" y="3352800"/>
            <a:ext cx="841375" cy="1057275"/>
          </a:xfrm>
          <a:prstGeom prst="rect">
            <a:avLst/>
          </a:prstGeom>
          <a:noFill/>
        </p:spPr>
      </p:pic>
      <p:sp>
        <p:nvSpPr>
          <p:cNvPr id="16" name="Rectangle 16"/>
          <p:cNvSpPr>
            <a:spLocks noChangeArrowheads="1"/>
          </p:cNvSpPr>
          <p:nvPr/>
        </p:nvSpPr>
        <p:spPr bwMode="auto">
          <a:xfrm>
            <a:off x="3022600" y="2709672"/>
            <a:ext cx="1219200" cy="3538728"/>
          </a:xfrm>
          <a:prstGeom prst="rect">
            <a:avLst/>
          </a:prstGeom>
          <a:solidFill>
            <a:srgbClr val="3333FF"/>
          </a:solidFill>
          <a:ln w="9525">
            <a:solidFill>
              <a:schemeClr val="tx1"/>
            </a:solidFill>
            <a:miter lim="800000"/>
            <a:headEnd/>
            <a:tailEnd/>
          </a:ln>
          <a:effectLst/>
        </p:spPr>
        <p:txBody>
          <a:bodyPr wrap="none" anchor="ctr">
            <a:prstTxWarp prst="textNoShape">
              <a:avLst/>
            </a:prstTxWarp>
          </a:bodyPr>
          <a:lstStyle/>
          <a:p>
            <a:pPr algn="ctr"/>
            <a:r>
              <a:rPr lang="en-US" b="1" dirty="0" smtClean="0">
                <a:latin typeface="Times New Roman"/>
                <a:cs typeface="Times New Roman"/>
              </a:rPr>
              <a:t>41/100</a:t>
            </a:r>
          </a:p>
          <a:p>
            <a:pPr algn="ctr"/>
            <a:r>
              <a:rPr lang="en-US" b="1" dirty="0" smtClean="0">
                <a:latin typeface="Times New Roman"/>
                <a:cs typeface="Times New Roman"/>
              </a:rPr>
              <a:t>0.41</a:t>
            </a:r>
            <a:endParaRPr lang="en-US" b="1" dirty="0">
              <a:latin typeface="Times New Roman"/>
              <a:cs typeface="Times New Roman"/>
            </a:endParaRPr>
          </a:p>
        </p:txBody>
      </p:sp>
      <p:pic>
        <p:nvPicPr>
          <p:cNvPr id="20" name="Picture 20" descr="ravenclaw"/>
          <p:cNvPicPr>
            <a:picLocks noChangeAspect="1" noChangeArrowheads="1"/>
          </p:cNvPicPr>
          <p:nvPr/>
        </p:nvPicPr>
        <p:blipFill>
          <a:blip r:embed="rId4"/>
          <a:srcRect/>
          <a:stretch>
            <a:fillRect/>
          </a:stretch>
        </p:blipFill>
        <p:spPr bwMode="auto">
          <a:xfrm>
            <a:off x="3187700" y="1587500"/>
            <a:ext cx="806450" cy="1057275"/>
          </a:xfrm>
          <a:prstGeom prst="rect">
            <a:avLst/>
          </a:prstGeom>
          <a:noFill/>
        </p:spPr>
      </p:pic>
      <p:sp>
        <p:nvSpPr>
          <p:cNvPr id="15" name="Rectangle 15"/>
          <p:cNvSpPr>
            <a:spLocks noChangeArrowheads="1"/>
          </p:cNvSpPr>
          <p:nvPr/>
        </p:nvSpPr>
        <p:spPr bwMode="auto">
          <a:xfrm>
            <a:off x="1193800" y="3477768"/>
            <a:ext cx="1219200" cy="2770632"/>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ctr"/>
            <a:r>
              <a:rPr lang="en-US" b="1" dirty="0" smtClean="0">
                <a:latin typeface="Times New Roman"/>
                <a:cs typeface="Times New Roman"/>
              </a:rPr>
              <a:t>17/53</a:t>
            </a:r>
          </a:p>
          <a:p>
            <a:pPr algn="ctr"/>
            <a:r>
              <a:rPr lang="en-US" b="1" dirty="0" smtClean="0">
                <a:latin typeface="Times New Roman"/>
                <a:cs typeface="Times New Roman"/>
              </a:rPr>
              <a:t>0.32</a:t>
            </a:r>
            <a:endParaRPr lang="en-US" b="1" dirty="0">
              <a:latin typeface="Times New Roman"/>
              <a:cs typeface="Times New Roman"/>
            </a:endParaRPr>
          </a:p>
        </p:txBody>
      </p:sp>
      <p:pic>
        <p:nvPicPr>
          <p:cNvPr id="21" name="Picture 21" descr="hufflepuff"/>
          <p:cNvPicPr>
            <a:picLocks noChangeAspect="1" noChangeArrowheads="1"/>
          </p:cNvPicPr>
          <p:nvPr/>
        </p:nvPicPr>
        <p:blipFill>
          <a:blip r:embed="rId5"/>
          <a:srcRect/>
          <a:stretch>
            <a:fillRect/>
          </a:stretch>
        </p:blipFill>
        <p:spPr bwMode="auto">
          <a:xfrm>
            <a:off x="1358900" y="2387600"/>
            <a:ext cx="887413" cy="1039812"/>
          </a:xfrm>
          <a:prstGeom prst="rect">
            <a:avLst/>
          </a:prstGeom>
          <a:noFill/>
        </p:spPr>
      </p:pic>
      <p:sp>
        <p:nvSpPr>
          <p:cNvPr id="20482" name="Rectangle 2"/>
          <p:cNvSpPr>
            <a:spLocks noGrp="1" noChangeArrowheads="1"/>
          </p:cNvSpPr>
          <p:nvPr>
            <p:ph type="title"/>
          </p:nvPr>
        </p:nvSpPr>
        <p:spPr>
          <a:xfrm>
            <a:off x="0" y="76200"/>
            <a:ext cx="9144000" cy="1143000"/>
          </a:xfrm>
          <a:noFill/>
        </p:spPr>
        <p:txBody>
          <a:bodyPr/>
          <a:lstStyle/>
          <a:p>
            <a:r>
              <a:rPr lang="en-US">
                <a:solidFill>
                  <a:srgbClr val="FF0000"/>
                </a:solidFill>
              </a:rPr>
              <a:t>Class Standings</a:t>
            </a:r>
            <a:endParaRPr lang="en-US">
              <a:solidFill>
                <a:schemeClr val="tx1"/>
              </a:solidFill>
            </a:endParaRPr>
          </a:p>
        </p:txBody>
      </p:sp>
      <p:sp>
        <p:nvSpPr>
          <p:cNvPr id="743427" name="Rectangle 3"/>
          <p:cNvSpPr>
            <a:spLocks noChangeArrowheads="1"/>
          </p:cNvSpPr>
          <p:nvPr/>
        </p:nvSpPr>
        <p:spPr bwMode="auto">
          <a:xfrm>
            <a:off x="1193800" y="2407920"/>
            <a:ext cx="1219200" cy="3840480"/>
          </a:xfrm>
          <a:prstGeom prst="rect">
            <a:avLst/>
          </a:prstGeom>
          <a:solidFill>
            <a:srgbClr val="3333FF"/>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30/</a:t>
            </a:r>
            <a:r>
              <a:rPr lang="en-US" sz="1800" b="1" dirty="0" smtClean="0">
                <a:latin typeface="Times New Roman"/>
                <a:cs typeface="Times New Roman"/>
              </a:rPr>
              <a:t>53</a:t>
            </a:r>
          </a:p>
          <a:p>
            <a:pPr algn="ctr"/>
            <a:r>
              <a:rPr lang="en-US" sz="1800" b="1" dirty="0" smtClean="0">
                <a:latin typeface="Times New Roman"/>
                <a:cs typeface="Times New Roman"/>
              </a:rPr>
              <a:t>0.57</a:t>
            </a:r>
            <a:endParaRPr lang="en-US" b="1" dirty="0">
              <a:latin typeface="Times New Roman"/>
              <a:cs typeface="Times New Roman"/>
            </a:endParaRPr>
          </a:p>
        </p:txBody>
      </p:sp>
      <p:sp>
        <p:nvSpPr>
          <p:cNvPr id="743428" name="Rectangle 4"/>
          <p:cNvSpPr>
            <a:spLocks noChangeArrowheads="1"/>
          </p:cNvSpPr>
          <p:nvPr/>
        </p:nvSpPr>
        <p:spPr bwMode="auto">
          <a:xfrm>
            <a:off x="3022600" y="3060442"/>
            <a:ext cx="1219200" cy="3191256"/>
          </a:xfrm>
          <a:prstGeom prst="rect">
            <a:avLst/>
          </a:prstGeom>
          <a:solidFill>
            <a:srgbClr val="FFFF00"/>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47/</a:t>
            </a:r>
            <a:r>
              <a:rPr lang="en-US" sz="1800" b="1" dirty="0" smtClean="0">
                <a:latin typeface="Times New Roman"/>
                <a:cs typeface="Times New Roman"/>
              </a:rPr>
              <a:t>100</a:t>
            </a:r>
            <a:endParaRPr lang="en-US" sz="1800" b="1" dirty="0" smtClean="0">
              <a:latin typeface="Times New Roman"/>
              <a:cs typeface="Times New Roman"/>
            </a:endParaRPr>
          </a:p>
          <a:p>
            <a:pPr algn="ctr"/>
            <a:r>
              <a:rPr lang="en-US" sz="1800" b="1" dirty="0" smtClean="0">
                <a:latin typeface="Times New Roman"/>
                <a:cs typeface="Times New Roman"/>
              </a:rPr>
              <a:t>0.47</a:t>
            </a:r>
            <a:endParaRPr lang="en-US" sz="1800" b="1" dirty="0">
              <a:latin typeface="Times New Roman"/>
              <a:cs typeface="Times New Roman"/>
            </a:endParaRPr>
          </a:p>
        </p:txBody>
      </p:sp>
      <p:sp>
        <p:nvSpPr>
          <p:cNvPr id="743429" name="Rectangle 5"/>
          <p:cNvSpPr>
            <a:spLocks noChangeArrowheads="1"/>
          </p:cNvSpPr>
          <p:nvPr/>
        </p:nvSpPr>
        <p:spPr bwMode="auto">
          <a:xfrm>
            <a:off x="4851400" y="2286000"/>
            <a:ext cx="1219200" cy="396240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pPr algn="ctr"/>
            <a:r>
              <a:rPr lang="en-US" b="1" dirty="0" smtClean="0">
                <a:latin typeface="Times New Roman"/>
                <a:cs typeface="Times New Roman"/>
              </a:rPr>
              <a:t>22/48</a:t>
            </a:r>
          </a:p>
          <a:p>
            <a:pPr algn="ctr"/>
            <a:r>
              <a:rPr lang="en-US" b="1" dirty="0" smtClean="0">
                <a:latin typeface="Times New Roman"/>
                <a:cs typeface="Times New Roman"/>
              </a:rPr>
              <a:t>0.46</a:t>
            </a:r>
            <a:endParaRPr lang="en-US" sz="1800" b="1" dirty="0">
              <a:latin typeface="Times New Roman"/>
              <a:cs typeface="Times New Roman"/>
            </a:endParaRPr>
          </a:p>
        </p:txBody>
      </p:sp>
      <p:pic>
        <p:nvPicPr>
          <p:cNvPr id="743431" name="Picture 7" descr="gryffindor"/>
          <p:cNvPicPr>
            <a:picLocks noChangeAspect="1" noChangeArrowheads="1"/>
          </p:cNvPicPr>
          <p:nvPr/>
        </p:nvPicPr>
        <p:blipFill>
          <a:blip r:embed="rId6"/>
          <a:srcRect/>
          <a:stretch>
            <a:fillRect/>
          </a:stretch>
        </p:blipFill>
        <p:spPr bwMode="auto">
          <a:xfrm>
            <a:off x="4991100" y="1181100"/>
            <a:ext cx="860425" cy="1047750"/>
          </a:xfrm>
          <a:prstGeom prst="rect">
            <a:avLst/>
          </a:prstGeom>
          <a:noFill/>
          <a:ln w="9525">
            <a:noFill/>
            <a:miter lim="800000"/>
            <a:headEnd/>
            <a:tailEnd/>
          </a:ln>
        </p:spPr>
      </p:pic>
      <p:pic>
        <p:nvPicPr>
          <p:cNvPr id="743433" name="Picture 9" descr="hufflepuff"/>
          <p:cNvPicPr>
            <a:picLocks noChangeAspect="1" noChangeArrowheads="1"/>
          </p:cNvPicPr>
          <p:nvPr/>
        </p:nvPicPr>
        <p:blipFill>
          <a:blip r:embed="rId5"/>
          <a:srcRect/>
          <a:stretch>
            <a:fillRect/>
          </a:stretch>
        </p:blipFill>
        <p:spPr bwMode="auto">
          <a:xfrm>
            <a:off x="3182938" y="1929190"/>
            <a:ext cx="887412" cy="1039812"/>
          </a:xfrm>
          <a:prstGeom prst="rect">
            <a:avLst/>
          </a:prstGeom>
          <a:noFill/>
          <a:ln w="9525">
            <a:noFill/>
            <a:miter lim="800000"/>
            <a:headEnd/>
            <a:tailEnd/>
          </a:ln>
        </p:spPr>
      </p:pic>
      <p:pic>
        <p:nvPicPr>
          <p:cNvPr id="743434" name="Picture 10" descr="slytherin"/>
          <p:cNvPicPr>
            <a:picLocks noChangeAspect="1" noChangeArrowheads="1"/>
          </p:cNvPicPr>
          <p:nvPr/>
        </p:nvPicPr>
        <p:blipFill>
          <a:blip r:embed="rId3"/>
          <a:srcRect/>
          <a:stretch>
            <a:fillRect/>
          </a:stretch>
        </p:blipFill>
        <p:spPr bwMode="auto">
          <a:xfrm>
            <a:off x="6858000" y="2319715"/>
            <a:ext cx="841375" cy="1057275"/>
          </a:xfrm>
          <a:prstGeom prst="rect">
            <a:avLst/>
          </a:prstGeom>
          <a:noFill/>
          <a:ln w="9525">
            <a:noFill/>
            <a:miter lim="800000"/>
            <a:headEnd/>
            <a:tailEnd/>
          </a:ln>
        </p:spPr>
      </p:pic>
      <p:sp>
        <p:nvSpPr>
          <p:cNvPr id="743435" name="Text Box 11"/>
          <p:cNvSpPr txBox="1">
            <a:spLocks noChangeArrowheads="1"/>
          </p:cNvSpPr>
          <p:nvPr/>
        </p:nvSpPr>
        <p:spPr bwMode="auto">
          <a:xfrm>
            <a:off x="11938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latin typeface="Times New Roman"/>
                <a:cs typeface="Times New Roman"/>
              </a:rPr>
              <a:t>Freshman</a:t>
            </a:r>
          </a:p>
        </p:txBody>
      </p:sp>
      <p:sp>
        <p:nvSpPr>
          <p:cNvPr id="743436" name="Text Box 12"/>
          <p:cNvSpPr txBox="1">
            <a:spLocks noChangeArrowheads="1"/>
          </p:cNvSpPr>
          <p:nvPr/>
        </p:nvSpPr>
        <p:spPr bwMode="auto">
          <a:xfrm>
            <a:off x="2971800" y="6210300"/>
            <a:ext cx="132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latin typeface="Times New Roman"/>
                <a:cs typeface="Times New Roman"/>
              </a:rPr>
              <a:t>Sophomore</a:t>
            </a:r>
          </a:p>
        </p:txBody>
      </p:sp>
      <p:sp>
        <p:nvSpPr>
          <p:cNvPr id="743437" name="Text Box 13"/>
          <p:cNvSpPr txBox="1">
            <a:spLocks noChangeArrowheads="1"/>
          </p:cNvSpPr>
          <p:nvPr/>
        </p:nvSpPr>
        <p:spPr bwMode="auto">
          <a:xfrm>
            <a:off x="48514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latin typeface="Times New Roman"/>
                <a:cs typeface="Times New Roman"/>
              </a:rPr>
              <a:t>Junior</a:t>
            </a:r>
          </a:p>
        </p:txBody>
      </p:sp>
      <p:sp>
        <p:nvSpPr>
          <p:cNvPr id="743438" name="Text Box 14"/>
          <p:cNvSpPr txBox="1">
            <a:spLocks noChangeArrowheads="1"/>
          </p:cNvSpPr>
          <p:nvPr/>
        </p:nvSpPr>
        <p:spPr bwMode="auto">
          <a:xfrm>
            <a:off x="66802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smtClean="0">
                <a:latin typeface="Times New Roman"/>
                <a:cs typeface="Times New Roman"/>
              </a:rPr>
              <a:t>Senior+</a:t>
            </a:r>
            <a:endParaRPr lang="en-US" sz="1800" dirty="0">
              <a:latin typeface="Times New Roman"/>
              <a:cs typeface="Times New Roman"/>
            </a:endParaRPr>
          </a:p>
        </p:txBody>
      </p:sp>
      <p:pic>
        <p:nvPicPr>
          <p:cNvPr id="743440" name="Picture 16" descr="ravenclaw"/>
          <p:cNvPicPr>
            <a:picLocks noChangeAspect="1" noChangeArrowheads="1"/>
          </p:cNvPicPr>
          <p:nvPr/>
        </p:nvPicPr>
        <p:blipFill>
          <a:blip r:embed="rId4"/>
          <a:srcRect/>
          <a:stretch>
            <a:fillRect/>
          </a:stretch>
        </p:blipFill>
        <p:spPr bwMode="auto">
          <a:xfrm>
            <a:off x="1371600" y="1264338"/>
            <a:ext cx="806450" cy="1057275"/>
          </a:xfrm>
          <a:prstGeom prst="rect">
            <a:avLst/>
          </a:prstGeom>
          <a:noFill/>
          <a:ln w="9525">
            <a:noFill/>
            <a:miter lim="800000"/>
            <a:headEnd/>
            <a:tailEnd/>
          </a:ln>
        </p:spPr>
      </p:pic>
      <p:sp>
        <p:nvSpPr>
          <p:cNvPr id="23" name="Rectangle 5"/>
          <p:cNvSpPr>
            <a:spLocks noChangeArrowheads="1"/>
          </p:cNvSpPr>
          <p:nvPr/>
        </p:nvSpPr>
        <p:spPr bwMode="auto">
          <a:xfrm>
            <a:off x="4851400" y="2286000"/>
            <a:ext cx="1219200" cy="396240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28/</a:t>
            </a:r>
            <a:r>
              <a:rPr lang="en-US" sz="1800" b="1" dirty="0" smtClean="0">
                <a:latin typeface="Times New Roman"/>
                <a:cs typeface="Times New Roman"/>
              </a:rPr>
              <a:t>48</a:t>
            </a:r>
          </a:p>
          <a:p>
            <a:pPr algn="ctr"/>
            <a:r>
              <a:rPr lang="en-US" sz="1800" b="1" dirty="0" smtClean="0">
                <a:latin typeface="Times New Roman"/>
                <a:cs typeface="Times New Roman"/>
              </a:rPr>
              <a:t>0.58</a:t>
            </a:r>
            <a:endParaRPr lang="en-US" sz="1800" b="1" dirty="0">
              <a:latin typeface="Times New Roman"/>
              <a:cs typeface="Times New Roman"/>
            </a:endParaRPr>
          </a:p>
        </p:txBody>
      </p:sp>
      <p:sp>
        <p:nvSpPr>
          <p:cNvPr id="24" name="Rectangle 18"/>
          <p:cNvSpPr>
            <a:spLocks noChangeArrowheads="1"/>
          </p:cNvSpPr>
          <p:nvPr/>
        </p:nvSpPr>
        <p:spPr bwMode="auto">
          <a:xfrm>
            <a:off x="6680200" y="3441192"/>
            <a:ext cx="1219200" cy="2807208"/>
          </a:xfrm>
          <a:prstGeom prst="rect">
            <a:avLst/>
          </a:prstGeom>
          <a:solidFill>
            <a:srgbClr val="00FF00"/>
          </a:solidFill>
          <a:ln w="9525">
            <a:solidFill>
              <a:schemeClr val="tx1"/>
            </a:solidFill>
            <a:miter lim="800000"/>
            <a:headEnd/>
            <a:tailEnd/>
          </a:ln>
          <a:effectLst/>
        </p:spPr>
        <p:txBody>
          <a:bodyPr wrap="none" anchor="ctr">
            <a:prstTxWarp prst="textNoShape">
              <a:avLst/>
            </a:prstTxWarp>
          </a:bodyPr>
          <a:lstStyle/>
          <a:p>
            <a:pPr algn="ctr"/>
            <a:r>
              <a:rPr lang="en-US" b="1" dirty="0" smtClean="0">
                <a:latin typeface="Times New Roman"/>
                <a:cs typeface="Times New Roman"/>
              </a:rPr>
              <a:t>36/</a:t>
            </a:r>
            <a:r>
              <a:rPr lang="en-US" b="1" dirty="0" smtClean="0">
                <a:latin typeface="Times New Roman"/>
                <a:cs typeface="Times New Roman"/>
              </a:rPr>
              <a:t>87</a:t>
            </a:r>
          </a:p>
          <a:p>
            <a:pPr algn="ctr"/>
            <a:r>
              <a:rPr lang="en-US" b="1" dirty="0" smtClean="0">
                <a:latin typeface="Times New Roman"/>
                <a:cs typeface="Times New Roman"/>
              </a:rPr>
              <a:t>0.41</a:t>
            </a:r>
            <a:endParaRPr lang="en-US" sz="1400" b="1"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1" presetClass="exit" presetSubtype="0" fill="hold" grpId="0" nodeType="afterEffect">
                                  <p:stCondLst>
                                    <p:cond delay="0"/>
                                  </p:stCondLst>
                                  <p:childTnLst>
                                    <p:set>
                                      <p:cBhvr>
                                        <p:cTn id="10" dur="1" fill="hold">
                                          <p:stCondLst>
                                            <p:cond delay="0"/>
                                          </p:stCondLst>
                                        </p:cTn>
                                        <p:tgtEl>
                                          <p:spTgt spid="74342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21"/>
                                        </p:tgtEl>
                                      </p:cBhvr>
                                    </p:animEffect>
                                    <p:set>
                                      <p:cBhvr>
                                        <p:cTn id="18" dur="1" fill="hold">
                                          <p:stCondLst>
                                            <p:cond delay="499"/>
                                          </p:stCondLst>
                                        </p:cTn>
                                        <p:tgtEl>
                                          <p:spTgt spid="21"/>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22" presetClass="entr" presetSubtype="4" fill="hold" grpId="0" nodeType="withEffect">
                                  <p:stCondLst>
                                    <p:cond delay="0"/>
                                  </p:stCondLst>
                                  <p:childTnLst>
                                    <p:set>
                                      <p:cBhvr>
                                        <p:cTn id="23" dur="1" fill="hold">
                                          <p:stCondLst>
                                            <p:cond delay="0"/>
                                          </p:stCondLst>
                                        </p:cTn>
                                        <p:tgtEl>
                                          <p:spTgt spid="743427"/>
                                        </p:tgtEl>
                                        <p:attrNameLst>
                                          <p:attrName>style.visibility</p:attrName>
                                        </p:attrNameLst>
                                      </p:cBhvr>
                                      <p:to>
                                        <p:strVal val="visible"/>
                                      </p:to>
                                    </p:set>
                                    <p:animEffect transition="in" filter="wipe(down)">
                                      <p:cBhvr>
                                        <p:cTn id="24" dur="1000"/>
                                        <p:tgtEl>
                                          <p:spTgt spid="743427"/>
                                        </p:tgtEl>
                                      </p:cBhvr>
                                    </p:animEffect>
                                  </p:childTnLst>
                                </p:cTn>
                              </p:par>
                            </p:childTnLst>
                          </p:cTn>
                        </p:par>
                        <p:par>
                          <p:cTn id="25" fill="hold">
                            <p:stCondLst>
                              <p:cond delay="1000"/>
                            </p:stCondLst>
                            <p:childTnLst>
                              <p:par>
                                <p:cTn id="26" presetID="1" presetClass="entr" presetSubtype="0" fill="hold" nodeType="afterEffect">
                                  <p:stCondLst>
                                    <p:cond delay="0"/>
                                  </p:stCondLst>
                                  <p:childTnLst>
                                    <p:set>
                                      <p:cBhvr>
                                        <p:cTn id="27" dur="1" fill="hold">
                                          <p:stCondLst>
                                            <p:cond delay="0"/>
                                          </p:stCondLst>
                                        </p:cTn>
                                        <p:tgtEl>
                                          <p:spTgt spid="74344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6"/>
                                        </p:tgtEl>
                                      </p:cBhvr>
                                    </p:animEffect>
                                    <p:set>
                                      <p:cBhvr>
                                        <p:cTn id="32" dur="1" fill="hold">
                                          <p:stCondLst>
                                            <p:cond delay="499"/>
                                          </p:stCondLst>
                                        </p:cTn>
                                        <p:tgtEl>
                                          <p:spTgt spid="16"/>
                                        </p:tgtEl>
                                        <p:attrNameLst>
                                          <p:attrName>style.visibility</p:attrName>
                                        </p:attrNameLst>
                                      </p:cBhvr>
                                      <p:to>
                                        <p:strVal val="hidden"/>
                                      </p:to>
                                    </p:set>
                                  </p:childTnLst>
                                </p:cTn>
                              </p:par>
                              <p:par>
                                <p:cTn id="33" presetID="22" presetClass="entr" presetSubtype="4" fill="hold" grpId="0" nodeType="withEffect">
                                  <p:stCondLst>
                                    <p:cond delay="0"/>
                                  </p:stCondLst>
                                  <p:childTnLst>
                                    <p:set>
                                      <p:cBhvr>
                                        <p:cTn id="34" dur="1" fill="hold">
                                          <p:stCondLst>
                                            <p:cond delay="0"/>
                                          </p:stCondLst>
                                        </p:cTn>
                                        <p:tgtEl>
                                          <p:spTgt spid="743428"/>
                                        </p:tgtEl>
                                        <p:attrNameLst>
                                          <p:attrName>style.visibility</p:attrName>
                                        </p:attrNameLst>
                                      </p:cBhvr>
                                      <p:to>
                                        <p:strVal val="visible"/>
                                      </p:to>
                                    </p:set>
                                    <p:animEffect transition="in" filter="wipe(down)">
                                      <p:cBhvr>
                                        <p:cTn id="35" dur="1000"/>
                                        <p:tgtEl>
                                          <p:spTgt spid="743428"/>
                                        </p:tgtEl>
                                      </p:cBhvr>
                                    </p:animEffec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7434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500"/>
                                        <p:tgtEl>
                                          <p:spTgt spid="18"/>
                                        </p:tgtEl>
                                      </p:cBhvr>
                                    </p:animEffect>
                                    <p:set>
                                      <p:cBhvr>
                                        <p:cTn id="46" dur="1" fill="hold">
                                          <p:stCondLst>
                                            <p:cond delay="499"/>
                                          </p:stCondLst>
                                        </p:cTn>
                                        <p:tgtEl>
                                          <p:spTgt spid="18"/>
                                        </p:tgtEl>
                                        <p:attrNameLst>
                                          <p:attrName>style.visibility</p:attrName>
                                        </p:attrNameLst>
                                      </p:cBhvr>
                                      <p:to>
                                        <p:strVal val="hidden"/>
                                      </p:to>
                                    </p:set>
                                  </p:childTnLst>
                                </p:cTn>
                              </p:par>
                              <p:par>
                                <p:cTn id="47" presetID="22" presetClass="entr" presetSubtype="4"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down)">
                                      <p:cBhvr>
                                        <p:cTn id="49" dur="1000"/>
                                        <p:tgtEl>
                                          <p:spTgt spid="24"/>
                                        </p:tgtEl>
                                      </p:cBhvr>
                                    </p:animEffect>
                                  </p:childTnLst>
                                </p:cTn>
                              </p:par>
                            </p:childTnLst>
                          </p:cTn>
                        </p:par>
                        <p:par>
                          <p:cTn id="50" fill="hold">
                            <p:stCondLst>
                              <p:cond delay="1000"/>
                            </p:stCondLst>
                            <p:childTnLst>
                              <p:par>
                                <p:cTn id="51" presetID="1" presetClass="entr" presetSubtype="0" fill="hold" nodeType="afterEffect">
                                  <p:stCondLst>
                                    <p:cond delay="0"/>
                                  </p:stCondLst>
                                  <p:childTnLst>
                                    <p:set>
                                      <p:cBhvr>
                                        <p:cTn id="52" dur="1" fill="hold">
                                          <p:stCondLst>
                                            <p:cond delay="0"/>
                                          </p:stCondLst>
                                        </p:cTn>
                                        <p:tgtEl>
                                          <p:spTgt spid="743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15" grpId="0" animBg="1"/>
      <p:bldP spid="743427" grpId="0" animBg="1"/>
      <p:bldP spid="743428" grpId="0" animBg="1"/>
      <p:bldP spid="743429"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Millennium Challenge Problems</a:t>
            </a:r>
            <a:endParaRPr lang="en-US">
              <a:solidFill>
                <a:schemeClr val="tx1"/>
              </a:solidFill>
            </a:endParaRPr>
          </a:p>
        </p:txBody>
      </p:sp>
      <p:pic>
        <p:nvPicPr>
          <p:cNvPr id="20483" name="Picture 6" descr="MillenniumProblems"/>
          <p:cNvPicPr>
            <a:picLocks noChangeAspect="1" noChangeArrowheads="1"/>
          </p:cNvPicPr>
          <p:nvPr/>
        </p:nvPicPr>
        <p:blipFill>
          <a:blip r:embed="rId3"/>
          <a:srcRect/>
          <a:stretch>
            <a:fillRect/>
          </a:stretch>
        </p:blipFill>
        <p:spPr bwMode="auto">
          <a:xfrm>
            <a:off x="706438" y="1246188"/>
            <a:ext cx="7729537" cy="4697412"/>
          </a:xfrm>
          <a:prstGeom prst="rect">
            <a:avLst/>
          </a:prstGeom>
          <a:noFill/>
          <a:ln w="9525">
            <a:noFill/>
            <a:miter lim="800000"/>
            <a:headEnd/>
            <a:tailEnd/>
          </a:ln>
        </p:spPr>
      </p:pic>
      <p:sp>
        <p:nvSpPr>
          <p:cNvPr id="179207" name="Oval 7"/>
          <p:cNvSpPr>
            <a:spLocks noChangeArrowheads="1"/>
          </p:cNvSpPr>
          <p:nvPr/>
        </p:nvSpPr>
        <p:spPr bwMode="auto">
          <a:xfrm>
            <a:off x="5638800" y="2768600"/>
            <a:ext cx="762000" cy="381000"/>
          </a:xfrm>
          <a:prstGeom prst="ellipse">
            <a:avLst/>
          </a:prstGeom>
          <a:noFill/>
          <a:ln w="19050">
            <a:solidFill>
              <a:srgbClr val="FF3333"/>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9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7" grpId="0"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ctrTitle" idx="4294967295"/>
          </p:nvPr>
        </p:nvSpPr>
        <p:spPr>
          <a:xfrm>
            <a:off x="0" y="2616200"/>
            <a:ext cx="9144000" cy="1143000"/>
          </a:xfrm>
        </p:spPr>
        <p:txBody>
          <a:bodyPr/>
          <a:lstStyle/>
          <a:p>
            <a:r>
              <a:rPr lang="en-US" sz="6000">
                <a:solidFill>
                  <a:srgbClr val="FF0000"/>
                </a:solidFill>
              </a:rPr>
              <a:t>Searching and Sorting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Searching</a:t>
            </a:r>
            <a:endParaRPr lang="en-US">
              <a:solidFill>
                <a:schemeClr val="tx1"/>
              </a:solidFill>
            </a:endParaRPr>
          </a:p>
        </p:txBody>
      </p:sp>
      <p:sp>
        <p:nvSpPr>
          <p:cNvPr id="24579"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Chapter 12 looks at two operations on arrays—</a:t>
            </a:r>
            <a:r>
              <a:rPr lang="en-US" sz="2400" i="1">
                <a:latin typeface="Times New Roman" charset="0"/>
              </a:rPr>
              <a:t>searching</a:t>
            </a:r>
            <a:r>
              <a:rPr lang="en-US" sz="2400">
                <a:latin typeface="Times New Roman" charset="0"/>
              </a:rPr>
              <a:t> and </a:t>
            </a:r>
            <a:r>
              <a:rPr lang="en-US" sz="2400" i="1">
                <a:latin typeface="Times New Roman" charset="0"/>
              </a:rPr>
              <a:t>sorting</a:t>
            </a:r>
            <a:r>
              <a:rPr lang="en-US" sz="2400">
                <a:latin typeface="Times New Roman" charset="0"/>
              </a:rPr>
              <a:t>—both of which turn out to be important in a wide range of practical applications.</a:t>
            </a:r>
          </a:p>
        </p:txBody>
      </p:sp>
      <p:sp>
        <p:nvSpPr>
          <p:cNvPr id="288772" name="Rectangle 4"/>
          <p:cNvSpPr>
            <a:spLocks noChangeArrowheads="1"/>
          </p:cNvSpPr>
          <p:nvPr/>
        </p:nvSpPr>
        <p:spPr bwMode="auto">
          <a:xfrm>
            <a:off x="482600" y="2273300"/>
            <a:ext cx="8128000" cy="2070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simpler of these two operations is </a:t>
            </a:r>
            <a:r>
              <a:rPr lang="en-US" sz="2400" b="1" i="1">
                <a:latin typeface="Times New Roman" charset="0"/>
              </a:rPr>
              <a:t>searching</a:t>
            </a:r>
            <a:r>
              <a:rPr lang="en-US" sz="2400" i="1">
                <a:latin typeface="Times New Roman" charset="0"/>
              </a:rPr>
              <a:t>,</a:t>
            </a:r>
            <a:r>
              <a:rPr lang="en-US" sz="2400">
                <a:latin typeface="Times New Roman" charset="0"/>
              </a:rPr>
              <a:t> which is the process of finding a particular element in an array or some other kind of sequence.  Typically, a method that implements searching will return the index at which a particular element appears, or </a:t>
            </a:r>
            <a:r>
              <a:rPr lang="en-US" sz="2400">
                <a:latin typeface="Courier New" charset="0"/>
              </a:rPr>
              <a:t>-</a:t>
            </a:r>
            <a:r>
              <a:rPr lang="en-US" sz="2400">
                <a:latin typeface="Times New Roman" charset="0"/>
              </a:rPr>
              <a:t>1 if that element does not appear at all.  The element you’re searching for is called the </a:t>
            </a:r>
            <a:r>
              <a:rPr lang="en-US" sz="2400" b="1" i="1">
                <a:latin typeface="Times New Roman" charset="0"/>
              </a:rPr>
              <a:t>key</a:t>
            </a:r>
            <a:r>
              <a:rPr lang="en-US" sz="2400" i="1">
                <a:latin typeface="Times New Roman" charset="0"/>
              </a:rPr>
              <a:t>.</a:t>
            </a:r>
            <a:endParaRPr lang="en-US" sz="2400">
              <a:latin typeface="Times New Roman" charset="0"/>
            </a:endParaRPr>
          </a:p>
        </p:txBody>
      </p:sp>
      <p:sp>
        <p:nvSpPr>
          <p:cNvPr id="288773" name="Rectangle 5"/>
          <p:cNvSpPr>
            <a:spLocks noChangeArrowheads="1"/>
          </p:cNvSpPr>
          <p:nvPr/>
        </p:nvSpPr>
        <p:spPr bwMode="auto">
          <a:xfrm>
            <a:off x="482600" y="4330700"/>
            <a:ext cx="8128000" cy="2146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goal of Chapter 12, however, is not simply to introduce searching and sorting but rather to use these operations to talk about algorithms and efficiency.  Many different algorithms exist for both searching and sorting; choosing the right algorithm for a particular application can have a profound effect on how efficiently that application runs.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8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87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2" grpId="0" build="p" autoUpdateAnimBg="0"/>
      <p:bldP spid="288773"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Linear Search</a:t>
            </a:r>
            <a:endParaRPr lang="en-US">
              <a:solidFill>
                <a:schemeClr val="tx1"/>
              </a:solidFill>
            </a:endParaRPr>
          </a:p>
        </p:txBody>
      </p:sp>
      <p:sp>
        <p:nvSpPr>
          <p:cNvPr id="26627"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simplest strategy for searching is to start at the beginning of the array and look at each element in turn.  This algorithm is called </a:t>
            </a:r>
            <a:r>
              <a:rPr lang="en-US" sz="2400" b="1" i="1">
                <a:latin typeface="Times New Roman" charset="0"/>
              </a:rPr>
              <a:t>linear search</a:t>
            </a:r>
            <a:r>
              <a:rPr lang="en-US" sz="2400" i="1">
                <a:latin typeface="Times New Roman" charset="0"/>
              </a:rPr>
              <a:t>.</a:t>
            </a:r>
            <a:endParaRPr lang="en-US" sz="2400">
              <a:latin typeface="Times New Roman" charset="0"/>
            </a:endParaRPr>
          </a:p>
        </p:txBody>
      </p:sp>
      <p:grpSp>
        <p:nvGrpSpPr>
          <p:cNvPr id="2" name="Group 4"/>
          <p:cNvGrpSpPr>
            <a:grpSpLocks/>
          </p:cNvGrpSpPr>
          <p:nvPr/>
        </p:nvGrpSpPr>
        <p:grpSpPr bwMode="auto">
          <a:xfrm>
            <a:off x="482600" y="2273300"/>
            <a:ext cx="8128000" cy="2692400"/>
            <a:chOff x="304" y="1432"/>
            <a:chExt cx="5120" cy="1696"/>
          </a:xfrm>
        </p:grpSpPr>
        <p:sp>
          <p:nvSpPr>
            <p:cNvPr id="26629" name="Rectangle 5"/>
            <p:cNvSpPr>
              <a:spLocks noChangeArrowheads="1"/>
            </p:cNvSpPr>
            <p:nvPr/>
          </p:nvSpPr>
          <p:spPr bwMode="auto">
            <a:xfrm>
              <a:off x="304" y="1432"/>
              <a:ext cx="5120" cy="92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Linear search is straightforward to implement, as illustrated in the following method that returns the first index at which the value </a:t>
              </a:r>
              <a:r>
                <a:rPr lang="en-US" sz="2000" b="1">
                  <a:latin typeface="Courier New" charset="0"/>
                </a:rPr>
                <a:t>key</a:t>
              </a:r>
              <a:r>
                <a:rPr lang="en-US" sz="2400">
                  <a:latin typeface="Times New Roman" charset="0"/>
                </a:rPr>
                <a:t> appears in </a:t>
              </a:r>
              <a:r>
                <a:rPr lang="en-US" sz="2000" b="1">
                  <a:latin typeface="Courier New" charset="0"/>
                </a:rPr>
                <a:t>array</a:t>
              </a:r>
              <a:r>
                <a:rPr lang="en-US" sz="2400">
                  <a:latin typeface="Times New Roman" charset="0"/>
                </a:rPr>
                <a:t>, or </a:t>
              </a:r>
              <a:r>
                <a:rPr lang="en-US" sz="2400">
                  <a:latin typeface="Courier New" charset="0"/>
                </a:rPr>
                <a:t>-</a:t>
              </a:r>
              <a:r>
                <a:rPr lang="en-US" sz="2400">
                  <a:latin typeface="Times New Roman" charset="0"/>
                </a:rPr>
                <a:t>1 if it does not appear at all:</a:t>
              </a:r>
            </a:p>
          </p:txBody>
        </p:sp>
        <p:sp>
          <p:nvSpPr>
            <p:cNvPr id="26630" name="Rectangle 6"/>
            <p:cNvSpPr>
              <a:spLocks noChangeArrowheads="1"/>
            </p:cNvSpPr>
            <p:nvPr/>
          </p:nvSpPr>
          <p:spPr bwMode="auto">
            <a:xfrm>
              <a:off x="960" y="2168"/>
              <a:ext cx="3888" cy="9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5000"/>
                </a:lnSpc>
              </a:pPr>
              <a:r>
                <a:rPr lang="en-US" sz="1600" b="1">
                  <a:latin typeface="Courier New" charset="0"/>
                </a:rPr>
                <a:t>private int linearSearch(int key, int[] array) {</a:t>
              </a:r>
            </a:p>
            <a:p>
              <a:pPr>
                <a:lnSpc>
                  <a:spcPct val="95000"/>
                </a:lnSpc>
              </a:pPr>
              <a:r>
                <a:rPr lang="en-US" sz="1600" b="1">
                  <a:latin typeface="Courier New" charset="0"/>
                </a:rPr>
                <a:t>   for (int i = 0; i &lt; array.length; i++) {</a:t>
              </a:r>
            </a:p>
            <a:p>
              <a:pPr>
                <a:lnSpc>
                  <a:spcPct val="95000"/>
                </a:lnSpc>
              </a:pPr>
              <a:r>
                <a:rPr lang="en-US" sz="1600" b="1">
                  <a:latin typeface="Courier New" charset="0"/>
                </a:rPr>
                <a:t>      if (key == array[i]) return i;</a:t>
              </a:r>
            </a:p>
            <a:p>
              <a:pPr>
                <a:lnSpc>
                  <a:spcPct val="95000"/>
                </a:lnSpc>
              </a:pPr>
              <a:r>
                <a:rPr lang="en-US" sz="1600" b="1">
                  <a:latin typeface="Courier New" charset="0"/>
                </a:rPr>
                <a:t>   }</a:t>
              </a:r>
            </a:p>
            <a:p>
              <a:pPr>
                <a:lnSpc>
                  <a:spcPct val="95000"/>
                </a:lnSpc>
              </a:pPr>
              <a:r>
                <a:rPr lang="en-US" sz="1600" b="1">
                  <a:latin typeface="Courier New" charset="0"/>
                </a:rPr>
                <a:t>   return -1;</a:t>
              </a:r>
            </a:p>
            <a:p>
              <a:pPr>
                <a:lnSpc>
                  <a:spcPct val="95000"/>
                </a:lnSpc>
              </a:pPr>
              <a:r>
                <a:rPr lang="en-US" sz="1600" b="1">
                  <a:latin typeface="Courier New"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Linear Search</a:t>
            </a:r>
            <a:r>
              <a:rPr lang="en-US" sz="4000" i="1">
                <a:solidFill>
                  <a:srgbClr val="FF0000"/>
                </a:solidFill>
              </a:rPr>
              <a:t> </a:t>
            </a:r>
            <a:endParaRPr lang="en-US" i="1">
              <a:solidFill>
                <a:srgbClr val="FF0000"/>
              </a:solidFill>
            </a:endParaRPr>
          </a:p>
        </p:txBody>
      </p:sp>
      <p:sp>
        <p:nvSpPr>
          <p:cNvPr id="28675"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skip simulation</a:t>
            </a:r>
          </a:p>
        </p:txBody>
      </p:sp>
      <p:sp>
        <p:nvSpPr>
          <p:cNvPr id="28676" name="Rectangle 4"/>
          <p:cNvSpPr>
            <a:spLocks noChangeArrowheads="1"/>
          </p:cNvSpPr>
          <p:nvPr/>
        </p:nvSpPr>
        <p:spPr bwMode="auto">
          <a:xfrm>
            <a:off x="444500" y="1152525"/>
            <a:ext cx="8032750" cy="217011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8677" name="Text Box 5"/>
          <p:cNvSpPr txBox="1">
            <a:spLocks noChangeArrowheads="1"/>
          </p:cNvSpPr>
          <p:nvPr/>
        </p:nvSpPr>
        <p:spPr bwMode="auto">
          <a:xfrm>
            <a:off x="558800" y="1216025"/>
            <a:ext cx="7962900" cy="1433513"/>
          </a:xfrm>
          <a:prstGeom prst="rect">
            <a:avLst/>
          </a:prstGeom>
          <a:noFill/>
          <a:ln w="9525">
            <a:noFill/>
            <a:miter lim="800000"/>
            <a:headEnd/>
            <a:tailEnd/>
          </a:ln>
        </p:spPr>
        <p:txBody>
          <a:bodyPr>
            <a:prstTxWarp prst="textNoShape">
              <a:avLst/>
            </a:prstTxWarp>
            <a:spAutoFit/>
          </a:bodyPr>
          <a:lstStyle/>
          <a:p>
            <a:pPr>
              <a:lnSpc>
                <a:spcPct val="110000"/>
              </a:lnSpc>
            </a:pPr>
            <a:r>
              <a:rPr sz="1600" b="1" noProof="1">
                <a:latin typeface="Courier New" charset="0"/>
              </a:rPr>
              <a:t>public void run() {</a:t>
            </a:r>
          </a:p>
          <a:p>
            <a:pPr>
              <a:lnSpc>
                <a:spcPct val="110000"/>
              </a:lnSpc>
            </a:pPr>
            <a:r>
              <a:rPr sz="1600" b="1" noProof="1">
                <a:latin typeface="Courier New" charset="0"/>
              </a:rPr>
              <a:t>   int[] primes = { 2, 3, 5, 7, 11, 13, 17, 19, 23, 29 };</a:t>
            </a:r>
          </a:p>
          <a:p>
            <a:pPr>
              <a:lnSpc>
                <a:spcPct val="110000"/>
              </a:lnSpc>
            </a:pPr>
            <a:r>
              <a:rPr sz="1600" b="1" noProof="1">
                <a:latin typeface="Courier New" charset="0"/>
              </a:rPr>
              <a:t>   println("linearSearch(17) -&gt; " + linearSearch(17, primes));</a:t>
            </a:r>
          </a:p>
          <a:p>
            <a:pPr>
              <a:lnSpc>
                <a:spcPct val="110000"/>
              </a:lnSpc>
            </a:pPr>
            <a:r>
              <a:rPr sz="1600" b="1" noProof="1">
                <a:latin typeface="Courier New" charset="0"/>
              </a:rPr>
              <a:t>   println("linearSearch(27) -&gt; " + linearSearch(27, primes));</a:t>
            </a:r>
          </a:p>
          <a:p>
            <a:pPr>
              <a:lnSpc>
                <a:spcPct val="110000"/>
              </a:lnSpc>
            </a:pPr>
            <a:r>
              <a:rPr sz="1600" b="1" noProof="1">
                <a:latin typeface="Courier New" charset="0"/>
              </a:rPr>
              <a:t>}</a:t>
            </a:r>
          </a:p>
        </p:txBody>
      </p:sp>
      <p:sp>
        <p:nvSpPr>
          <p:cNvPr id="183302" name="Rectangle 6"/>
          <p:cNvSpPr>
            <a:spLocks noChangeArrowheads="1"/>
          </p:cNvSpPr>
          <p:nvPr/>
        </p:nvSpPr>
        <p:spPr bwMode="auto">
          <a:xfrm>
            <a:off x="952500" y="1563688"/>
            <a:ext cx="6743700"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303" name="Rectangle 7"/>
          <p:cNvSpPr>
            <a:spLocks noChangeArrowheads="1"/>
          </p:cNvSpPr>
          <p:nvPr/>
        </p:nvSpPr>
        <p:spPr bwMode="auto">
          <a:xfrm>
            <a:off x="957263" y="1825625"/>
            <a:ext cx="7272337"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304" name="Rectangle 8"/>
          <p:cNvSpPr>
            <a:spLocks noChangeArrowheads="1"/>
          </p:cNvSpPr>
          <p:nvPr/>
        </p:nvSpPr>
        <p:spPr bwMode="auto">
          <a:xfrm>
            <a:off x="4983163" y="1825625"/>
            <a:ext cx="2970212"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8681" name="Rectangle 9"/>
          <p:cNvSpPr>
            <a:spLocks noChangeArrowheads="1"/>
          </p:cNvSpPr>
          <p:nvPr/>
        </p:nvSpPr>
        <p:spPr bwMode="auto">
          <a:xfrm>
            <a:off x="7302500" y="2790825"/>
            <a:ext cx="990600"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682" name="Text Box 10"/>
          <p:cNvSpPr txBox="1">
            <a:spLocks noChangeArrowheads="1"/>
          </p:cNvSpPr>
          <p:nvPr/>
        </p:nvSpPr>
        <p:spPr bwMode="auto">
          <a:xfrm>
            <a:off x="7264400" y="2498725"/>
            <a:ext cx="1193800" cy="336550"/>
          </a:xfrm>
          <a:prstGeom prst="rect">
            <a:avLst/>
          </a:prstGeom>
          <a:noFill/>
          <a:ln w="9525">
            <a:noFill/>
            <a:miter lim="800000"/>
            <a:headEnd/>
            <a:tailEnd/>
          </a:ln>
        </p:spPr>
        <p:txBody>
          <a:bodyPr>
            <a:prstTxWarp prst="textNoShape">
              <a:avLst/>
            </a:prstTxWarp>
            <a:spAutoFit/>
          </a:bodyPr>
          <a:lstStyle/>
          <a:p>
            <a:r>
              <a:rPr lang="en-US" sz="1600" b="1">
                <a:latin typeface="Courier New" charset="0"/>
              </a:rPr>
              <a:t>primes</a:t>
            </a:r>
          </a:p>
        </p:txBody>
      </p:sp>
      <p:grpSp>
        <p:nvGrpSpPr>
          <p:cNvPr id="2" name="Group 11"/>
          <p:cNvGrpSpPr>
            <a:grpSpLocks/>
          </p:cNvGrpSpPr>
          <p:nvPr/>
        </p:nvGrpSpPr>
        <p:grpSpPr bwMode="auto">
          <a:xfrm>
            <a:off x="1865313" y="5187950"/>
            <a:ext cx="5411787" cy="1317625"/>
            <a:chOff x="1175" y="3268"/>
            <a:chExt cx="3409" cy="830"/>
          </a:xfrm>
        </p:grpSpPr>
        <p:pic>
          <p:nvPicPr>
            <p:cNvPr id="28836" name="Picture 12" descr="Console (2"/>
            <p:cNvPicPr>
              <a:picLocks noChangeAspect="1" noChangeArrowheads="1"/>
            </p:cNvPicPr>
            <p:nvPr/>
          </p:nvPicPr>
          <p:blipFill>
            <a:blip r:embed="rId3"/>
            <a:srcRect/>
            <a:stretch>
              <a:fillRect/>
            </a:stretch>
          </p:blipFill>
          <p:spPr bwMode="auto">
            <a:xfrm>
              <a:off x="1175" y="3280"/>
              <a:ext cx="3409" cy="818"/>
            </a:xfrm>
            <a:prstGeom prst="rect">
              <a:avLst/>
            </a:prstGeom>
            <a:noFill/>
            <a:ln w="9525">
              <a:noFill/>
              <a:miter lim="800000"/>
              <a:headEnd/>
              <a:tailEnd/>
            </a:ln>
          </p:spPr>
        </p:pic>
        <p:sp>
          <p:nvSpPr>
            <p:cNvPr id="28837" name="Text Box 13"/>
            <p:cNvSpPr txBox="1">
              <a:spLocks noChangeArrowheads="1"/>
            </p:cNvSpPr>
            <p:nvPr/>
          </p:nvSpPr>
          <p:spPr bwMode="auto">
            <a:xfrm>
              <a:off x="1200" y="3268"/>
              <a:ext cx="3360" cy="154"/>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LinearSearch</a:t>
              </a:r>
              <a:endParaRPr lang="en-US" sz="1000">
                <a:solidFill>
                  <a:srgbClr val="333333"/>
                </a:solidFill>
                <a:latin typeface="Charcoal CY" charset="-52"/>
              </a:endParaRPr>
            </a:p>
          </p:txBody>
        </p:sp>
      </p:grpSp>
      <p:sp>
        <p:nvSpPr>
          <p:cNvPr id="183310" name="Text Box 14"/>
          <p:cNvSpPr txBox="1">
            <a:spLocks noChangeArrowheads="1"/>
          </p:cNvSpPr>
          <p:nvPr/>
        </p:nvSpPr>
        <p:spPr bwMode="auto">
          <a:xfrm>
            <a:off x="1885950" y="53911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1" dirty="0">
                <a:latin typeface="Courier New" charset="0"/>
              </a:rPr>
              <a:t>linearSearch(17) -&gt; 6</a:t>
            </a:r>
          </a:p>
        </p:txBody>
      </p:sp>
      <p:sp>
        <p:nvSpPr>
          <p:cNvPr id="183311" name="Text Box 15"/>
          <p:cNvSpPr txBox="1">
            <a:spLocks noChangeArrowheads="1"/>
          </p:cNvSpPr>
          <p:nvPr/>
        </p:nvSpPr>
        <p:spPr bwMode="auto">
          <a:xfrm>
            <a:off x="1885950" y="56007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1" dirty="0">
                <a:latin typeface="Courier New" charset="0"/>
              </a:rPr>
              <a:t>linearSearch(27) -&gt; -1</a:t>
            </a:r>
          </a:p>
        </p:txBody>
      </p:sp>
      <p:sp>
        <p:nvSpPr>
          <p:cNvPr id="28686" name="Text Box 16"/>
          <p:cNvSpPr txBox="1">
            <a:spLocks noChangeArrowheads="1"/>
          </p:cNvSpPr>
          <p:nvPr/>
        </p:nvSpPr>
        <p:spPr bwMode="auto">
          <a:xfrm>
            <a:off x="13081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0</a:t>
            </a:r>
            <a:endParaRPr lang="en-US" sz="1000">
              <a:latin typeface="Times New Roman" charset="0"/>
            </a:endParaRPr>
          </a:p>
        </p:txBody>
      </p:sp>
      <p:sp>
        <p:nvSpPr>
          <p:cNvPr id="28687" name="Text Box 17"/>
          <p:cNvSpPr txBox="1">
            <a:spLocks noChangeArrowheads="1"/>
          </p:cNvSpPr>
          <p:nvPr/>
        </p:nvSpPr>
        <p:spPr bwMode="auto">
          <a:xfrm>
            <a:off x="19939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1</a:t>
            </a:r>
            <a:endParaRPr lang="en-US" sz="1000">
              <a:latin typeface="Times New Roman" charset="0"/>
            </a:endParaRPr>
          </a:p>
        </p:txBody>
      </p:sp>
      <p:sp>
        <p:nvSpPr>
          <p:cNvPr id="28688" name="Text Box 18"/>
          <p:cNvSpPr txBox="1">
            <a:spLocks noChangeArrowheads="1"/>
          </p:cNvSpPr>
          <p:nvPr/>
        </p:nvSpPr>
        <p:spPr bwMode="auto">
          <a:xfrm>
            <a:off x="26797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2</a:t>
            </a:r>
            <a:endParaRPr lang="en-US" sz="1000">
              <a:latin typeface="Times New Roman" charset="0"/>
            </a:endParaRPr>
          </a:p>
        </p:txBody>
      </p:sp>
      <p:sp>
        <p:nvSpPr>
          <p:cNvPr id="28689" name="Text Box 19"/>
          <p:cNvSpPr txBox="1">
            <a:spLocks noChangeArrowheads="1"/>
          </p:cNvSpPr>
          <p:nvPr/>
        </p:nvSpPr>
        <p:spPr bwMode="auto">
          <a:xfrm>
            <a:off x="33655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3</a:t>
            </a:r>
            <a:endParaRPr lang="en-US" sz="1000">
              <a:latin typeface="Times New Roman" charset="0"/>
            </a:endParaRPr>
          </a:p>
        </p:txBody>
      </p:sp>
      <p:sp>
        <p:nvSpPr>
          <p:cNvPr id="28690" name="Text Box 20"/>
          <p:cNvSpPr txBox="1">
            <a:spLocks noChangeArrowheads="1"/>
          </p:cNvSpPr>
          <p:nvPr/>
        </p:nvSpPr>
        <p:spPr bwMode="auto">
          <a:xfrm>
            <a:off x="40513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4</a:t>
            </a:r>
            <a:endParaRPr lang="en-US" sz="1000">
              <a:latin typeface="Times New Roman" charset="0"/>
            </a:endParaRPr>
          </a:p>
        </p:txBody>
      </p:sp>
      <p:sp>
        <p:nvSpPr>
          <p:cNvPr id="28691" name="Text Box 21"/>
          <p:cNvSpPr txBox="1">
            <a:spLocks noChangeArrowheads="1"/>
          </p:cNvSpPr>
          <p:nvPr/>
        </p:nvSpPr>
        <p:spPr bwMode="auto">
          <a:xfrm>
            <a:off x="47371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5</a:t>
            </a:r>
            <a:endParaRPr lang="en-US" sz="1000">
              <a:latin typeface="Times New Roman" charset="0"/>
            </a:endParaRPr>
          </a:p>
        </p:txBody>
      </p:sp>
      <p:sp>
        <p:nvSpPr>
          <p:cNvPr id="28692" name="Text Box 22"/>
          <p:cNvSpPr txBox="1">
            <a:spLocks noChangeArrowheads="1"/>
          </p:cNvSpPr>
          <p:nvPr/>
        </p:nvSpPr>
        <p:spPr bwMode="auto">
          <a:xfrm>
            <a:off x="54229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6</a:t>
            </a:r>
            <a:endParaRPr lang="en-US" sz="1000">
              <a:latin typeface="Times New Roman" charset="0"/>
            </a:endParaRPr>
          </a:p>
        </p:txBody>
      </p:sp>
      <p:sp>
        <p:nvSpPr>
          <p:cNvPr id="28693" name="Text Box 23"/>
          <p:cNvSpPr txBox="1">
            <a:spLocks noChangeArrowheads="1"/>
          </p:cNvSpPr>
          <p:nvPr/>
        </p:nvSpPr>
        <p:spPr bwMode="auto">
          <a:xfrm>
            <a:off x="61087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7</a:t>
            </a:r>
            <a:endParaRPr lang="en-US" sz="1000">
              <a:latin typeface="Times New Roman" charset="0"/>
            </a:endParaRPr>
          </a:p>
        </p:txBody>
      </p:sp>
      <p:sp>
        <p:nvSpPr>
          <p:cNvPr id="28694" name="Text Box 24"/>
          <p:cNvSpPr txBox="1">
            <a:spLocks noChangeArrowheads="1"/>
          </p:cNvSpPr>
          <p:nvPr/>
        </p:nvSpPr>
        <p:spPr bwMode="auto">
          <a:xfrm>
            <a:off x="67945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8</a:t>
            </a:r>
            <a:endParaRPr lang="en-US" sz="1000">
              <a:latin typeface="Times New Roman" charset="0"/>
            </a:endParaRPr>
          </a:p>
        </p:txBody>
      </p:sp>
      <p:sp>
        <p:nvSpPr>
          <p:cNvPr id="28695" name="Rectangle 25"/>
          <p:cNvSpPr>
            <a:spLocks noChangeArrowheads="1"/>
          </p:cNvSpPr>
          <p:nvPr/>
        </p:nvSpPr>
        <p:spPr bwMode="auto">
          <a:xfrm>
            <a:off x="12319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2</a:t>
            </a:r>
          </a:p>
        </p:txBody>
      </p:sp>
      <p:sp>
        <p:nvSpPr>
          <p:cNvPr id="28696" name="Rectangle 26"/>
          <p:cNvSpPr>
            <a:spLocks noChangeArrowheads="1"/>
          </p:cNvSpPr>
          <p:nvPr/>
        </p:nvSpPr>
        <p:spPr bwMode="auto">
          <a:xfrm>
            <a:off x="19177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3</a:t>
            </a:r>
          </a:p>
        </p:txBody>
      </p:sp>
      <p:sp>
        <p:nvSpPr>
          <p:cNvPr id="28697" name="Rectangle 27"/>
          <p:cNvSpPr>
            <a:spLocks noChangeArrowheads="1"/>
          </p:cNvSpPr>
          <p:nvPr/>
        </p:nvSpPr>
        <p:spPr bwMode="auto">
          <a:xfrm>
            <a:off x="26035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5</a:t>
            </a:r>
          </a:p>
        </p:txBody>
      </p:sp>
      <p:sp>
        <p:nvSpPr>
          <p:cNvPr id="28698" name="Rectangle 28"/>
          <p:cNvSpPr>
            <a:spLocks noChangeArrowheads="1"/>
          </p:cNvSpPr>
          <p:nvPr/>
        </p:nvSpPr>
        <p:spPr bwMode="auto">
          <a:xfrm>
            <a:off x="32893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7</a:t>
            </a:r>
          </a:p>
        </p:txBody>
      </p:sp>
      <p:sp>
        <p:nvSpPr>
          <p:cNvPr id="28699" name="Rectangle 29"/>
          <p:cNvSpPr>
            <a:spLocks noChangeArrowheads="1"/>
          </p:cNvSpPr>
          <p:nvPr/>
        </p:nvSpPr>
        <p:spPr bwMode="auto">
          <a:xfrm>
            <a:off x="39751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11</a:t>
            </a:r>
          </a:p>
        </p:txBody>
      </p:sp>
      <p:sp>
        <p:nvSpPr>
          <p:cNvPr id="28700" name="Rectangle 30"/>
          <p:cNvSpPr>
            <a:spLocks noChangeArrowheads="1"/>
          </p:cNvSpPr>
          <p:nvPr/>
        </p:nvSpPr>
        <p:spPr bwMode="auto">
          <a:xfrm>
            <a:off x="46609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13</a:t>
            </a:r>
          </a:p>
        </p:txBody>
      </p:sp>
      <p:sp>
        <p:nvSpPr>
          <p:cNvPr id="28701" name="Rectangle 31"/>
          <p:cNvSpPr>
            <a:spLocks noChangeArrowheads="1"/>
          </p:cNvSpPr>
          <p:nvPr/>
        </p:nvSpPr>
        <p:spPr bwMode="auto">
          <a:xfrm>
            <a:off x="53467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dirty="0">
                <a:latin typeface="Times New Roman" charset="0"/>
              </a:rPr>
              <a:t>17</a:t>
            </a:r>
          </a:p>
        </p:txBody>
      </p:sp>
      <p:sp>
        <p:nvSpPr>
          <p:cNvPr id="28702" name="Rectangle 32"/>
          <p:cNvSpPr>
            <a:spLocks noChangeArrowheads="1"/>
          </p:cNvSpPr>
          <p:nvPr/>
        </p:nvSpPr>
        <p:spPr bwMode="auto">
          <a:xfrm>
            <a:off x="60325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19</a:t>
            </a:r>
          </a:p>
        </p:txBody>
      </p:sp>
      <p:sp>
        <p:nvSpPr>
          <p:cNvPr id="28703" name="Rectangle 33"/>
          <p:cNvSpPr>
            <a:spLocks noChangeArrowheads="1"/>
          </p:cNvSpPr>
          <p:nvPr/>
        </p:nvSpPr>
        <p:spPr bwMode="auto">
          <a:xfrm>
            <a:off x="67183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23</a:t>
            </a:r>
          </a:p>
        </p:txBody>
      </p:sp>
      <p:sp>
        <p:nvSpPr>
          <p:cNvPr id="28704" name="Rectangle 34"/>
          <p:cNvSpPr>
            <a:spLocks noChangeArrowheads="1"/>
          </p:cNvSpPr>
          <p:nvPr/>
        </p:nvSpPr>
        <p:spPr bwMode="auto">
          <a:xfrm>
            <a:off x="7404100" y="4208463"/>
            <a:ext cx="685800" cy="469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29</a:t>
            </a:r>
          </a:p>
        </p:txBody>
      </p:sp>
      <p:sp>
        <p:nvSpPr>
          <p:cNvPr id="28705" name="Text Box 35"/>
          <p:cNvSpPr txBox="1">
            <a:spLocks noChangeArrowheads="1"/>
          </p:cNvSpPr>
          <p:nvPr/>
        </p:nvSpPr>
        <p:spPr bwMode="auto">
          <a:xfrm>
            <a:off x="7480300" y="4678363"/>
            <a:ext cx="5334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9</a:t>
            </a:r>
            <a:endParaRPr lang="en-US" sz="1000">
              <a:latin typeface="Times New Roman" charset="0"/>
            </a:endParaRPr>
          </a:p>
        </p:txBody>
      </p:sp>
      <p:sp>
        <p:nvSpPr>
          <p:cNvPr id="183332" name="Oval 36"/>
          <p:cNvSpPr>
            <a:spLocks noChangeArrowheads="1"/>
          </p:cNvSpPr>
          <p:nvPr/>
        </p:nvSpPr>
        <p:spPr bwMode="auto">
          <a:xfrm>
            <a:off x="7747000" y="2943225"/>
            <a:ext cx="74613" cy="74613"/>
          </a:xfrm>
          <a:prstGeom prst="ellipse">
            <a:avLst/>
          </a:prstGeom>
          <a:solidFill>
            <a:srgbClr val="000000"/>
          </a:solidFill>
          <a:ln w="9525">
            <a:solidFill>
              <a:schemeClr val="tx1"/>
            </a:solidFill>
            <a:round/>
            <a:headEnd/>
            <a:tailEnd/>
          </a:ln>
        </p:spPr>
        <p:txBody>
          <a:bodyPr wrap="none" anchor="ctr">
            <a:prstTxWarp prst="textNoShape">
              <a:avLst/>
            </a:prstTxWarp>
          </a:bodyPr>
          <a:lstStyle/>
          <a:p>
            <a:endParaRPr lang="en-US"/>
          </a:p>
        </p:txBody>
      </p:sp>
      <p:sp>
        <p:nvSpPr>
          <p:cNvPr id="183333" name="Rectangle 37"/>
          <p:cNvSpPr>
            <a:spLocks noChangeArrowheads="1"/>
          </p:cNvSpPr>
          <p:nvPr/>
        </p:nvSpPr>
        <p:spPr bwMode="auto">
          <a:xfrm>
            <a:off x="957263" y="2105025"/>
            <a:ext cx="7272337"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334" name="Rectangle 38"/>
          <p:cNvSpPr>
            <a:spLocks noChangeArrowheads="1"/>
          </p:cNvSpPr>
          <p:nvPr/>
        </p:nvSpPr>
        <p:spPr bwMode="auto">
          <a:xfrm>
            <a:off x="4983163" y="2105025"/>
            <a:ext cx="2970212"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cxnSp>
        <p:nvCxnSpPr>
          <p:cNvPr id="183335" name="AutoShape 39"/>
          <p:cNvCxnSpPr>
            <a:cxnSpLocks noChangeShapeType="1"/>
            <a:stCxn id="183332" idx="4"/>
            <a:endCxn id="28695" idx="1"/>
          </p:cNvCxnSpPr>
          <p:nvPr/>
        </p:nvCxnSpPr>
        <p:spPr bwMode="auto">
          <a:xfrm rot="5400000">
            <a:off x="3795712" y="454026"/>
            <a:ext cx="1425575" cy="6553200"/>
          </a:xfrm>
          <a:prstGeom prst="bentConnector4">
            <a:avLst>
              <a:gd name="adj1" fmla="val 56792"/>
              <a:gd name="adj2" fmla="val 103486"/>
            </a:avLst>
          </a:prstGeom>
          <a:noFill/>
          <a:ln w="9525">
            <a:solidFill>
              <a:schemeClr val="tx1"/>
            </a:solidFill>
            <a:miter lim="800000"/>
            <a:headEnd/>
            <a:tailEnd type="triangle" w="med" len="med"/>
          </a:ln>
        </p:spPr>
      </p:cxnSp>
      <p:grpSp>
        <p:nvGrpSpPr>
          <p:cNvPr id="3" name="Group 40"/>
          <p:cNvGrpSpPr>
            <a:grpSpLocks/>
          </p:cNvGrpSpPr>
          <p:nvPr/>
        </p:nvGrpSpPr>
        <p:grpSpPr bwMode="auto">
          <a:xfrm>
            <a:off x="609600" y="1538288"/>
            <a:ext cx="8032750" cy="2386012"/>
            <a:chOff x="280" y="648"/>
            <a:chExt cx="5060" cy="1503"/>
          </a:xfrm>
        </p:grpSpPr>
        <p:sp>
          <p:nvSpPr>
            <p:cNvPr id="28828" name="Rectangle 41"/>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8829" name="Text Box 42"/>
            <p:cNvSpPr txBox="1">
              <a:spLocks noChangeArrowheads="1"/>
            </p:cNvSpPr>
            <p:nvPr/>
          </p:nvSpPr>
          <p:spPr bwMode="auto">
            <a:xfrm>
              <a:off x="352" y="688"/>
              <a:ext cx="4905" cy="1072"/>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private int linearSearch(int key, int[] array) {</a:t>
              </a:r>
            </a:p>
            <a:p>
              <a:pPr>
                <a:lnSpc>
                  <a:spcPct val="110000"/>
                </a:lnSpc>
              </a:pPr>
              <a:r>
                <a:rPr lang="en-US" sz="1600" b="1">
                  <a:latin typeface="Courier New" charset="0"/>
                </a:rPr>
                <a:t>   for ( int i = 0 ; i &lt; array.length ; i++ ) {</a:t>
              </a:r>
            </a:p>
            <a:p>
              <a:pPr>
                <a:lnSpc>
                  <a:spcPct val="110000"/>
                </a:lnSpc>
              </a:pPr>
              <a:r>
                <a:rPr lang="en-US" sz="1600" b="1">
                  <a:latin typeface="Courier New" charset="0"/>
                </a:rPr>
                <a:t>      if (key == array[i]) return i;</a:t>
              </a:r>
            </a:p>
            <a:p>
              <a:pPr>
                <a:lnSpc>
                  <a:spcPct val="110000"/>
                </a:lnSpc>
              </a:pPr>
              <a:r>
                <a:rPr lang="en-US" sz="1600" b="1">
                  <a:latin typeface="Courier New" charset="0"/>
                </a:rPr>
                <a:t>   }</a:t>
              </a:r>
            </a:p>
            <a:p>
              <a:pPr>
                <a:lnSpc>
                  <a:spcPct val="110000"/>
                </a:lnSpc>
              </a:pPr>
              <a:r>
                <a:rPr lang="en-US" sz="1600" b="1">
                  <a:latin typeface="Courier New" charset="0"/>
                </a:rPr>
                <a:t>   return -1;</a:t>
              </a:r>
            </a:p>
            <a:p>
              <a:pPr>
                <a:lnSpc>
                  <a:spcPct val="110000"/>
                </a:lnSpc>
              </a:pPr>
              <a:r>
                <a:rPr lang="en-US" sz="1600" b="1">
                  <a:latin typeface="Courier New" charset="0"/>
                </a:rPr>
                <a:t>}</a:t>
              </a:r>
            </a:p>
          </p:txBody>
        </p:sp>
        <p:sp>
          <p:nvSpPr>
            <p:cNvPr id="28830" name="Rectangle 43"/>
            <p:cNvSpPr>
              <a:spLocks noChangeArrowheads="1"/>
            </p:cNvSpPr>
            <p:nvPr/>
          </p:nvSpPr>
          <p:spPr bwMode="auto">
            <a:xfrm>
              <a:off x="3856" y="1816"/>
              <a:ext cx="624" cy="240"/>
            </a:xfrm>
            <a:prstGeom prst="rect">
              <a:avLst/>
            </a:prstGeom>
            <a:noFill/>
            <a:ln w="9525">
              <a:solidFill>
                <a:schemeClr val="tx1"/>
              </a:solidFill>
              <a:miter lim="800000"/>
              <a:headEnd/>
              <a:tailEnd/>
            </a:ln>
          </p:spPr>
          <p:txBody>
            <a:bodyPr wrap="none" anchor="ctr">
              <a:prstTxWarp prst="textNoShape">
                <a:avLst/>
              </a:prstTxWarp>
            </a:bodyPr>
            <a:lstStyle/>
            <a:p>
              <a:pPr algn="ctr"/>
              <a:r>
                <a:rPr lang="en-US" dirty="0" smtClean="0">
                  <a:latin typeface="Times New Roman" charset="0"/>
                </a:rPr>
                <a:t>17</a:t>
              </a:r>
              <a:endParaRPr lang="en-US" sz="2400" dirty="0">
                <a:latin typeface="Times New Roman" charset="0"/>
              </a:endParaRPr>
            </a:p>
          </p:txBody>
        </p:sp>
        <p:sp>
          <p:nvSpPr>
            <p:cNvPr id="28831" name="Text Box 44"/>
            <p:cNvSpPr txBox="1">
              <a:spLocks noChangeArrowheads="1"/>
            </p:cNvSpPr>
            <p:nvPr/>
          </p:nvSpPr>
          <p:spPr bwMode="auto">
            <a:xfrm>
              <a:off x="3832" y="1632"/>
              <a:ext cx="680"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key</a:t>
              </a:r>
            </a:p>
          </p:txBody>
        </p:sp>
        <p:sp>
          <p:nvSpPr>
            <p:cNvPr id="28832" name="Rectangle 45"/>
            <p:cNvSpPr>
              <a:spLocks noChangeArrowheads="1"/>
            </p:cNvSpPr>
            <p:nvPr/>
          </p:nvSpPr>
          <p:spPr bwMode="auto">
            <a:xfrm>
              <a:off x="460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833" name="Text Box 46"/>
            <p:cNvSpPr txBox="1">
              <a:spLocks noChangeArrowheads="1"/>
            </p:cNvSpPr>
            <p:nvPr/>
          </p:nvSpPr>
          <p:spPr bwMode="auto">
            <a:xfrm>
              <a:off x="4576" y="1632"/>
              <a:ext cx="752"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array</a:t>
              </a:r>
            </a:p>
          </p:txBody>
        </p:sp>
        <p:sp>
          <p:nvSpPr>
            <p:cNvPr id="28834" name="Rectangle 47"/>
            <p:cNvSpPr>
              <a:spLocks noChangeArrowheads="1"/>
            </p:cNvSpPr>
            <p:nvPr/>
          </p:nvSpPr>
          <p:spPr bwMode="auto">
            <a:xfrm>
              <a:off x="312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835" name="Text Box 48"/>
            <p:cNvSpPr txBox="1">
              <a:spLocks noChangeArrowheads="1"/>
            </p:cNvSpPr>
            <p:nvPr/>
          </p:nvSpPr>
          <p:spPr bwMode="auto">
            <a:xfrm>
              <a:off x="3096" y="1632"/>
              <a:ext cx="680"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i</a:t>
              </a:r>
            </a:p>
          </p:txBody>
        </p:sp>
      </p:grpSp>
      <p:sp>
        <p:nvSpPr>
          <p:cNvPr id="183345" name="Rectangle 49"/>
          <p:cNvSpPr>
            <a:spLocks noChangeArrowheads="1"/>
          </p:cNvSpPr>
          <p:nvPr/>
        </p:nvSpPr>
        <p:spPr bwMode="auto">
          <a:xfrm>
            <a:off x="1117600" y="1943100"/>
            <a:ext cx="5511800"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4" name="Group 50"/>
          <p:cNvGrpSpPr>
            <a:grpSpLocks/>
          </p:cNvGrpSpPr>
          <p:nvPr/>
        </p:nvGrpSpPr>
        <p:grpSpPr bwMode="auto">
          <a:xfrm>
            <a:off x="5265738" y="3392488"/>
            <a:ext cx="677862" cy="366712"/>
            <a:chOff x="784" y="2552"/>
            <a:chExt cx="427" cy="231"/>
          </a:xfrm>
        </p:grpSpPr>
        <p:sp>
          <p:nvSpPr>
            <p:cNvPr id="28826" name="Rectangle 51"/>
            <p:cNvSpPr>
              <a:spLocks noChangeArrowheads="1"/>
            </p:cNvSpPr>
            <p:nvPr/>
          </p:nvSpPr>
          <p:spPr bwMode="auto">
            <a:xfrm>
              <a:off x="808"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27" name="Rectangle 52"/>
            <p:cNvSpPr>
              <a:spLocks noChangeArrowheads="1"/>
            </p:cNvSpPr>
            <p:nvPr/>
          </p:nvSpPr>
          <p:spPr bwMode="auto">
            <a:xfrm>
              <a:off x="784"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0</a:t>
              </a:r>
            </a:p>
          </p:txBody>
        </p:sp>
      </p:grpSp>
      <p:grpSp>
        <p:nvGrpSpPr>
          <p:cNvPr id="5" name="Group 53"/>
          <p:cNvGrpSpPr>
            <a:grpSpLocks/>
          </p:cNvGrpSpPr>
          <p:nvPr/>
        </p:nvGrpSpPr>
        <p:grpSpPr bwMode="auto">
          <a:xfrm>
            <a:off x="5265738" y="3392488"/>
            <a:ext cx="677862" cy="366712"/>
            <a:chOff x="1205" y="2552"/>
            <a:chExt cx="427" cy="231"/>
          </a:xfrm>
        </p:grpSpPr>
        <p:sp>
          <p:nvSpPr>
            <p:cNvPr id="28824" name="Rectangle 54"/>
            <p:cNvSpPr>
              <a:spLocks noChangeArrowheads="1"/>
            </p:cNvSpPr>
            <p:nvPr/>
          </p:nvSpPr>
          <p:spPr bwMode="auto">
            <a:xfrm>
              <a:off x="1229"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25" name="Rectangle 55"/>
            <p:cNvSpPr>
              <a:spLocks noChangeArrowheads="1"/>
            </p:cNvSpPr>
            <p:nvPr/>
          </p:nvSpPr>
          <p:spPr bwMode="auto">
            <a:xfrm>
              <a:off x="1205"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a:t>
              </a:r>
            </a:p>
          </p:txBody>
        </p:sp>
      </p:grpSp>
      <p:grpSp>
        <p:nvGrpSpPr>
          <p:cNvPr id="6" name="Group 56"/>
          <p:cNvGrpSpPr>
            <a:grpSpLocks/>
          </p:cNvGrpSpPr>
          <p:nvPr/>
        </p:nvGrpSpPr>
        <p:grpSpPr bwMode="auto">
          <a:xfrm>
            <a:off x="5265738" y="3392488"/>
            <a:ext cx="677862" cy="366712"/>
            <a:chOff x="1640" y="2552"/>
            <a:chExt cx="427" cy="231"/>
          </a:xfrm>
        </p:grpSpPr>
        <p:sp>
          <p:nvSpPr>
            <p:cNvPr id="28822" name="Rectangle 57"/>
            <p:cNvSpPr>
              <a:spLocks noChangeArrowheads="1"/>
            </p:cNvSpPr>
            <p:nvPr/>
          </p:nvSpPr>
          <p:spPr bwMode="auto">
            <a:xfrm>
              <a:off x="166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23" name="Rectangle 58"/>
            <p:cNvSpPr>
              <a:spLocks noChangeArrowheads="1"/>
            </p:cNvSpPr>
            <p:nvPr/>
          </p:nvSpPr>
          <p:spPr bwMode="auto">
            <a:xfrm>
              <a:off x="164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2</a:t>
              </a:r>
            </a:p>
          </p:txBody>
        </p:sp>
      </p:grpSp>
      <p:grpSp>
        <p:nvGrpSpPr>
          <p:cNvPr id="7" name="Group 59"/>
          <p:cNvGrpSpPr>
            <a:grpSpLocks/>
          </p:cNvGrpSpPr>
          <p:nvPr/>
        </p:nvGrpSpPr>
        <p:grpSpPr bwMode="auto">
          <a:xfrm>
            <a:off x="5265738" y="3392488"/>
            <a:ext cx="677862" cy="366712"/>
            <a:chOff x="2080" y="2552"/>
            <a:chExt cx="427" cy="231"/>
          </a:xfrm>
        </p:grpSpPr>
        <p:sp>
          <p:nvSpPr>
            <p:cNvPr id="28820" name="Rectangle 60"/>
            <p:cNvSpPr>
              <a:spLocks noChangeArrowheads="1"/>
            </p:cNvSpPr>
            <p:nvPr/>
          </p:nvSpPr>
          <p:spPr bwMode="auto">
            <a:xfrm>
              <a:off x="210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21" name="Rectangle 61"/>
            <p:cNvSpPr>
              <a:spLocks noChangeArrowheads="1"/>
            </p:cNvSpPr>
            <p:nvPr/>
          </p:nvSpPr>
          <p:spPr bwMode="auto">
            <a:xfrm>
              <a:off x="208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3</a:t>
              </a:r>
            </a:p>
          </p:txBody>
        </p:sp>
      </p:grpSp>
      <p:grpSp>
        <p:nvGrpSpPr>
          <p:cNvPr id="8" name="Group 62"/>
          <p:cNvGrpSpPr>
            <a:grpSpLocks/>
          </p:cNvGrpSpPr>
          <p:nvPr/>
        </p:nvGrpSpPr>
        <p:grpSpPr bwMode="auto">
          <a:xfrm>
            <a:off x="5265738" y="3392488"/>
            <a:ext cx="677862" cy="366712"/>
            <a:chOff x="2509" y="2552"/>
            <a:chExt cx="427" cy="231"/>
          </a:xfrm>
        </p:grpSpPr>
        <p:sp>
          <p:nvSpPr>
            <p:cNvPr id="28818" name="Rectangle 63"/>
            <p:cNvSpPr>
              <a:spLocks noChangeArrowheads="1"/>
            </p:cNvSpPr>
            <p:nvPr/>
          </p:nvSpPr>
          <p:spPr bwMode="auto">
            <a:xfrm>
              <a:off x="2533"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19" name="Rectangle 64"/>
            <p:cNvSpPr>
              <a:spLocks noChangeArrowheads="1"/>
            </p:cNvSpPr>
            <p:nvPr/>
          </p:nvSpPr>
          <p:spPr bwMode="auto">
            <a:xfrm>
              <a:off x="2509"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4</a:t>
              </a:r>
            </a:p>
          </p:txBody>
        </p:sp>
      </p:grpSp>
      <p:grpSp>
        <p:nvGrpSpPr>
          <p:cNvPr id="9" name="Group 65"/>
          <p:cNvGrpSpPr>
            <a:grpSpLocks/>
          </p:cNvGrpSpPr>
          <p:nvPr/>
        </p:nvGrpSpPr>
        <p:grpSpPr bwMode="auto">
          <a:xfrm>
            <a:off x="5265738" y="3392488"/>
            <a:ext cx="677862" cy="366712"/>
            <a:chOff x="2936" y="2552"/>
            <a:chExt cx="427" cy="231"/>
          </a:xfrm>
        </p:grpSpPr>
        <p:sp>
          <p:nvSpPr>
            <p:cNvPr id="28816" name="Rectangle 66"/>
            <p:cNvSpPr>
              <a:spLocks noChangeArrowheads="1"/>
            </p:cNvSpPr>
            <p:nvPr/>
          </p:nvSpPr>
          <p:spPr bwMode="auto">
            <a:xfrm>
              <a:off x="2960"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17" name="Rectangle 67"/>
            <p:cNvSpPr>
              <a:spLocks noChangeArrowheads="1"/>
            </p:cNvSpPr>
            <p:nvPr/>
          </p:nvSpPr>
          <p:spPr bwMode="auto">
            <a:xfrm>
              <a:off x="2936"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5</a:t>
              </a:r>
            </a:p>
          </p:txBody>
        </p:sp>
      </p:grpSp>
      <p:grpSp>
        <p:nvGrpSpPr>
          <p:cNvPr id="10" name="Group 68"/>
          <p:cNvGrpSpPr>
            <a:grpSpLocks/>
          </p:cNvGrpSpPr>
          <p:nvPr/>
        </p:nvGrpSpPr>
        <p:grpSpPr bwMode="auto">
          <a:xfrm>
            <a:off x="5265738" y="3392488"/>
            <a:ext cx="677862" cy="366712"/>
            <a:chOff x="3368" y="2552"/>
            <a:chExt cx="427" cy="231"/>
          </a:xfrm>
        </p:grpSpPr>
        <p:sp>
          <p:nvSpPr>
            <p:cNvPr id="28814" name="Rectangle 69"/>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15" name="Rectangle 70"/>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6</a:t>
              </a:r>
            </a:p>
          </p:txBody>
        </p:sp>
      </p:grpSp>
      <p:sp>
        <p:nvSpPr>
          <p:cNvPr id="183367" name="Rectangle 71"/>
          <p:cNvSpPr>
            <a:spLocks noChangeArrowheads="1"/>
          </p:cNvSpPr>
          <p:nvPr/>
        </p:nvSpPr>
        <p:spPr bwMode="auto">
          <a:xfrm>
            <a:off x="1854200" y="1943100"/>
            <a:ext cx="1233488"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368" name="Rectangle 72"/>
          <p:cNvSpPr>
            <a:spLocks noChangeArrowheads="1"/>
          </p:cNvSpPr>
          <p:nvPr/>
        </p:nvSpPr>
        <p:spPr bwMode="auto">
          <a:xfrm>
            <a:off x="3313113" y="1943100"/>
            <a:ext cx="2097087"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369" name="Rectangle 73"/>
          <p:cNvSpPr>
            <a:spLocks noChangeArrowheads="1"/>
          </p:cNvSpPr>
          <p:nvPr/>
        </p:nvSpPr>
        <p:spPr bwMode="auto">
          <a:xfrm>
            <a:off x="5624513" y="1943100"/>
            <a:ext cx="506412"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370" name="Rectangle 74"/>
          <p:cNvSpPr>
            <a:spLocks noChangeArrowheads="1"/>
          </p:cNvSpPr>
          <p:nvPr/>
        </p:nvSpPr>
        <p:spPr bwMode="auto">
          <a:xfrm>
            <a:off x="1460500" y="2214563"/>
            <a:ext cx="2578100"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371" name="Rectangle 75"/>
          <p:cNvSpPr>
            <a:spLocks noChangeArrowheads="1"/>
          </p:cNvSpPr>
          <p:nvPr/>
        </p:nvSpPr>
        <p:spPr bwMode="auto">
          <a:xfrm>
            <a:off x="4038600" y="2209800"/>
            <a:ext cx="1219200"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11" name="Group 76"/>
          <p:cNvGrpSpPr>
            <a:grpSpLocks/>
          </p:cNvGrpSpPr>
          <p:nvPr/>
        </p:nvGrpSpPr>
        <p:grpSpPr bwMode="auto">
          <a:xfrm>
            <a:off x="609600" y="1538288"/>
            <a:ext cx="8032750" cy="2386012"/>
            <a:chOff x="280" y="648"/>
            <a:chExt cx="5060" cy="1503"/>
          </a:xfrm>
        </p:grpSpPr>
        <p:sp>
          <p:nvSpPr>
            <p:cNvPr id="28806" name="Rectangle 77"/>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8807" name="Text Box 78"/>
            <p:cNvSpPr txBox="1">
              <a:spLocks noChangeArrowheads="1"/>
            </p:cNvSpPr>
            <p:nvPr/>
          </p:nvSpPr>
          <p:spPr bwMode="auto">
            <a:xfrm>
              <a:off x="352" y="688"/>
              <a:ext cx="4905" cy="1072"/>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private int linearSearch(int key, int[] array) {</a:t>
              </a:r>
            </a:p>
            <a:p>
              <a:pPr>
                <a:lnSpc>
                  <a:spcPct val="110000"/>
                </a:lnSpc>
              </a:pPr>
              <a:r>
                <a:rPr lang="en-US" sz="1600" b="1">
                  <a:latin typeface="Courier New" charset="0"/>
                </a:rPr>
                <a:t>   for ( int i = 0 ; i &lt; array.length ; i++ ) {</a:t>
              </a:r>
            </a:p>
            <a:p>
              <a:pPr>
                <a:lnSpc>
                  <a:spcPct val="110000"/>
                </a:lnSpc>
              </a:pPr>
              <a:r>
                <a:rPr lang="en-US" sz="1600" b="1">
                  <a:latin typeface="Courier New" charset="0"/>
                </a:rPr>
                <a:t>      if (key == array[i]) return i;</a:t>
              </a:r>
            </a:p>
            <a:p>
              <a:pPr>
                <a:lnSpc>
                  <a:spcPct val="110000"/>
                </a:lnSpc>
              </a:pPr>
              <a:r>
                <a:rPr lang="en-US" sz="1600" b="1">
                  <a:latin typeface="Courier New" charset="0"/>
                </a:rPr>
                <a:t>   }</a:t>
              </a:r>
            </a:p>
            <a:p>
              <a:pPr>
                <a:lnSpc>
                  <a:spcPct val="110000"/>
                </a:lnSpc>
              </a:pPr>
              <a:r>
                <a:rPr lang="en-US" sz="1600" b="1">
                  <a:latin typeface="Courier New" charset="0"/>
                </a:rPr>
                <a:t>   return -1;</a:t>
              </a:r>
            </a:p>
            <a:p>
              <a:pPr>
                <a:lnSpc>
                  <a:spcPct val="110000"/>
                </a:lnSpc>
              </a:pPr>
              <a:r>
                <a:rPr lang="en-US" sz="1600" b="1">
                  <a:latin typeface="Courier New" charset="0"/>
                </a:rPr>
                <a:t>}</a:t>
              </a:r>
            </a:p>
          </p:txBody>
        </p:sp>
        <p:sp>
          <p:nvSpPr>
            <p:cNvPr id="28808" name="Rectangle 79"/>
            <p:cNvSpPr>
              <a:spLocks noChangeArrowheads="1"/>
            </p:cNvSpPr>
            <p:nvPr/>
          </p:nvSpPr>
          <p:spPr bwMode="auto">
            <a:xfrm>
              <a:off x="3856" y="1816"/>
              <a:ext cx="624" cy="240"/>
            </a:xfrm>
            <a:prstGeom prst="rect">
              <a:avLst/>
            </a:prstGeom>
            <a:noFill/>
            <a:ln w="9525">
              <a:solidFill>
                <a:schemeClr val="tx1"/>
              </a:solidFill>
              <a:miter lim="800000"/>
              <a:headEnd/>
              <a:tailEnd/>
            </a:ln>
          </p:spPr>
          <p:txBody>
            <a:bodyPr wrap="none" anchor="ctr">
              <a:prstTxWarp prst="textNoShape">
                <a:avLst/>
              </a:prstTxWarp>
            </a:bodyPr>
            <a:lstStyle/>
            <a:p>
              <a:pPr algn="ctr"/>
              <a:r>
                <a:rPr lang="en-US" dirty="0">
                  <a:latin typeface="Times New Roman" charset="0"/>
                </a:rPr>
                <a:t>27</a:t>
              </a:r>
              <a:endParaRPr lang="en-US" sz="2400" dirty="0">
                <a:latin typeface="Times New Roman" charset="0"/>
              </a:endParaRPr>
            </a:p>
          </p:txBody>
        </p:sp>
        <p:sp>
          <p:nvSpPr>
            <p:cNvPr id="28809" name="Text Box 80"/>
            <p:cNvSpPr txBox="1">
              <a:spLocks noChangeArrowheads="1"/>
            </p:cNvSpPr>
            <p:nvPr/>
          </p:nvSpPr>
          <p:spPr bwMode="auto">
            <a:xfrm>
              <a:off x="3832" y="1632"/>
              <a:ext cx="680"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key</a:t>
              </a:r>
            </a:p>
          </p:txBody>
        </p:sp>
        <p:sp>
          <p:nvSpPr>
            <p:cNvPr id="28810" name="Rectangle 81"/>
            <p:cNvSpPr>
              <a:spLocks noChangeArrowheads="1"/>
            </p:cNvSpPr>
            <p:nvPr/>
          </p:nvSpPr>
          <p:spPr bwMode="auto">
            <a:xfrm>
              <a:off x="460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811" name="Text Box 82"/>
            <p:cNvSpPr txBox="1">
              <a:spLocks noChangeArrowheads="1"/>
            </p:cNvSpPr>
            <p:nvPr/>
          </p:nvSpPr>
          <p:spPr bwMode="auto">
            <a:xfrm>
              <a:off x="4576" y="1632"/>
              <a:ext cx="752"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array</a:t>
              </a:r>
            </a:p>
          </p:txBody>
        </p:sp>
        <p:sp>
          <p:nvSpPr>
            <p:cNvPr id="28812" name="Rectangle 83"/>
            <p:cNvSpPr>
              <a:spLocks noChangeArrowheads="1"/>
            </p:cNvSpPr>
            <p:nvPr/>
          </p:nvSpPr>
          <p:spPr bwMode="auto">
            <a:xfrm>
              <a:off x="312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28813" name="Text Box 84"/>
            <p:cNvSpPr txBox="1">
              <a:spLocks noChangeArrowheads="1"/>
            </p:cNvSpPr>
            <p:nvPr/>
          </p:nvSpPr>
          <p:spPr bwMode="auto">
            <a:xfrm>
              <a:off x="3096" y="1632"/>
              <a:ext cx="680"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i</a:t>
              </a:r>
            </a:p>
          </p:txBody>
        </p:sp>
      </p:grpSp>
      <p:sp>
        <p:nvSpPr>
          <p:cNvPr id="183381" name="Rectangle 85"/>
          <p:cNvSpPr>
            <a:spLocks noChangeArrowheads="1"/>
          </p:cNvSpPr>
          <p:nvPr/>
        </p:nvSpPr>
        <p:spPr bwMode="auto">
          <a:xfrm>
            <a:off x="1117600" y="1943100"/>
            <a:ext cx="5511800"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12" name="Group 86"/>
          <p:cNvGrpSpPr>
            <a:grpSpLocks/>
          </p:cNvGrpSpPr>
          <p:nvPr/>
        </p:nvGrpSpPr>
        <p:grpSpPr bwMode="auto">
          <a:xfrm>
            <a:off x="5265738" y="3392488"/>
            <a:ext cx="677862" cy="366712"/>
            <a:chOff x="784" y="2552"/>
            <a:chExt cx="427" cy="231"/>
          </a:xfrm>
        </p:grpSpPr>
        <p:sp>
          <p:nvSpPr>
            <p:cNvPr id="28804" name="Rectangle 87"/>
            <p:cNvSpPr>
              <a:spLocks noChangeArrowheads="1"/>
            </p:cNvSpPr>
            <p:nvPr/>
          </p:nvSpPr>
          <p:spPr bwMode="auto">
            <a:xfrm>
              <a:off x="808"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05" name="Rectangle 88"/>
            <p:cNvSpPr>
              <a:spLocks noChangeArrowheads="1"/>
            </p:cNvSpPr>
            <p:nvPr/>
          </p:nvSpPr>
          <p:spPr bwMode="auto">
            <a:xfrm>
              <a:off x="784"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0</a:t>
              </a:r>
            </a:p>
          </p:txBody>
        </p:sp>
      </p:grpSp>
      <p:grpSp>
        <p:nvGrpSpPr>
          <p:cNvPr id="13" name="Group 89"/>
          <p:cNvGrpSpPr>
            <a:grpSpLocks/>
          </p:cNvGrpSpPr>
          <p:nvPr/>
        </p:nvGrpSpPr>
        <p:grpSpPr bwMode="auto">
          <a:xfrm>
            <a:off x="5265738" y="3392488"/>
            <a:ext cx="677862" cy="366712"/>
            <a:chOff x="1205" y="2552"/>
            <a:chExt cx="427" cy="231"/>
          </a:xfrm>
        </p:grpSpPr>
        <p:sp>
          <p:nvSpPr>
            <p:cNvPr id="28802" name="Rectangle 90"/>
            <p:cNvSpPr>
              <a:spLocks noChangeArrowheads="1"/>
            </p:cNvSpPr>
            <p:nvPr/>
          </p:nvSpPr>
          <p:spPr bwMode="auto">
            <a:xfrm>
              <a:off x="1229"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03" name="Rectangle 91"/>
            <p:cNvSpPr>
              <a:spLocks noChangeArrowheads="1"/>
            </p:cNvSpPr>
            <p:nvPr/>
          </p:nvSpPr>
          <p:spPr bwMode="auto">
            <a:xfrm>
              <a:off x="1205"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a:t>
              </a:r>
            </a:p>
          </p:txBody>
        </p:sp>
      </p:grpSp>
      <p:grpSp>
        <p:nvGrpSpPr>
          <p:cNvPr id="14" name="Group 92"/>
          <p:cNvGrpSpPr>
            <a:grpSpLocks/>
          </p:cNvGrpSpPr>
          <p:nvPr/>
        </p:nvGrpSpPr>
        <p:grpSpPr bwMode="auto">
          <a:xfrm>
            <a:off x="5265738" y="3392488"/>
            <a:ext cx="677862" cy="366712"/>
            <a:chOff x="1640" y="2552"/>
            <a:chExt cx="427" cy="231"/>
          </a:xfrm>
        </p:grpSpPr>
        <p:sp>
          <p:nvSpPr>
            <p:cNvPr id="28800" name="Rectangle 93"/>
            <p:cNvSpPr>
              <a:spLocks noChangeArrowheads="1"/>
            </p:cNvSpPr>
            <p:nvPr/>
          </p:nvSpPr>
          <p:spPr bwMode="auto">
            <a:xfrm>
              <a:off x="166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801" name="Rectangle 94"/>
            <p:cNvSpPr>
              <a:spLocks noChangeArrowheads="1"/>
            </p:cNvSpPr>
            <p:nvPr/>
          </p:nvSpPr>
          <p:spPr bwMode="auto">
            <a:xfrm>
              <a:off x="164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2</a:t>
              </a:r>
            </a:p>
          </p:txBody>
        </p:sp>
      </p:grpSp>
      <p:grpSp>
        <p:nvGrpSpPr>
          <p:cNvPr id="15" name="Group 95"/>
          <p:cNvGrpSpPr>
            <a:grpSpLocks/>
          </p:cNvGrpSpPr>
          <p:nvPr/>
        </p:nvGrpSpPr>
        <p:grpSpPr bwMode="auto">
          <a:xfrm>
            <a:off x="5265738" y="3392488"/>
            <a:ext cx="677862" cy="366712"/>
            <a:chOff x="2080" y="2552"/>
            <a:chExt cx="427" cy="231"/>
          </a:xfrm>
        </p:grpSpPr>
        <p:sp>
          <p:nvSpPr>
            <p:cNvPr id="28798" name="Rectangle 96"/>
            <p:cNvSpPr>
              <a:spLocks noChangeArrowheads="1"/>
            </p:cNvSpPr>
            <p:nvPr/>
          </p:nvSpPr>
          <p:spPr bwMode="auto">
            <a:xfrm>
              <a:off x="210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99" name="Rectangle 97"/>
            <p:cNvSpPr>
              <a:spLocks noChangeArrowheads="1"/>
            </p:cNvSpPr>
            <p:nvPr/>
          </p:nvSpPr>
          <p:spPr bwMode="auto">
            <a:xfrm>
              <a:off x="208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3</a:t>
              </a:r>
            </a:p>
          </p:txBody>
        </p:sp>
      </p:grpSp>
      <p:grpSp>
        <p:nvGrpSpPr>
          <p:cNvPr id="16" name="Group 98"/>
          <p:cNvGrpSpPr>
            <a:grpSpLocks/>
          </p:cNvGrpSpPr>
          <p:nvPr/>
        </p:nvGrpSpPr>
        <p:grpSpPr bwMode="auto">
          <a:xfrm>
            <a:off x="5265738" y="3392488"/>
            <a:ext cx="677862" cy="366712"/>
            <a:chOff x="2509" y="2552"/>
            <a:chExt cx="427" cy="231"/>
          </a:xfrm>
        </p:grpSpPr>
        <p:sp>
          <p:nvSpPr>
            <p:cNvPr id="28796" name="Rectangle 99"/>
            <p:cNvSpPr>
              <a:spLocks noChangeArrowheads="1"/>
            </p:cNvSpPr>
            <p:nvPr/>
          </p:nvSpPr>
          <p:spPr bwMode="auto">
            <a:xfrm>
              <a:off x="2533"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97" name="Rectangle 100"/>
            <p:cNvSpPr>
              <a:spLocks noChangeArrowheads="1"/>
            </p:cNvSpPr>
            <p:nvPr/>
          </p:nvSpPr>
          <p:spPr bwMode="auto">
            <a:xfrm>
              <a:off x="2509"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4</a:t>
              </a:r>
            </a:p>
          </p:txBody>
        </p:sp>
      </p:grpSp>
      <p:grpSp>
        <p:nvGrpSpPr>
          <p:cNvPr id="17" name="Group 101"/>
          <p:cNvGrpSpPr>
            <a:grpSpLocks/>
          </p:cNvGrpSpPr>
          <p:nvPr/>
        </p:nvGrpSpPr>
        <p:grpSpPr bwMode="auto">
          <a:xfrm>
            <a:off x="5265738" y="3392488"/>
            <a:ext cx="677862" cy="366712"/>
            <a:chOff x="2936" y="2552"/>
            <a:chExt cx="427" cy="231"/>
          </a:xfrm>
        </p:grpSpPr>
        <p:sp>
          <p:nvSpPr>
            <p:cNvPr id="28794" name="Rectangle 102"/>
            <p:cNvSpPr>
              <a:spLocks noChangeArrowheads="1"/>
            </p:cNvSpPr>
            <p:nvPr/>
          </p:nvSpPr>
          <p:spPr bwMode="auto">
            <a:xfrm>
              <a:off x="2960"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95" name="Rectangle 103"/>
            <p:cNvSpPr>
              <a:spLocks noChangeArrowheads="1"/>
            </p:cNvSpPr>
            <p:nvPr/>
          </p:nvSpPr>
          <p:spPr bwMode="auto">
            <a:xfrm>
              <a:off x="2936"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5</a:t>
              </a:r>
            </a:p>
          </p:txBody>
        </p:sp>
      </p:grpSp>
      <p:grpSp>
        <p:nvGrpSpPr>
          <p:cNvPr id="18" name="Group 104"/>
          <p:cNvGrpSpPr>
            <a:grpSpLocks/>
          </p:cNvGrpSpPr>
          <p:nvPr/>
        </p:nvGrpSpPr>
        <p:grpSpPr bwMode="auto">
          <a:xfrm>
            <a:off x="5265738" y="3392488"/>
            <a:ext cx="677862" cy="366712"/>
            <a:chOff x="3368" y="2552"/>
            <a:chExt cx="427" cy="231"/>
          </a:xfrm>
        </p:grpSpPr>
        <p:sp>
          <p:nvSpPr>
            <p:cNvPr id="28792" name="Rectangle 105"/>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93" name="Rectangle 106"/>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6</a:t>
              </a:r>
            </a:p>
          </p:txBody>
        </p:sp>
      </p:grpSp>
      <p:grpSp>
        <p:nvGrpSpPr>
          <p:cNvPr id="19" name="Group 107"/>
          <p:cNvGrpSpPr>
            <a:grpSpLocks/>
          </p:cNvGrpSpPr>
          <p:nvPr/>
        </p:nvGrpSpPr>
        <p:grpSpPr bwMode="auto">
          <a:xfrm>
            <a:off x="5265738" y="3392488"/>
            <a:ext cx="677862" cy="366712"/>
            <a:chOff x="3800" y="2552"/>
            <a:chExt cx="427" cy="231"/>
          </a:xfrm>
        </p:grpSpPr>
        <p:sp>
          <p:nvSpPr>
            <p:cNvPr id="28790" name="Rectangle 108"/>
            <p:cNvSpPr>
              <a:spLocks noChangeArrowheads="1"/>
            </p:cNvSpPr>
            <p:nvPr/>
          </p:nvSpPr>
          <p:spPr bwMode="auto">
            <a:xfrm>
              <a:off x="382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91" name="Rectangle 109"/>
            <p:cNvSpPr>
              <a:spLocks noChangeArrowheads="1"/>
            </p:cNvSpPr>
            <p:nvPr/>
          </p:nvSpPr>
          <p:spPr bwMode="auto">
            <a:xfrm>
              <a:off x="380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7</a:t>
              </a:r>
            </a:p>
          </p:txBody>
        </p:sp>
      </p:grpSp>
      <p:grpSp>
        <p:nvGrpSpPr>
          <p:cNvPr id="20" name="Group 110"/>
          <p:cNvGrpSpPr>
            <a:grpSpLocks/>
          </p:cNvGrpSpPr>
          <p:nvPr/>
        </p:nvGrpSpPr>
        <p:grpSpPr bwMode="auto">
          <a:xfrm>
            <a:off x="5265738" y="3392488"/>
            <a:ext cx="677862" cy="366712"/>
            <a:chOff x="4232" y="2552"/>
            <a:chExt cx="427" cy="231"/>
          </a:xfrm>
        </p:grpSpPr>
        <p:sp>
          <p:nvSpPr>
            <p:cNvPr id="28788" name="Rectangle 111"/>
            <p:cNvSpPr>
              <a:spLocks noChangeArrowheads="1"/>
            </p:cNvSpPr>
            <p:nvPr/>
          </p:nvSpPr>
          <p:spPr bwMode="auto">
            <a:xfrm>
              <a:off x="4256"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89" name="Rectangle 112"/>
            <p:cNvSpPr>
              <a:spLocks noChangeArrowheads="1"/>
            </p:cNvSpPr>
            <p:nvPr/>
          </p:nvSpPr>
          <p:spPr bwMode="auto">
            <a:xfrm>
              <a:off x="4232"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8</a:t>
              </a:r>
            </a:p>
          </p:txBody>
        </p:sp>
      </p:grpSp>
      <p:grpSp>
        <p:nvGrpSpPr>
          <p:cNvPr id="21" name="Group 113"/>
          <p:cNvGrpSpPr>
            <a:grpSpLocks/>
          </p:cNvGrpSpPr>
          <p:nvPr/>
        </p:nvGrpSpPr>
        <p:grpSpPr bwMode="auto">
          <a:xfrm>
            <a:off x="5265738" y="3392488"/>
            <a:ext cx="677862" cy="366712"/>
            <a:chOff x="4664" y="2552"/>
            <a:chExt cx="427" cy="231"/>
          </a:xfrm>
        </p:grpSpPr>
        <p:sp>
          <p:nvSpPr>
            <p:cNvPr id="28786" name="Rectangle 114"/>
            <p:cNvSpPr>
              <a:spLocks noChangeArrowheads="1"/>
            </p:cNvSpPr>
            <p:nvPr/>
          </p:nvSpPr>
          <p:spPr bwMode="auto">
            <a:xfrm>
              <a:off x="4688"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87" name="Rectangle 115"/>
            <p:cNvSpPr>
              <a:spLocks noChangeArrowheads="1"/>
            </p:cNvSpPr>
            <p:nvPr/>
          </p:nvSpPr>
          <p:spPr bwMode="auto">
            <a:xfrm>
              <a:off x="4664"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9</a:t>
              </a:r>
            </a:p>
          </p:txBody>
        </p:sp>
      </p:grpSp>
      <p:grpSp>
        <p:nvGrpSpPr>
          <p:cNvPr id="22" name="Group 116"/>
          <p:cNvGrpSpPr>
            <a:grpSpLocks/>
          </p:cNvGrpSpPr>
          <p:nvPr/>
        </p:nvGrpSpPr>
        <p:grpSpPr bwMode="auto">
          <a:xfrm>
            <a:off x="5265738" y="3392488"/>
            <a:ext cx="677862" cy="366712"/>
            <a:chOff x="5088" y="2552"/>
            <a:chExt cx="427" cy="231"/>
          </a:xfrm>
        </p:grpSpPr>
        <p:sp>
          <p:nvSpPr>
            <p:cNvPr id="28784" name="Rectangle 117"/>
            <p:cNvSpPr>
              <a:spLocks noChangeArrowheads="1"/>
            </p:cNvSpPr>
            <p:nvPr/>
          </p:nvSpPr>
          <p:spPr bwMode="auto">
            <a:xfrm>
              <a:off x="511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28785" name="Rectangle 118"/>
            <p:cNvSpPr>
              <a:spLocks noChangeArrowheads="1"/>
            </p:cNvSpPr>
            <p:nvPr/>
          </p:nvSpPr>
          <p:spPr bwMode="auto">
            <a:xfrm>
              <a:off x="508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10</a:t>
              </a:r>
            </a:p>
          </p:txBody>
        </p:sp>
      </p:grpSp>
      <p:sp>
        <p:nvSpPr>
          <p:cNvPr id="183415" name="Rectangle 119"/>
          <p:cNvSpPr>
            <a:spLocks noChangeArrowheads="1"/>
          </p:cNvSpPr>
          <p:nvPr/>
        </p:nvSpPr>
        <p:spPr bwMode="auto">
          <a:xfrm>
            <a:off x="1854200" y="1943100"/>
            <a:ext cx="1233488"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416" name="Rectangle 120"/>
          <p:cNvSpPr>
            <a:spLocks noChangeArrowheads="1"/>
          </p:cNvSpPr>
          <p:nvPr/>
        </p:nvSpPr>
        <p:spPr bwMode="auto">
          <a:xfrm>
            <a:off x="3313113" y="1943100"/>
            <a:ext cx="2097087"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417" name="Rectangle 121"/>
          <p:cNvSpPr>
            <a:spLocks noChangeArrowheads="1"/>
          </p:cNvSpPr>
          <p:nvPr/>
        </p:nvSpPr>
        <p:spPr bwMode="auto">
          <a:xfrm>
            <a:off x="5624513" y="1943100"/>
            <a:ext cx="506412"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418" name="Rectangle 122"/>
          <p:cNvSpPr>
            <a:spLocks noChangeArrowheads="1"/>
          </p:cNvSpPr>
          <p:nvPr/>
        </p:nvSpPr>
        <p:spPr bwMode="auto">
          <a:xfrm>
            <a:off x="1460500" y="2214563"/>
            <a:ext cx="2578100"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183419" name="Rectangle 123"/>
          <p:cNvSpPr>
            <a:spLocks noChangeArrowheads="1"/>
          </p:cNvSpPr>
          <p:nvPr/>
        </p:nvSpPr>
        <p:spPr bwMode="auto">
          <a:xfrm>
            <a:off x="1143000" y="2755900"/>
            <a:ext cx="1295400"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cxnSp>
        <p:nvCxnSpPr>
          <p:cNvPr id="183420" name="AutoShape 124"/>
          <p:cNvCxnSpPr>
            <a:cxnSpLocks noChangeShapeType="1"/>
            <a:stCxn id="183421" idx="4"/>
            <a:endCxn id="28695" idx="1"/>
          </p:cNvCxnSpPr>
          <p:nvPr/>
        </p:nvCxnSpPr>
        <p:spPr bwMode="auto">
          <a:xfrm rot="5400000">
            <a:off x="4190206" y="673894"/>
            <a:ext cx="811213" cy="6727825"/>
          </a:xfrm>
          <a:prstGeom prst="bentConnector4">
            <a:avLst>
              <a:gd name="adj1" fmla="val 53227"/>
              <a:gd name="adj2" fmla="val 103398"/>
            </a:avLst>
          </a:prstGeom>
          <a:noFill/>
          <a:ln w="9525">
            <a:solidFill>
              <a:schemeClr val="tx1"/>
            </a:solidFill>
            <a:miter lim="800000"/>
            <a:headEnd/>
            <a:tailEnd type="triangle" w="med" len="med"/>
          </a:ln>
        </p:spPr>
      </p:cxnSp>
      <p:sp>
        <p:nvSpPr>
          <p:cNvPr id="183421" name="Oval 125"/>
          <p:cNvSpPr>
            <a:spLocks noChangeArrowheads="1"/>
          </p:cNvSpPr>
          <p:nvPr/>
        </p:nvSpPr>
        <p:spPr bwMode="auto">
          <a:xfrm>
            <a:off x="7921625" y="3557588"/>
            <a:ext cx="74613" cy="74612"/>
          </a:xfrm>
          <a:prstGeom prst="ellipse">
            <a:avLst/>
          </a:prstGeom>
          <a:solidFill>
            <a:srgbClr val="000000"/>
          </a:solidFill>
          <a:ln w="9525">
            <a:solidFill>
              <a:schemeClr val="tx1"/>
            </a:solidFill>
            <a:round/>
            <a:headEnd/>
            <a:tailEnd/>
          </a:ln>
        </p:spPr>
        <p:txBody>
          <a:bodyPr wrap="none" anchor="ctr">
            <a:prstTxWarp prst="textNoShape">
              <a:avLst/>
            </a:prstTxWarp>
          </a:bodyPr>
          <a:lstStyle/>
          <a:p>
            <a:endParaRPr lang="en-US"/>
          </a:p>
        </p:txBody>
      </p:sp>
      <p:grpSp>
        <p:nvGrpSpPr>
          <p:cNvPr id="126" name="Group 126"/>
          <p:cNvGrpSpPr>
            <a:grpSpLocks/>
          </p:cNvGrpSpPr>
          <p:nvPr/>
        </p:nvGrpSpPr>
        <p:grpSpPr bwMode="auto">
          <a:xfrm>
            <a:off x="381000" y="1066800"/>
            <a:ext cx="8458200" cy="4038600"/>
            <a:chOff x="240" y="672"/>
            <a:chExt cx="5328" cy="2544"/>
          </a:xfrm>
        </p:grpSpPr>
        <p:sp>
          <p:nvSpPr>
            <p:cNvPr id="127" name="Rectangle 127"/>
            <p:cNvSpPr>
              <a:spLocks noChangeArrowheads="1"/>
            </p:cNvSpPr>
            <p:nvPr/>
          </p:nvSpPr>
          <p:spPr bwMode="auto">
            <a:xfrm>
              <a:off x="240" y="672"/>
              <a:ext cx="5328" cy="254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nvGrpSpPr>
            <p:cNvPr id="128" name="Group 128"/>
            <p:cNvGrpSpPr>
              <a:grpSpLocks/>
            </p:cNvGrpSpPr>
            <p:nvPr/>
          </p:nvGrpSpPr>
          <p:grpSpPr bwMode="auto">
            <a:xfrm>
              <a:off x="284" y="726"/>
              <a:ext cx="5164" cy="2394"/>
              <a:chOff x="284" y="726"/>
              <a:chExt cx="5164" cy="2394"/>
            </a:xfrm>
          </p:grpSpPr>
          <p:grpSp>
            <p:nvGrpSpPr>
              <p:cNvPr id="129" name="Group 129"/>
              <p:cNvGrpSpPr>
                <a:grpSpLocks/>
              </p:cNvGrpSpPr>
              <p:nvPr/>
            </p:nvGrpSpPr>
            <p:grpSpPr bwMode="auto">
              <a:xfrm>
                <a:off x="284" y="726"/>
                <a:ext cx="5164" cy="2394"/>
                <a:chOff x="284" y="726"/>
                <a:chExt cx="5164" cy="2394"/>
              </a:xfrm>
            </p:grpSpPr>
            <p:sp>
              <p:nvSpPr>
                <p:cNvPr id="131" name="Rectangle 130"/>
                <p:cNvSpPr>
                  <a:spLocks noChangeArrowheads="1"/>
                </p:cNvSpPr>
                <p:nvPr/>
              </p:nvSpPr>
              <p:spPr bwMode="auto">
                <a:xfrm>
                  <a:off x="284" y="726"/>
                  <a:ext cx="5060" cy="1367"/>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132" name="Text Box 131"/>
                <p:cNvSpPr txBox="1">
                  <a:spLocks noChangeArrowheads="1"/>
                </p:cNvSpPr>
                <p:nvPr/>
              </p:nvSpPr>
              <p:spPr bwMode="auto">
                <a:xfrm>
                  <a:off x="356" y="766"/>
                  <a:ext cx="5016" cy="903"/>
                </a:xfrm>
                <a:prstGeom prst="rect">
                  <a:avLst/>
                </a:prstGeom>
                <a:noFill/>
                <a:ln w="9525">
                  <a:noFill/>
                  <a:miter lim="800000"/>
                  <a:headEnd/>
                  <a:tailEnd/>
                </a:ln>
              </p:spPr>
              <p:txBody>
                <a:bodyPr>
                  <a:prstTxWarp prst="textNoShape">
                    <a:avLst/>
                  </a:prstTxWarp>
                  <a:spAutoFit/>
                </a:bodyPr>
                <a:lstStyle/>
                <a:p>
                  <a:pPr>
                    <a:lnSpc>
                      <a:spcPct val="110000"/>
                    </a:lnSpc>
                  </a:pPr>
                  <a:r>
                    <a:rPr sz="1600" b="1" noProof="1">
                      <a:latin typeface="Courier New" charset="0"/>
                    </a:rPr>
                    <a:t>public void run() {</a:t>
                  </a:r>
                </a:p>
                <a:p>
                  <a:pPr>
                    <a:lnSpc>
                      <a:spcPct val="110000"/>
                    </a:lnSpc>
                  </a:pPr>
                  <a:r>
                    <a:rPr sz="1600" b="1" noProof="1">
                      <a:latin typeface="Courier New" charset="0"/>
                    </a:rPr>
                    <a:t>   int[] primes = { 2, 3, 5, 7, 11, 13, 17, 19, 23, 29 };</a:t>
                  </a:r>
                </a:p>
                <a:p>
                  <a:pPr>
                    <a:lnSpc>
                      <a:spcPct val="110000"/>
                    </a:lnSpc>
                  </a:pPr>
                  <a:r>
                    <a:rPr sz="1600" b="1" noProof="1">
                      <a:latin typeface="Courier New" charset="0"/>
                    </a:rPr>
                    <a:t>   println("linearSearch(17) -&gt; " + linearSearch(17, primes));</a:t>
                  </a:r>
                </a:p>
                <a:p>
                  <a:pPr>
                    <a:lnSpc>
                      <a:spcPct val="110000"/>
                    </a:lnSpc>
                  </a:pPr>
                  <a:r>
                    <a:rPr sz="1600" b="1" noProof="1">
                      <a:latin typeface="Courier New" charset="0"/>
                    </a:rPr>
                    <a:t>   println("linearSearch(27) -&gt; " + linearSearch(27, primes));</a:t>
                  </a:r>
                </a:p>
                <a:p>
                  <a:pPr>
                    <a:lnSpc>
                      <a:spcPct val="110000"/>
                    </a:lnSpc>
                  </a:pPr>
                  <a:r>
                    <a:rPr sz="1600" b="1" noProof="1">
                      <a:latin typeface="Courier New" charset="0"/>
                    </a:rPr>
                    <a:t>}</a:t>
                  </a:r>
                </a:p>
              </p:txBody>
            </p:sp>
            <p:sp>
              <p:nvSpPr>
                <p:cNvPr id="133" name="Text Box 132"/>
                <p:cNvSpPr txBox="1">
                  <a:spLocks noChangeArrowheads="1"/>
                </p:cNvSpPr>
                <p:nvPr/>
              </p:nvSpPr>
              <p:spPr bwMode="auto">
                <a:xfrm>
                  <a:off x="828"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0</a:t>
                  </a:r>
                  <a:endParaRPr lang="en-US" sz="1000">
                    <a:latin typeface="Times New Roman" charset="0"/>
                  </a:endParaRPr>
                </a:p>
              </p:txBody>
            </p:sp>
            <p:sp>
              <p:nvSpPr>
                <p:cNvPr id="134" name="Text Box 133"/>
                <p:cNvSpPr txBox="1">
                  <a:spLocks noChangeArrowheads="1"/>
                </p:cNvSpPr>
                <p:nvPr/>
              </p:nvSpPr>
              <p:spPr bwMode="auto">
                <a:xfrm>
                  <a:off x="1260"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1</a:t>
                  </a:r>
                  <a:endParaRPr lang="en-US" sz="1000">
                    <a:latin typeface="Times New Roman" charset="0"/>
                  </a:endParaRPr>
                </a:p>
              </p:txBody>
            </p:sp>
            <p:sp>
              <p:nvSpPr>
                <p:cNvPr id="135" name="Text Box 134"/>
                <p:cNvSpPr txBox="1">
                  <a:spLocks noChangeArrowheads="1"/>
                </p:cNvSpPr>
                <p:nvPr/>
              </p:nvSpPr>
              <p:spPr bwMode="auto">
                <a:xfrm>
                  <a:off x="1692"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2</a:t>
                  </a:r>
                  <a:endParaRPr lang="en-US" sz="1000">
                    <a:latin typeface="Times New Roman" charset="0"/>
                  </a:endParaRPr>
                </a:p>
              </p:txBody>
            </p:sp>
            <p:sp>
              <p:nvSpPr>
                <p:cNvPr id="136" name="Text Box 135"/>
                <p:cNvSpPr txBox="1">
                  <a:spLocks noChangeArrowheads="1"/>
                </p:cNvSpPr>
                <p:nvPr/>
              </p:nvSpPr>
              <p:spPr bwMode="auto">
                <a:xfrm>
                  <a:off x="2124"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3</a:t>
                  </a:r>
                  <a:endParaRPr lang="en-US" sz="1000">
                    <a:latin typeface="Times New Roman" charset="0"/>
                  </a:endParaRPr>
                </a:p>
              </p:txBody>
            </p:sp>
            <p:sp>
              <p:nvSpPr>
                <p:cNvPr id="137" name="Text Box 136"/>
                <p:cNvSpPr txBox="1">
                  <a:spLocks noChangeArrowheads="1"/>
                </p:cNvSpPr>
                <p:nvPr/>
              </p:nvSpPr>
              <p:spPr bwMode="auto">
                <a:xfrm>
                  <a:off x="2556"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4</a:t>
                  </a:r>
                  <a:endParaRPr lang="en-US" sz="1000">
                    <a:latin typeface="Times New Roman" charset="0"/>
                  </a:endParaRPr>
                </a:p>
              </p:txBody>
            </p:sp>
            <p:sp>
              <p:nvSpPr>
                <p:cNvPr id="138" name="Text Box 137"/>
                <p:cNvSpPr txBox="1">
                  <a:spLocks noChangeArrowheads="1"/>
                </p:cNvSpPr>
                <p:nvPr/>
              </p:nvSpPr>
              <p:spPr bwMode="auto">
                <a:xfrm>
                  <a:off x="2988"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5</a:t>
                  </a:r>
                  <a:endParaRPr lang="en-US" sz="1000">
                    <a:latin typeface="Times New Roman" charset="0"/>
                  </a:endParaRPr>
                </a:p>
              </p:txBody>
            </p:sp>
            <p:sp>
              <p:nvSpPr>
                <p:cNvPr id="139" name="Text Box 138"/>
                <p:cNvSpPr txBox="1">
                  <a:spLocks noChangeArrowheads="1"/>
                </p:cNvSpPr>
                <p:nvPr/>
              </p:nvSpPr>
              <p:spPr bwMode="auto">
                <a:xfrm>
                  <a:off x="3420"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6</a:t>
                  </a:r>
                  <a:endParaRPr lang="en-US" sz="1000">
                    <a:latin typeface="Times New Roman" charset="0"/>
                  </a:endParaRPr>
                </a:p>
              </p:txBody>
            </p:sp>
            <p:sp>
              <p:nvSpPr>
                <p:cNvPr id="140" name="Text Box 139"/>
                <p:cNvSpPr txBox="1">
                  <a:spLocks noChangeArrowheads="1"/>
                </p:cNvSpPr>
                <p:nvPr/>
              </p:nvSpPr>
              <p:spPr bwMode="auto">
                <a:xfrm>
                  <a:off x="3852"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7</a:t>
                  </a:r>
                  <a:endParaRPr lang="en-US" sz="1000">
                    <a:latin typeface="Times New Roman" charset="0"/>
                  </a:endParaRPr>
                </a:p>
              </p:txBody>
            </p:sp>
            <p:sp>
              <p:nvSpPr>
                <p:cNvPr id="141" name="Text Box 140"/>
                <p:cNvSpPr txBox="1">
                  <a:spLocks noChangeArrowheads="1"/>
                </p:cNvSpPr>
                <p:nvPr/>
              </p:nvSpPr>
              <p:spPr bwMode="auto">
                <a:xfrm>
                  <a:off x="4284"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8</a:t>
                  </a:r>
                  <a:endParaRPr lang="en-US" sz="1000">
                    <a:latin typeface="Times New Roman" charset="0"/>
                  </a:endParaRPr>
                </a:p>
              </p:txBody>
            </p:sp>
            <p:sp>
              <p:nvSpPr>
                <p:cNvPr id="142" name="Rectangle 141"/>
                <p:cNvSpPr>
                  <a:spLocks noChangeArrowheads="1"/>
                </p:cNvSpPr>
                <p:nvPr/>
              </p:nvSpPr>
              <p:spPr bwMode="auto">
                <a:xfrm>
                  <a:off x="780"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2</a:t>
                  </a:r>
                </a:p>
              </p:txBody>
            </p:sp>
            <p:sp>
              <p:nvSpPr>
                <p:cNvPr id="143" name="Rectangle 142"/>
                <p:cNvSpPr>
                  <a:spLocks noChangeArrowheads="1"/>
                </p:cNvSpPr>
                <p:nvPr/>
              </p:nvSpPr>
              <p:spPr bwMode="auto">
                <a:xfrm>
                  <a:off x="1212"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3</a:t>
                  </a:r>
                </a:p>
              </p:txBody>
            </p:sp>
            <p:sp>
              <p:nvSpPr>
                <p:cNvPr id="144" name="Rectangle 143"/>
                <p:cNvSpPr>
                  <a:spLocks noChangeArrowheads="1"/>
                </p:cNvSpPr>
                <p:nvPr/>
              </p:nvSpPr>
              <p:spPr bwMode="auto">
                <a:xfrm>
                  <a:off x="1644"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5</a:t>
                  </a:r>
                </a:p>
              </p:txBody>
            </p:sp>
            <p:sp>
              <p:nvSpPr>
                <p:cNvPr id="145" name="Rectangle 144"/>
                <p:cNvSpPr>
                  <a:spLocks noChangeArrowheads="1"/>
                </p:cNvSpPr>
                <p:nvPr/>
              </p:nvSpPr>
              <p:spPr bwMode="auto">
                <a:xfrm>
                  <a:off x="2076"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7</a:t>
                  </a:r>
                </a:p>
              </p:txBody>
            </p:sp>
            <p:sp>
              <p:nvSpPr>
                <p:cNvPr id="146" name="Rectangle 145"/>
                <p:cNvSpPr>
                  <a:spLocks noChangeArrowheads="1"/>
                </p:cNvSpPr>
                <p:nvPr/>
              </p:nvSpPr>
              <p:spPr bwMode="auto">
                <a:xfrm>
                  <a:off x="2508"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11</a:t>
                  </a:r>
                </a:p>
              </p:txBody>
            </p:sp>
            <p:sp>
              <p:nvSpPr>
                <p:cNvPr id="147" name="Rectangle 146"/>
                <p:cNvSpPr>
                  <a:spLocks noChangeArrowheads="1"/>
                </p:cNvSpPr>
                <p:nvPr/>
              </p:nvSpPr>
              <p:spPr bwMode="auto">
                <a:xfrm>
                  <a:off x="2940"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13</a:t>
                  </a:r>
                </a:p>
              </p:txBody>
            </p:sp>
            <p:sp>
              <p:nvSpPr>
                <p:cNvPr id="148" name="Rectangle 147"/>
                <p:cNvSpPr>
                  <a:spLocks noChangeArrowheads="1"/>
                </p:cNvSpPr>
                <p:nvPr/>
              </p:nvSpPr>
              <p:spPr bwMode="auto">
                <a:xfrm>
                  <a:off x="3372"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dirty="0">
                      <a:latin typeface="Times New Roman" charset="0"/>
                    </a:rPr>
                    <a:t>17</a:t>
                  </a:r>
                </a:p>
              </p:txBody>
            </p:sp>
            <p:sp>
              <p:nvSpPr>
                <p:cNvPr id="149" name="Rectangle 148"/>
                <p:cNvSpPr>
                  <a:spLocks noChangeArrowheads="1"/>
                </p:cNvSpPr>
                <p:nvPr/>
              </p:nvSpPr>
              <p:spPr bwMode="auto">
                <a:xfrm>
                  <a:off x="3804"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19</a:t>
                  </a:r>
                </a:p>
              </p:txBody>
            </p:sp>
            <p:sp>
              <p:nvSpPr>
                <p:cNvPr id="150" name="Rectangle 149"/>
                <p:cNvSpPr>
                  <a:spLocks noChangeArrowheads="1"/>
                </p:cNvSpPr>
                <p:nvPr/>
              </p:nvSpPr>
              <p:spPr bwMode="auto">
                <a:xfrm>
                  <a:off x="4236"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23</a:t>
                  </a:r>
                </a:p>
              </p:txBody>
            </p:sp>
            <p:sp>
              <p:nvSpPr>
                <p:cNvPr id="151" name="Rectangle 150"/>
                <p:cNvSpPr>
                  <a:spLocks noChangeArrowheads="1"/>
                </p:cNvSpPr>
                <p:nvPr/>
              </p:nvSpPr>
              <p:spPr bwMode="auto">
                <a:xfrm>
                  <a:off x="4668" y="2651"/>
                  <a:ext cx="432" cy="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400">
                      <a:latin typeface="Times New Roman" charset="0"/>
                    </a:rPr>
                    <a:t>29</a:t>
                  </a:r>
                </a:p>
              </p:txBody>
            </p:sp>
            <p:sp>
              <p:nvSpPr>
                <p:cNvPr id="152" name="Text Box 151"/>
                <p:cNvSpPr txBox="1">
                  <a:spLocks noChangeArrowheads="1"/>
                </p:cNvSpPr>
                <p:nvPr/>
              </p:nvSpPr>
              <p:spPr bwMode="auto">
                <a:xfrm>
                  <a:off x="4716" y="2947"/>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9</a:t>
                  </a:r>
                  <a:endParaRPr lang="en-US" sz="1000">
                    <a:latin typeface="Times New Roman" charset="0"/>
                  </a:endParaRPr>
                </a:p>
              </p:txBody>
            </p:sp>
            <p:grpSp>
              <p:nvGrpSpPr>
                <p:cNvPr id="153" name="Group 152"/>
                <p:cNvGrpSpPr>
                  <a:grpSpLocks/>
                </p:cNvGrpSpPr>
                <p:nvPr/>
              </p:nvGrpSpPr>
              <p:grpSpPr bwMode="auto">
                <a:xfrm>
                  <a:off x="388" y="969"/>
                  <a:ext cx="5060" cy="1503"/>
                  <a:chOff x="280" y="648"/>
                  <a:chExt cx="5060" cy="1503"/>
                </a:xfrm>
              </p:grpSpPr>
              <p:sp>
                <p:nvSpPr>
                  <p:cNvPr id="158" name="Rectangle 153"/>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159" name="Text Box 154"/>
                  <p:cNvSpPr txBox="1">
                    <a:spLocks noChangeArrowheads="1"/>
                  </p:cNvSpPr>
                  <p:nvPr/>
                </p:nvSpPr>
                <p:spPr bwMode="auto">
                  <a:xfrm>
                    <a:off x="352" y="688"/>
                    <a:ext cx="4905" cy="1072"/>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private int linearSearch(int key, int[] array) {</a:t>
                    </a:r>
                  </a:p>
                  <a:p>
                    <a:pPr>
                      <a:lnSpc>
                        <a:spcPct val="110000"/>
                      </a:lnSpc>
                    </a:pPr>
                    <a:r>
                      <a:rPr lang="en-US" sz="1600" b="1">
                        <a:latin typeface="Courier New" charset="0"/>
                      </a:rPr>
                      <a:t>   for ( int i = 0 ; i &lt; array.length ; i++ ) {</a:t>
                    </a:r>
                  </a:p>
                  <a:p>
                    <a:pPr>
                      <a:lnSpc>
                        <a:spcPct val="110000"/>
                      </a:lnSpc>
                    </a:pPr>
                    <a:r>
                      <a:rPr lang="en-US" sz="1600" b="1">
                        <a:latin typeface="Courier New" charset="0"/>
                      </a:rPr>
                      <a:t>      if (key == array[i]) return i;</a:t>
                    </a:r>
                  </a:p>
                  <a:p>
                    <a:pPr>
                      <a:lnSpc>
                        <a:spcPct val="110000"/>
                      </a:lnSpc>
                    </a:pPr>
                    <a:r>
                      <a:rPr lang="en-US" sz="1600" b="1">
                        <a:latin typeface="Courier New" charset="0"/>
                      </a:rPr>
                      <a:t>   }</a:t>
                    </a:r>
                  </a:p>
                  <a:p>
                    <a:pPr>
                      <a:lnSpc>
                        <a:spcPct val="110000"/>
                      </a:lnSpc>
                    </a:pPr>
                    <a:r>
                      <a:rPr lang="en-US" sz="1600" b="1">
                        <a:latin typeface="Courier New" charset="0"/>
                      </a:rPr>
                      <a:t>   return -1;</a:t>
                    </a:r>
                  </a:p>
                  <a:p>
                    <a:pPr>
                      <a:lnSpc>
                        <a:spcPct val="110000"/>
                      </a:lnSpc>
                    </a:pPr>
                    <a:r>
                      <a:rPr lang="en-US" sz="1600" b="1">
                        <a:latin typeface="Courier New" charset="0"/>
                      </a:rPr>
                      <a:t>}</a:t>
                    </a:r>
                  </a:p>
                </p:txBody>
              </p:sp>
              <p:sp>
                <p:nvSpPr>
                  <p:cNvPr id="160" name="Rectangle 155"/>
                  <p:cNvSpPr>
                    <a:spLocks noChangeArrowheads="1"/>
                  </p:cNvSpPr>
                  <p:nvPr/>
                </p:nvSpPr>
                <p:spPr bwMode="auto">
                  <a:xfrm>
                    <a:off x="3856" y="1816"/>
                    <a:ext cx="624" cy="240"/>
                  </a:xfrm>
                  <a:prstGeom prst="rect">
                    <a:avLst/>
                  </a:prstGeom>
                  <a:noFill/>
                  <a:ln w="9525">
                    <a:solidFill>
                      <a:schemeClr val="tx1"/>
                    </a:solidFill>
                    <a:miter lim="800000"/>
                    <a:headEnd/>
                    <a:tailEnd/>
                  </a:ln>
                </p:spPr>
                <p:txBody>
                  <a:bodyPr wrap="none" anchor="ctr">
                    <a:prstTxWarp prst="textNoShape">
                      <a:avLst/>
                    </a:prstTxWarp>
                  </a:bodyPr>
                  <a:lstStyle/>
                  <a:p>
                    <a:pPr algn="ctr"/>
                    <a:r>
                      <a:rPr lang="en-US" dirty="0">
                        <a:latin typeface="Times New Roman" charset="0"/>
                      </a:rPr>
                      <a:t>27</a:t>
                    </a:r>
                    <a:endParaRPr lang="en-US" sz="2400" dirty="0">
                      <a:latin typeface="Times New Roman" charset="0"/>
                    </a:endParaRPr>
                  </a:p>
                </p:txBody>
              </p:sp>
              <p:sp>
                <p:nvSpPr>
                  <p:cNvPr id="161" name="Text Box 156"/>
                  <p:cNvSpPr txBox="1">
                    <a:spLocks noChangeArrowheads="1"/>
                  </p:cNvSpPr>
                  <p:nvPr/>
                </p:nvSpPr>
                <p:spPr bwMode="auto">
                  <a:xfrm>
                    <a:off x="3832" y="1632"/>
                    <a:ext cx="680"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key</a:t>
                    </a:r>
                  </a:p>
                </p:txBody>
              </p:sp>
              <p:sp>
                <p:nvSpPr>
                  <p:cNvPr id="162" name="Rectangle 157"/>
                  <p:cNvSpPr>
                    <a:spLocks noChangeArrowheads="1"/>
                  </p:cNvSpPr>
                  <p:nvPr/>
                </p:nvSpPr>
                <p:spPr bwMode="auto">
                  <a:xfrm>
                    <a:off x="460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163" name="Text Box 158"/>
                  <p:cNvSpPr txBox="1">
                    <a:spLocks noChangeArrowheads="1"/>
                  </p:cNvSpPr>
                  <p:nvPr/>
                </p:nvSpPr>
                <p:spPr bwMode="auto">
                  <a:xfrm>
                    <a:off x="4576" y="1632"/>
                    <a:ext cx="752"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array</a:t>
                    </a:r>
                  </a:p>
                </p:txBody>
              </p:sp>
              <p:sp>
                <p:nvSpPr>
                  <p:cNvPr id="164" name="Rectangle 159"/>
                  <p:cNvSpPr>
                    <a:spLocks noChangeArrowheads="1"/>
                  </p:cNvSpPr>
                  <p:nvPr/>
                </p:nvSpPr>
                <p:spPr bwMode="auto">
                  <a:xfrm>
                    <a:off x="312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165" name="Text Box 160"/>
                  <p:cNvSpPr txBox="1">
                    <a:spLocks noChangeArrowheads="1"/>
                  </p:cNvSpPr>
                  <p:nvPr/>
                </p:nvSpPr>
                <p:spPr bwMode="auto">
                  <a:xfrm>
                    <a:off x="3096" y="1632"/>
                    <a:ext cx="680" cy="212"/>
                  </a:xfrm>
                  <a:prstGeom prst="rect">
                    <a:avLst/>
                  </a:prstGeom>
                  <a:noFill/>
                  <a:ln w="9525">
                    <a:noFill/>
                    <a:miter lim="800000"/>
                    <a:headEnd/>
                    <a:tailEnd/>
                  </a:ln>
                </p:spPr>
                <p:txBody>
                  <a:bodyPr>
                    <a:prstTxWarp prst="textNoShape">
                      <a:avLst/>
                    </a:prstTxWarp>
                    <a:spAutoFit/>
                  </a:bodyPr>
                  <a:lstStyle/>
                  <a:p>
                    <a:r>
                      <a:rPr lang="en-US" sz="1600" b="1">
                        <a:latin typeface="Courier New" charset="0"/>
                      </a:rPr>
                      <a:t>i</a:t>
                    </a:r>
                  </a:p>
                </p:txBody>
              </p:sp>
            </p:grpSp>
            <p:grpSp>
              <p:nvGrpSpPr>
                <p:cNvPr id="154" name="Group 161"/>
                <p:cNvGrpSpPr>
                  <a:grpSpLocks/>
                </p:cNvGrpSpPr>
                <p:nvPr/>
              </p:nvGrpSpPr>
              <p:grpSpPr bwMode="auto">
                <a:xfrm>
                  <a:off x="3321" y="2137"/>
                  <a:ext cx="427" cy="239"/>
                  <a:chOff x="5088" y="2544"/>
                  <a:chExt cx="427" cy="239"/>
                </a:xfrm>
              </p:grpSpPr>
              <p:sp>
                <p:nvSpPr>
                  <p:cNvPr id="156" name="Rectangle 162"/>
                  <p:cNvSpPr>
                    <a:spLocks noChangeArrowheads="1"/>
                  </p:cNvSpPr>
                  <p:nvPr/>
                </p:nvSpPr>
                <p:spPr bwMode="auto">
                  <a:xfrm>
                    <a:off x="511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157" name="Rectangle 163"/>
                  <p:cNvSpPr>
                    <a:spLocks noChangeArrowheads="1"/>
                  </p:cNvSpPr>
                  <p:nvPr/>
                </p:nvSpPr>
                <p:spPr bwMode="auto">
                  <a:xfrm>
                    <a:off x="5088" y="2544"/>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10</a:t>
                    </a:r>
                  </a:p>
                </p:txBody>
              </p:sp>
            </p:grpSp>
            <p:sp>
              <p:nvSpPr>
                <p:cNvPr id="155" name="Oval 164"/>
                <p:cNvSpPr>
                  <a:spLocks noChangeArrowheads="1"/>
                </p:cNvSpPr>
                <p:nvPr/>
              </p:nvSpPr>
              <p:spPr bwMode="auto">
                <a:xfrm>
                  <a:off x="4994" y="2241"/>
                  <a:ext cx="47" cy="47"/>
                </a:xfrm>
                <a:prstGeom prst="ellipse">
                  <a:avLst/>
                </a:prstGeom>
                <a:solidFill>
                  <a:srgbClr val="000000"/>
                </a:solidFill>
                <a:ln w="9525">
                  <a:solidFill>
                    <a:schemeClr val="tx1"/>
                  </a:solidFill>
                  <a:round/>
                  <a:headEnd/>
                  <a:tailEnd/>
                </a:ln>
              </p:spPr>
              <p:txBody>
                <a:bodyPr wrap="none" anchor="ctr">
                  <a:prstTxWarp prst="textNoShape">
                    <a:avLst/>
                  </a:prstTxWarp>
                </a:bodyPr>
                <a:lstStyle/>
                <a:p>
                  <a:endParaRPr lang="en-US"/>
                </a:p>
              </p:txBody>
            </p:sp>
          </p:grpSp>
          <p:cxnSp>
            <p:nvCxnSpPr>
              <p:cNvPr id="130" name="AutoShape 165"/>
              <p:cNvCxnSpPr>
                <a:cxnSpLocks noChangeShapeType="1"/>
                <a:stCxn id="155" idx="4"/>
                <a:endCxn id="142" idx="1"/>
              </p:cNvCxnSpPr>
              <p:nvPr/>
            </p:nvCxnSpPr>
            <p:spPr bwMode="auto">
              <a:xfrm rot="5400000">
                <a:off x="2643" y="425"/>
                <a:ext cx="511" cy="4238"/>
              </a:xfrm>
              <a:prstGeom prst="bentConnector4">
                <a:avLst>
                  <a:gd name="adj1" fmla="val 53227"/>
                  <a:gd name="adj2" fmla="val 103398"/>
                </a:avLst>
              </a:prstGeom>
              <a:noFill/>
              <a:ln w="9525">
                <a:solidFill>
                  <a:schemeClr val="tx1"/>
                </a:solidFill>
                <a:miter lim="800000"/>
                <a:headEnd/>
                <a:tailEnd type="triangle" w="med" len="med"/>
              </a:ln>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26"/>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499"/>
                                          </p:stCondLst>
                                        </p:cTn>
                                        <p:tgtEl>
                                          <p:spTgt spid="183302"/>
                                        </p:tgtEl>
                                        <p:attrNameLst>
                                          <p:attrName>style.visibility</p:attrName>
                                        </p:attrNameLst>
                                      </p:cBhvr>
                                      <p:to>
                                        <p:strVal val="visible"/>
                                      </p:to>
                                    </p:set>
                                  </p:childTnLst>
                                  <p:subTnLst>
                                    <p:set>
                                      <p:cBhvr override="childStyle">
                                        <p:cTn dur="1" fill="hold" display="0" masterRel="nextClick" afterEffect="1"/>
                                        <p:tgtEl>
                                          <p:spTgt spid="183302"/>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83332"/>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499"/>
                                          </p:stCondLst>
                                        </p:cTn>
                                        <p:tgtEl>
                                          <p:spTgt spid="183335"/>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499"/>
                                          </p:stCondLst>
                                        </p:cTn>
                                        <p:tgtEl>
                                          <p:spTgt spid="183303"/>
                                        </p:tgtEl>
                                        <p:attrNameLst>
                                          <p:attrName>style.visibility</p:attrName>
                                        </p:attrNameLst>
                                      </p:cBhvr>
                                      <p:to>
                                        <p:strVal val="visible"/>
                                      </p:to>
                                    </p:set>
                                  </p:childTnLst>
                                  <p:subTnLst>
                                    <p:set>
                                      <p:cBhvr override="childStyle">
                                        <p:cTn dur="1" fill="hold" display="0" masterRel="nextClick" afterEffect="1"/>
                                        <p:tgtEl>
                                          <p:spTgt spid="183303"/>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183304"/>
                                        </p:tgtEl>
                                        <p:attrNameLst>
                                          <p:attrName>style.visibility</p:attrName>
                                        </p:attrNameLst>
                                      </p:cBhvr>
                                      <p:to>
                                        <p:strVal val="visible"/>
                                      </p:to>
                                    </p:set>
                                  </p:childTnLst>
                                  <p:subTnLst>
                                    <p:set>
                                      <p:cBhvr override="childStyle">
                                        <p:cTn dur="1" fill="hold" display="0" masterRel="nextClick" afterEffect="1"/>
                                        <p:tgtEl>
                                          <p:spTgt spid="183304"/>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2" presetClass="entr" presetSubtype="6"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1" fill="hold"/>
                                        <p:tgtEl>
                                          <p:spTgt spid="3"/>
                                        </p:tgtEl>
                                        <p:attrNameLst>
                                          <p:attrName>ppt_x</p:attrName>
                                        </p:attrNameLst>
                                      </p:cBhvr>
                                      <p:tavLst>
                                        <p:tav tm="0">
                                          <p:val>
                                            <p:strVal val="1+#ppt_w/2"/>
                                          </p:val>
                                        </p:tav>
                                        <p:tav tm="100000">
                                          <p:val>
                                            <p:strVal val="#ppt_x"/>
                                          </p:val>
                                        </p:tav>
                                      </p:tavLst>
                                    </p:anim>
                                    <p:anim calcmode="lin" valueType="num">
                                      <p:cBhvr additive="base">
                                        <p:cTn id="31" dur="1" fill="hold"/>
                                        <p:tgtEl>
                                          <p:spTgt spid="3"/>
                                        </p:tgtEl>
                                        <p:attrNameLst>
                                          <p:attrName>ppt_y</p:attrName>
                                        </p:attrNameLst>
                                      </p:cBhvr>
                                      <p:tavLst>
                                        <p:tav tm="0">
                                          <p:val>
                                            <p:strVal val="1+#ppt_h/2"/>
                                          </p:val>
                                        </p:tav>
                                        <p:tav tm="100000">
                                          <p:val>
                                            <p:strVal val="#ppt_y"/>
                                          </p:val>
                                        </p:tav>
                                      </p:tavLst>
                                    </p:anim>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499"/>
                                          </p:stCondLst>
                                        </p:cTn>
                                        <p:tgtEl>
                                          <p:spTgt spid="183421"/>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183335"/>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83420"/>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499"/>
                                          </p:stCondLst>
                                        </p:cTn>
                                        <p:tgtEl>
                                          <p:spTgt spid="183345"/>
                                        </p:tgtEl>
                                        <p:attrNameLst>
                                          <p:attrName>style.visibility</p:attrName>
                                        </p:attrNameLst>
                                      </p:cBhvr>
                                      <p:to>
                                        <p:strVal val="visible"/>
                                      </p:to>
                                    </p:set>
                                  </p:childTnLst>
                                  <p:subTnLst>
                                    <p:set>
                                      <p:cBhvr override="childStyle">
                                        <p:cTn dur="1" fill="hold" display="0" masterRel="nextClick" afterEffect="1"/>
                                        <p:tgtEl>
                                          <p:spTgt spid="183345"/>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183367"/>
                                        </p:tgtEl>
                                        <p:attrNameLst>
                                          <p:attrName>style.visibility</p:attrName>
                                        </p:attrNameLst>
                                      </p:cBhvr>
                                      <p:to>
                                        <p:strVal val="visible"/>
                                      </p:to>
                                    </p:set>
                                  </p:childTnLst>
                                  <p:subTnLst>
                                    <p:set>
                                      <p:cBhvr override="childStyle">
                                        <p:cTn dur="1" fill="hold" display="0" masterRel="nextClick" afterEffect="1"/>
                                        <p:tgtEl>
                                          <p:spTgt spid="183367"/>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4"/>
                                        </p:tgtEl>
                                        <p:attrNameLst>
                                          <p:attrName>style.visibility</p:attrName>
                                        </p:attrNameLst>
                                      </p:cBhvr>
                                      <p:to>
                                        <p:strVal val="visible"/>
                                      </p:to>
                                    </p:set>
                                  </p:childTnLst>
                                </p:cTn>
                              </p:par>
                              <p:par>
                                <p:cTn id="50" presetID="1" presetClass="emph" presetSubtype="2" fill="hold" nodeType="withEffect">
                                  <p:stCondLst>
                                    <p:cond delay="0"/>
                                  </p:stCondLst>
                                  <p:childTnLst>
                                    <p:animClr clrSpc="rgb">
                                      <p:cBhvr>
                                        <p:cTn id="51" dur="1" fill="hold"/>
                                        <p:tgtEl>
                                          <p:spTgt spid="28695"/>
                                        </p:tgtEl>
                                        <p:attrNameLst>
                                          <p:attrName>fillcolor</p:attrName>
                                        </p:attrNameLst>
                                      </p:cBhvr>
                                      <p:to>
                                        <a:srgbClr val="FF66FF"/>
                                      </p:to>
                                    </p:animClr>
                                    <p:set>
                                      <p:cBhvr>
                                        <p:cTn id="52" dur="1" fill="hold"/>
                                        <p:tgtEl>
                                          <p:spTgt spid="28695"/>
                                        </p:tgtEl>
                                        <p:attrNameLst>
                                          <p:attrName>fill.type</p:attrName>
                                        </p:attrNameLst>
                                      </p:cBhvr>
                                      <p:to>
                                        <p:strVal val="solid"/>
                                      </p:to>
                                    </p:set>
                                    <p:set>
                                      <p:cBhvr>
                                        <p:cTn id="53" dur="1" fill="hold"/>
                                        <p:tgtEl>
                                          <p:spTgt spid="28695"/>
                                        </p:tgtEl>
                                        <p:attrNameLst>
                                          <p:attrName>fill.on</p:attrName>
                                        </p:attrNameLst>
                                      </p:cBhvr>
                                      <p:to>
                                        <p:strVal val="true"/>
                                      </p:to>
                                    </p:set>
                                  </p:childTnLst>
                                </p:cTn>
                              </p:par>
                            </p:childTnLst>
                          </p:cTn>
                        </p:par>
                        <p:par>
                          <p:cTn id="54" fill="hold">
                            <p:stCondLst>
                              <p:cond delay="500"/>
                            </p:stCondLst>
                            <p:childTnLst>
                              <p:par>
                                <p:cTn id="55" presetID="1" presetClass="entr" presetSubtype="0" fill="hold" grpId="0" nodeType="afterEffect">
                                  <p:stCondLst>
                                    <p:cond delay="0"/>
                                  </p:stCondLst>
                                  <p:childTnLst>
                                    <p:set>
                                      <p:cBhvr>
                                        <p:cTn id="56" dur="1" fill="hold">
                                          <p:stCondLst>
                                            <p:cond delay="499"/>
                                          </p:stCondLst>
                                        </p:cTn>
                                        <p:tgtEl>
                                          <p:spTgt spid="183368"/>
                                        </p:tgtEl>
                                        <p:attrNameLst>
                                          <p:attrName>style.visibility</p:attrName>
                                        </p:attrNameLst>
                                      </p:cBhvr>
                                      <p:to>
                                        <p:strVal val="visible"/>
                                      </p:to>
                                    </p:set>
                                  </p:childTnLst>
                                  <p:subTnLst>
                                    <p:set>
                                      <p:cBhvr override="childStyle">
                                        <p:cTn dur="1" fill="hold" display="0" masterRel="nextClick" afterEffect="1"/>
                                        <p:tgtEl>
                                          <p:spTgt spid="183368"/>
                                        </p:tgtEl>
                                        <p:attrNameLst>
                                          <p:attrName>style.visibility</p:attrName>
                                        </p:attrNameLst>
                                      </p:cBhvr>
                                      <p:to>
                                        <p:strVal val="hidden"/>
                                      </p:to>
                                    </p:set>
                                  </p:sub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83370"/>
                                        </p:tgtEl>
                                        <p:attrNameLst>
                                          <p:attrName>style.visibility</p:attrName>
                                        </p:attrNameLst>
                                      </p:cBhvr>
                                      <p:to>
                                        <p:strVal val="visible"/>
                                      </p:to>
                                    </p:set>
                                  </p:childTnLst>
                                  <p:subTnLst>
                                    <p:set>
                                      <p:cBhvr override="childStyle">
                                        <p:cTn dur="1" fill="hold" display="0" masterRel="nextClick" afterEffect="1"/>
                                        <p:tgtEl>
                                          <p:spTgt spid="183370"/>
                                        </p:tgtEl>
                                        <p:attrNameLst>
                                          <p:attrName>style.visibility</p:attrName>
                                        </p:attrNameLst>
                                      </p:cBhvr>
                                      <p:to>
                                        <p:strVal val="hidden"/>
                                      </p:to>
                                    </p:set>
                                  </p:sub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499"/>
                                          </p:stCondLst>
                                        </p:cTn>
                                        <p:tgtEl>
                                          <p:spTgt spid="183369"/>
                                        </p:tgtEl>
                                        <p:attrNameLst>
                                          <p:attrName>style.visibility</p:attrName>
                                        </p:attrNameLst>
                                      </p:cBhvr>
                                      <p:to>
                                        <p:strVal val="visible"/>
                                      </p:to>
                                    </p:set>
                                  </p:childTnLst>
                                  <p:subTnLst>
                                    <p:set>
                                      <p:cBhvr override="childStyle">
                                        <p:cTn dur="1" fill="hold" display="0" masterRel="nextClick" afterEffect="1"/>
                                        <p:tgtEl>
                                          <p:spTgt spid="183369"/>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499"/>
                                          </p:stCondLst>
                                        </p:cTn>
                                        <p:tgtEl>
                                          <p:spTgt spid="5"/>
                                        </p:tgtEl>
                                        <p:attrNameLst>
                                          <p:attrName>style.visibility</p:attrName>
                                        </p:attrNameLst>
                                      </p:cBhvr>
                                      <p:to>
                                        <p:strVal val="visible"/>
                                      </p:to>
                                    </p:set>
                                  </p:childTnLst>
                                </p:cTn>
                              </p:par>
                            </p:childTnLst>
                          </p:cTn>
                        </p:par>
                        <p:par>
                          <p:cTn id="69" fill="hold">
                            <p:stCondLst>
                              <p:cond delay="500"/>
                            </p:stCondLst>
                            <p:childTnLst>
                              <p:par>
                                <p:cTn id="70" presetID="1" presetClass="emph" presetSubtype="2" fill="hold" nodeType="afterEffect">
                                  <p:stCondLst>
                                    <p:cond delay="0"/>
                                  </p:stCondLst>
                                  <p:childTnLst>
                                    <p:animClr clrSpc="rgb">
                                      <p:cBhvr>
                                        <p:cTn id="71" dur="1" fill="hold"/>
                                        <p:tgtEl>
                                          <p:spTgt spid="28695"/>
                                        </p:tgtEl>
                                        <p:attrNameLst>
                                          <p:attrName>fillcolor</p:attrName>
                                        </p:attrNameLst>
                                      </p:cBhvr>
                                      <p:to>
                                        <a:srgbClr val="FFFFFF"/>
                                      </p:to>
                                    </p:animClr>
                                    <p:set>
                                      <p:cBhvr>
                                        <p:cTn id="72" dur="1" fill="hold"/>
                                        <p:tgtEl>
                                          <p:spTgt spid="28695"/>
                                        </p:tgtEl>
                                        <p:attrNameLst>
                                          <p:attrName>fill.type</p:attrName>
                                        </p:attrNameLst>
                                      </p:cBhvr>
                                      <p:to>
                                        <p:strVal val="solid"/>
                                      </p:to>
                                    </p:set>
                                    <p:set>
                                      <p:cBhvr>
                                        <p:cTn id="73" dur="1" fill="hold"/>
                                        <p:tgtEl>
                                          <p:spTgt spid="28695"/>
                                        </p:tgtEl>
                                        <p:attrNameLst>
                                          <p:attrName>fill.on</p:attrName>
                                        </p:attrNameLst>
                                      </p:cBhvr>
                                      <p:to>
                                        <p:strVal val="true"/>
                                      </p:to>
                                    </p:set>
                                  </p:childTnLst>
                                </p:cTn>
                              </p:par>
                              <p:par>
                                <p:cTn id="74" presetID="1" presetClass="emph" presetSubtype="2" fill="hold" nodeType="withEffect">
                                  <p:stCondLst>
                                    <p:cond delay="0"/>
                                  </p:stCondLst>
                                  <p:childTnLst>
                                    <p:animClr clrSpc="rgb">
                                      <p:cBhvr>
                                        <p:cTn id="75" dur="1" fill="hold"/>
                                        <p:tgtEl>
                                          <p:spTgt spid="28696"/>
                                        </p:tgtEl>
                                        <p:attrNameLst>
                                          <p:attrName>fillcolor</p:attrName>
                                        </p:attrNameLst>
                                      </p:cBhvr>
                                      <p:to>
                                        <a:srgbClr val="FF66FF"/>
                                      </p:to>
                                    </p:animClr>
                                    <p:set>
                                      <p:cBhvr>
                                        <p:cTn id="76" dur="1" fill="hold"/>
                                        <p:tgtEl>
                                          <p:spTgt spid="28696"/>
                                        </p:tgtEl>
                                        <p:attrNameLst>
                                          <p:attrName>fill.type</p:attrName>
                                        </p:attrNameLst>
                                      </p:cBhvr>
                                      <p:to>
                                        <p:strVal val="solid"/>
                                      </p:to>
                                    </p:set>
                                    <p:set>
                                      <p:cBhvr>
                                        <p:cTn id="77" dur="1" fill="hold"/>
                                        <p:tgtEl>
                                          <p:spTgt spid="28696"/>
                                        </p:tgtEl>
                                        <p:attrNameLst>
                                          <p:attrName>fill.on</p:attrName>
                                        </p:attrNameLst>
                                      </p:cBhvr>
                                      <p:to>
                                        <p:strVal val="true"/>
                                      </p:to>
                                    </p:set>
                                  </p:childTnLst>
                                </p:cTn>
                              </p:par>
                              <p:par>
                                <p:cTn id="78" presetID="1" presetClass="entr" presetSubtype="0" fill="hold" grpId="1" nodeType="withEffect">
                                  <p:stCondLst>
                                    <p:cond delay="0"/>
                                  </p:stCondLst>
                                  <p:childTnLst>
                                    <p:set>
                                      <p:cBhvr>
                                        <p:cTn id="79" dur="1" fill="hold">
                                          <p:stCondLst>
                                            <p:cond delay="0"/>
                                          </p:stCondLst>
                                        </p:cTn>
                                        <p:tgtEl>
                                          <p:spTgt spid="183368"/>
                                        </p:tgtEl>
                                        <p:attrNameLst>
                                          <p:attrName>style.visibility</p:attrName>
                                        </p:attrNameLst>
                                      </p:cBhvr>
                                      <p:to>
                                        <p:strVal val="visible"/>
                                      </p:to>
                                    </p:set>
                                  </p:childTnLst>
                                  <p:subTnLst>
                                    <p:set>
                                      <p:cBhvr override="childStyle">
                                        <p:cTn dur="1" fill="hold" display="0" masterRel="nextClick" afterEffect="1"/>
                                        <p:tgtEl>
                                          <p:spTgt spid="183368"/>
                                        </p:tgtEl>
                                        <p:attrNameLst>
                                          <p:attrName>style.visibility</p:attrName>
                                        </p:attrNameLst>
                                      </p:cBhvr>
                                      <p:to>
                                        <p:strVal val="hidden"/>
                                      </p:to>
                                    </p:set>
                                  </p:sub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1" nodeType="clickEffect">
                                  <p:stCondLst>
                                    <p:cond delay="0"/>
                                  </p:stCondLst>
                                  <p:childTnLst>
                                    <p:set>
                                      <p:cBhvr>
                                        <p:cTn id="83" dur="1" fill="hold">
                                          <p:stCondLst>
                                            <p:cond delay="0"/>
                                          </p:stCondLst>
                                        </p:cTn>
                                        <p:tgtEl>
                                          <p:spTgt spid="183370"/>
                                        </p:tgtEl>
                                        <p:attrNameLst>
                                          <p:attrName>style.visibility</p:attrName>
                                        </p:attrNameLst>
                                      </p:cBhvr>
                                      <p:to>
                                        <p:strVal val="visible"/>
                                      </p:to>
                                    </p:set>
                                  </p:childTnLst>
                                  <p:subTnLst>
                                    <p:set>
                                      <p:cBhvr override="childStyle">
                                        <p:cTn dur="1" fill="hold" display="0" masterRel="nextClick" afterEffect="1"/>
                                        <p:tgtEl>
                                          <p:spTgt spid="183370"/>
                                        </p:tgtEl>
                                        <p:attrNameLst>
                                          <p:attrName>style.visibility</p:attrName>
                                        </p:attrNameLst>
                                      </p:cBhvr>
                                      <p:to>
                                        <p:strVal val="hidden"/>
                                      </p:to>
                                    </p:set>
                                  </p:sub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1" nodeType="clickEffect">
                                  <p:stCondLst>
                                    <p:cond delay="0"/>
                                  </p:stCondLst>
                                  <p:childTnLst>
                                    <p:set>
                                      <p:cBhvr>
                                        <p:cTn id="87" dur="1" fill="hold">
                                          <p:stCondLst>
                                            <p:cond delay="0"/>
                                          </p:stCondLst>
                                        </p:cTn>
                                        <p:tgtEl>
                                          <p:spTgt spid="183369"/>
                                        </p:tgtEl>
                                        <p:attrNameLst>
                                          <p:attrName>style.visibility</p:attrName>
                                        </p:attrNameLst>
                                      </p:cBhvr>
                                      <p:to>
                                        <p:strVal val="visible"/>
                                      </p:to>
                                    </p:set>
                                  </p:childTnLst>
                                  <p:subTnLst>
                                    <p:set>
                                      <p:cBhvr override="childStyle">
                                        <p:cTn dur="1" fill="hold" display="0" masterRel="nextClick" afterEffect="1"/>
                                        <p:tgtEl>
                                          <p:spTgt spid="183369"/>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499"/>
                                          </p:stCondLst>
                                        </p:cTn>
                                        <p:tgtEl>
                                          <p:spTgt spid="6"/>
                                        </p:tgtEl>
                                        <p:attrNameLst>
                                          <p:attrName>style.visibility</p:attrName>
                                        </p:attrNameLst>
                                      </p:cBhvr>
                                      <p:to>
                                        <p:strVal val="visible"/>
                                      </p:to>
                                    </p:set>
                                  </p:childTnLst>
                                </p:cTn>
                              </p:par>
                            </p:childTnLst>
                          </p:cTn>
                        </p:par>
                        <p:par>
                          <p:cTn id="92" fill="hold">
                            <p:stCondLst>
                              <p:cond delay="500"/>
                            </p:stCondLst>
                            <p:childTnLst>
                              <p:par>
                                <p:cTn id="93" presetID="1" presetClass="emph" presetSubtype="2" fill="hold" nodeType="afterEffect">
                                  <p:stCondLst>
                                    <p:cond delay="0"/>
                                  </p:stCondLst>
                                  <p:childTnLst>
                                    <p:animClr clrSpc="rgb">
                                      <p:cBhvr>
                                        <p:cTn id="94" dur="1" fill="hold"/>
                                        <p:tgtEl>
                                          <p:spTgt spid="28696"/>
                                        </p:tgtEl>
                                        <p:attrNameLst>
                                          <p:attrName>fillcolor</p:attrName>
                                        </p:attrNameLst>
                                      </p:cBhvr>
                                      <p:to>
                                        <a:srgbClr val="FFFFFF"/>
                                      </p:to>
                                    </p:animClr>
                                    <p:set>
                                      <p:cBhvr>
                                        <p:cTn id="95" dur="1" fill="hold"/>
                                        <p:tgtEl>
                                          <p:spTgt spid="28696"/>
                                        </p:tgtEl>
                                        <p:attrNameLst>
                                          <p:attrName>fill.type</p:attrName>
                                        </p:attrNameLst>
                                      </p:cBhvr>
                                      <p:to>
                                        <p:strVal val="solid"/>
                                      </p:to>
                                    </p:set>
                                    <p:set>
                                      <p:cBhvr>
                                        <p:cTn id="96" dur="1" fill="hold"/>
                                        <p:tgtEl>
                                          <p:spTgt spid="28696"/>
                                        </p:tgtEl>
                                        <p:attrNameLst>
                                          <p:attrName>fill.on</p:attrName>
                                        </p:attrNameLst>
                                      </p:cBhvr>
                                      <p:to>
                                        <p:strVal val="true"/>
                                      </p:to>
                                    </p:set>
                                  </p:childTnLst>
                                </p:cTn>
                              </p:par>
                              <p:par>
                                <p:cTn id="97" presetID="1" presetClass="emph" presetSubtype="2" fill="hold" nodeType="withEffect">
                                  <p:stCondLst>
                                    <p:cond delay="0"/>
                                  </p:stCondLst>
                                  <p:childTnLst>
                                    <p:animClr clrSpc="rgb">
                                      <p:cBhvr>
                                        <p:cTn id="98" dur="1" fill="hold"/>
                                        <p:tgtEl>
                                          <p:spTgt spid="28697"/>
                                        </p:tgtEl>
                                        <p:attrNameLst>
                                          <p:attrName>fillcolor</p:attrName>
                                        </p:attrNameLst>
                                      </p:cBhvr>
                                      <p:to>
                                        <a:srgbClr val="FF66FF"/>
                                      </p:to>
                                    </p:animClr>
                                    <p:set>
                                      <p:cBhvr>
                                        <p:cTn id="99" dur="1" fill="hold"/>
                                        <p:tgtEl>
                                          <p:spTgt spid="28697"/>
                                        </p:tgtEl>
                                        <p:attrNameLst>
                                          <p:attrName>fill.type</p:attrName>
                                        </p:attrNameLst>
                                      </p:cBhvr>
                                      <p:to>
                                        <p:strVal val="solid"/>
                                      </p:to>
                                    </p:set>
                                    <p:set>
                                      <p:cBhvr>
                                        <p:cTn id="100" dur="1" fill="hold"/>
                                        <p:tgtEl>
                                          <p:spTgt spid="28697"/>
                                        </p:tgtEl>
                                        <p:attrNameLst>
                                          <p:attrName>fill.on</p:attrName>
                                        </p:attrNameLst>
                                      </p:cBhvr>
                                      <p:to>
                                        <p:strVal val="true"/>
                                      </p:to>
                                    </p:set>
                                  </p:childTnLst>
                                </p:cTn>
                              </p:par>
                              <p:par>
                                <p:cTn id="101" presetID="1" presetClass="entr" presetSubtype="0" fill="hold" grpId="2" nodeType="withEffect">
                                  <p:stCondLst>
                                    <p:cond delay="0"/>
                                  </p:stCondLst>
                                  <p:childTnLst>
                                    <p:set>
                                      <p:cBhvr>
                                        <p:cTn id="102" dur="1" fill="hold">
                                          <p:stCondLst>
                                            <p:cond delay="0"/>
                                          </p:stCondLst>
                                        </p:cTn>
                                        <p:tgtEl>
                                          <p:spTgt spid="183368"/>
                                        </p:tgtEl>
                                        <p:attrNameLst>
                                          <p:attrName>style.visibility</p:attrName>
                                        </p:attrNameLst>
                                      </p:cBhvr>
                                      <p:to>
                                        <p:strVal val="visible"/>
                                      </p:to>
                                    </p:set>
                                  </p:childTnLst>
                                  <p:subTnLst>
                                    <p:set>
                                      <p:cBhvr override="childStyle">
                                        <p:cTn dur="1" fill="hold" display="0" masterRel="nextClick" afterEffect="1"/>
                                        <p:tgtEl>
                                          <p:spTgt spid="183368"/>
                                        </p:tgtEl>
                                        <p:attrNameLst>
                                          <p:attrName>style.visibility</p:attrName>
                                        </p:attrNameLst>
                                      </p:cBhvr>
                                      <p:to>
                                        <p:strVal val="hidden"/>
                                      </p:to>
                                    </p:set>
                                  </p:sub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2" nodeType="clickEffect">
                                  <p:stCondLst>
                                    <p:cond delay="0"/>
                                  </p:stCondLst>
                                  <p:childTnLst>
                                    <p:set>
                                      <p:cBhvr>
                                        <p:cTn id="106" dur="1" fill="hold">
                                          <p:stCondLst>
                                            <p:cond delay="0"/>
                                          </p:stCondLst>
                                        </p:cTn>
                                        <p:tgtEl>
                                          <p:spTgt spid="183370"/>
                                        </p:tgtEl>
                                        <p:attrNameLst>
                                          <p:attrName>style.visibility</p:attrName>
                                        </p:attrNameLst>
                                      </p:cBhvr>
                                      <p:to>
                                        <p:strVal val="visible"/>
                                      </p:to>
                                    </p:set>
                                  </p:childTnLst>
                                  <p:subTnLst>
                                    <p:set>
                                      <p:cBhvr override="childStyle">
                                        <p:cTn dur="1" fill="hold" display="0" masterRel="nextClick" afterEffect="1"/>
                                        <p:tgtEl>
                                          <p:spTgt spid="183370"/>
                                        </p:tgtEl>
                                        <p:attrNameLst>
                                          <p:attrName>style.visibility</p:attrName>
                                        </p:attrNameLst>
                                      </p:cBhvr>
                                      <p:to>
                                        <p:strVal val="hidden"/>
                                      </p:to>
                                    </p:set>
                                  </p:sub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2" nodeType="clickEffect">
                                  <p:stCondLst>
                                    <p:cond delay="0"/>
                                  </p:stCondLst>
                                  <p:childTnLst>
                                    <p:set>
                                      <p:cBhvr>
                                        <p:cTn id="110" dur="1" fill="hold">
                                          <p:stCondLst>
                                            <p:cond delay="0"/>
                                          </p:stCondLst>
                                        </p:cTn>
                                        <p:tgtEl>
                                          <p:spTgt spid="183369"/>
                                        </p:tgtEl>
                                        <p:attrNameLst>
                                          <p:attrName>style.visibility</p:attrName>
                                        </p:attrNameLst>
                                      </p:cBhvr>
                                      <p:to>
                                        <p:strVal val="visible"/>
                                      </p:to>
                                    </p:set>
                                  </p:childTnLst>
                                  <p:subTnLst>
                                    <p:set>
                                      <p:cBhvr override="childStyle">
                                        <p:cTn dur="1" fill="hold" display="0" masterRel="nextClick" afterEffect="1"/>
                                        <p:tgtEl>
                                          <p:spTgt spid="183369"/>
                                        </p:tgtEl>
                                        <p:attrNameLst>
                                          <p:attrName>style.visibility</p:attrName>
                                        </p:attrNameLst>
                                      </p:cBhvr>
                                      <p:to>
                                        <p:strVal val="hidden"/>
                                      </p:to>
                                    </p:set>
                                  </p:sub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499"/>
                                          </p:stCondLst>
                                        </p:cTn>
                                        <p:tgtEl>
                                          <p:spTgt spid="7"/>
                                        </p:tgtEl>
                                        <p:attrNameLst>
                                          <p:attrName>style.visibility</p:attrName>
                                        </p:attrNameLst>
                                      </p:cBhvr>
                                      <p:to>
                                        <p:strVal val="visible"/>
                                      </p:to>
                                    </p:set>
                                  </p:childTnLst>
                                </p:cTn>
                              </p:par>
                            </p:childTnLst>
                          </p:cTn>
                        </p:par>
                        <p:par>
                          <p:cTn id="115" fill="hold">
                            <p:stCondLst>
                              <p:cond delay="500"/>
                            </p:stCondLst>
                            <p:childTnLst>
                              <p:par>
                                <p:cTn id="116" presetID="1" presetClass="emph" presetSubtype="2" fill="hold" nodeType="afterEffect">
                                  <p:stCondLst>
                                    <p:cond delay="0"/>
                                  </p:stCondLst>
                                  <p:childTnLst>
                                    <p:animClr clrSpc="rgb">
                                      <p:cBhvr>
                                        <p:cTn id="117" dur="1" fill="hold"/>
                                        <p:tgtEl>
                                          <p:spTgt spid="28697"/>
                                        </p:tgtEl>
                                        <p:attrNameLst>
                                          <p:attrName>fillcolor</p:attrName>
                                        </p:attrNameLst>
                                      </p:cBhvr>
                                      <p:to>
                                        <a:srgbClr val="FFFFFF"/>
                                      </p:to>
                                    </p:animClr>
                                    <p:set>
                                      <p:cBhvr>
                                        <p:cTn id="118" dur="1" fill="hold"/>
                                        <p:tgtEl>
                                          <p:spTgt spid="28697"/>
                                        </p:tgtEl>
                                        <p:attrNameLst>
                                          <p:attrName>fill.type</p:attrName>
                                        </p:attrNameLst>
                                      </p:cBhvr>
                                      <p:to>
                                        <p:strVal val="solid"/>
                                      </p:to>
                                    </p:set>
                                    <p:set>
                                      <p:cBhvr>
                                        <p:cTn id="119" dur="1" fill="hold"/>
                                        <p:tgtEl>
                                          <p:spTgt spid="28697"/>
                                        </p:tgtEl>
                                        <p:attrNameLst>
                                          <p:attrName>fill.on</p:attrName>
                                        </p:attrNameLst>
                                      </p:cBhvr>
                                      <p:to>
                                        <p:strVal val="true"/>
                                      </p:to>
                                    </p:set>
                                  </p:childTnLst>
                                </p:cTn>
                              </p:par>
                              <p:par>
                                <p:cTn id="120" presetID="1" presetClass="emph" presetSubtype="2" fill="hold" nodeType="withEffect">
                                  <p:stCondLst>
                                    <p:cond delay="0"/>
                                  </p:stCondLst>
                                  <p:childTnLst>
                                    <p:animClr clrSpc="rgb">
                                      <p:cBhvr>
                                        <p:cTn id="121" dur="1" fill="hold"/>
                                        <p:tgtEl>
                                          <p:spTgt spid="28698"/>
                                        </p:tgtEl>
                                        <p:attrNameLst>
                                          <p:attrName>fillcolor</p:attrName>
                                        </p:attrNameLst>
                                      </p:cBhvr>
                                      <p:to>
                                        <a:srgbClr val="FF66FF"/>
                                      </p:to>
                                    </p:animClr>
                                    <p:set>
                                      <p:cBhvr>
                                        <p:cTn id="122" dur="1" fill="hold"/>
                                        <p:tgtEl>
                                          <p:spTgt spid="28698"/>
                                        </p:tgtEl>
                                        <p:attrNameLst>
                                          <p:attrName>fill.type</p:attrName>
                                        </p:attrNameLst>
                                      </p:cBhvr>
                                      <p:to>
                                        <p:strVal val="solid"/>
                                      </p:to>
                                    </p:set>
                                    <p:set>
                                      <p:cBhvr>
                                        <p:cTn id="123" dur="1" fill="hold"/>
                                        <p:tgtEl>
                                          <p:spTgt spid="28698"/>
                                        </p:tgtEl>
                                        <p:attrNameLst>
                                          <p:attrName>fill.on</p:attrName>
                                        </p:attrNameLst>
                                      </p:cBhvr>
                                      <p:to>
                                        <p:strVal val="true"/>
                                      </p:to>
                                    </p:set>
                                  </p:childTnLst>
                                </p:cTn>
                              </p:par>
                              <p:par>
                                <p:cTn id="124" presetID="1" presetClass="entr" presetSubtype="0" fill="hold" grpId="3" nodeType="withEffect">
                                  <p:stCondLst>
                                    <p:cond delay="0"/>
                                  </p:stCondLst>
                                  <p:childTnLst>
                                    <p:set>
                                      <p:cBhvr>
                                        <p:cTn id="125" dur="1" fill="hold">
                                          <p:stCondLst>
                                            <p:cond delay="0"/>
                                          </p:stCondLst>
                                        </p:cTn>
                                        <p:tgtEl>
                                          <p:spTgt spid="183368"/>
                                        </p:tgtEl>
                                        <p:attrNameLst>
                                          <p:attrName>style.visibility</p:attrName>
                                        </p:attrNameLst>
                                      </p:cBhvr>
                                      <p:to>
                                        <p:strVal val="visible"/>
                                      </p:to>
                                    </p:set>
                                  </p:childTnLst>
                                  <p:subTnLst>
                                    <p:set>
                                      <p:cBhvr override="childStyle">
                                        <p:cTn dur="1" fill="hold" display="0" masterRel="nextClick" afterEffect="1"/>
                                        <p:tgtEl>
                                          <p:spTgt spid="183368"/>
                                        </p:tgtEl>
                                        <p:attrNameLst>
                                          <p:attrName>style.visibility</p:attrName>
                                        </p:attrNameLst>
                                      </p:cBhvr>
                                      <p:to>
                                        <p:strVal val="hidden"/>
                                      </p:to>
                                    </p:set>
                                  </p:sub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3" nodeType="clickEffect">
                                  <p:stCondLst>
                                    <p:cond delay="0"/>
                                  </p:stCondLst>
                                  <p:childTnLst>
                                    <p:set>
                                      <p:cBhvr>
                                        <p:cTn id="129" dur="1" fill="hold">
                                          <p:stCondLst>
                                            <p:cond delay="0"/>
                                          </p:stCondLst>
                                        </p:cTn>
                                        <p:tgtEl>
                                          <p:spTgt spid="183370"/>
                                        </p:tgtEl>
                                        <p:attrNameLst>
                                          <p:attrName>style.visibility</p:attrName>
                                        </p:attrNameLst>
                                      </p:cBhvr>
                                      <p:to>
                                        <p:strVal val="visible"/>
                                      </p:to>
                                    </p:set>
                                  </p:childTnLst>
                                  <p:subTnLst>
                                    <p:set>
                                      <p:cBhvr override="childStyle">
                                        <p:cTn dur="1" fill="hold" display="0" masterRel="nextClick" afterEffect="1"/>
                                        <p:tgtEl>
                                          <p:spTgt spid="183370"/>
                                        </p:tgtEl>
                                        <p:attrNameLst>
                                          <p:attrName>style.visibility</p:attrName>
                                        </p:attrNameLst>
                                      </p:cBhvr>
                                      <p:to>
                                        <p:strVal val="hidden"/>
                                      </p:to>
                                    </p:set>
                                  </p:sub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3" nodeType="clickEffect">
                                  <p:stCondLst>
                                    <p:cond delay="0"/>
                                  </p:stCondLst>
                                  <p:childTnLst>
                                    <p:set>
                                      <p:cBhvr>
                                        <p:cTn id="133" dur="1" fill="hold">
                                          <p:stCondLst>
                                            <p:cond delay="0"/>
                                          </p:stCondLst>
                                        </p:cTn>
                                        <p:tgtEl>
                                          <p:spTgt spid="183369"/>
                                        </p:tgtEl>
                                        <p:attrNameLst>
                                          <p:attrName>style.visibility</p:attrName>
                                        </p:attrNameLst>
                                      </p:cBhvr>
                                      <p:to>
                                        <p:strVal val="visible"/>
                                      </p:to>
                                    </p:set>
                                  </p:childTnLst>
                                  <p:subTnLst>
                                    <p:set>
                                      <p:cBhvr override="childStyle">
                                        <p:cTn dur="1" fill="hold" display="0" masterRel="nextClick" afterEffect="1"/>
                                        <p:tgtEl>
                                          <p:spTgt spid="183369"/>
                                        </p:tgtEl>
                                        <p:attrNameLst>
                                          <p:attrName>style.visibility</p:attrName>
                                        </p:attrNameLst>
                                      </p:cBhvr>
                                      <p:to>
                                        <p:strVal val="hidden"/>
                                      </p:to>
                                    </p:set>
                                  </p:sub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499"/>
                                          </p:stCondLst>
                                        </p:cTn>
                                        <p:tgtEl>
                                          <p:spTgt spid="8"/>
                                        </p:tgtEl>
                                        <p:attrNameLst>
                                          <p:attrName>style.visibility</p:attrName>
                                        </p:attrNameLst>
                                      </p:cBhvr>
                                      <p:to>
                                        <p:strVal val="visible"/>
                                      </p:to>
                                    </p:set>
                                  </p:childTnLst>
                                </p:cTn>
                              </p:par>
                            </p:childTnLst>
                          </p:cTn>
                        </p:par>
                        <p:par>
                          <p:cTn id="138" fill="hold">
                            <p:stCondLst>
                              <p:cond delay="500"/>
                            </p:stCondLst>
                            <p:childTnLst>
                              <p:par>
                                <p:cTn id="139" presetID="1" presetClass="emph" presetSubtype="2" fill="hold" nodeType="afterEffect">
                                  <p:stCondLst>
                                    <p:cond delay="0"/>
                                  </p:stCondLst>
                                  <p:childTnLst>
                                    <p:animClr clrSpc="rgb">
                                      <p:cBhvr>
                                        <p:cTn id="140" dur="1" fill="hold"/>
                                        <p:tgtEl>
                                          <p:spTgt spid="28698"/>
                                        </p:tgtEl>
                                        <p:attrNameLst>
                                          <p:attrName>fillcolor</p:attrName>
                                        </p:attrNameLst>
                                      </p:cBhvr>
                                      <p:to>
                                        <a:srgbClr val="FFFFFF"/>
                                      </p:to>
                                    </p:animClr>
                                    <p:set>
                                      <p:cBhvr>
                                        <p:cTn id="141" dur="1" fill="hold"/>
                                        <p:tgtEl>
                                          <p:spTgt spid="28698"/>
                                        </p:tgtEl>
                                        <p:attrNameLst>
                                          <p:attrName>fill.type</p:attrName>
                                        </p:attrNameLst>
                                      </p:cBhvr>
                                      <p:to>
                                        <p:strVal val="solid"/>
                                      </p:to>
                                    </p:set>
                                    <p:set>
                                      <p:cBhvr>
                                        <p:cTn id="142" dur="1" fill="hold"/>
                                        <p:tgtEl>
                                          <p:spTgt spid="28698"/>
                                        </p:tgtEl>
                                        <p:attrNameLst>
                                          <p:attrName>fill.on</p:attrName>
                                        </p:attrNameLst>
                                      </p:cBhvr>
                                      <p:to>
                                        <p:strVal val="true"/>
                                      </p:to>
                                    </p:set>
                                  </p:childTnLst>
                                </p:cTn>
                              </p:par>
                              <p:par>
                                <p:cTn id="143" presetID="1" presetClass="emph" presetSubtype="2" fill="hold" nodeType="withEffect">
                                  <p:stCondLst>
                                    <p:cond delay="0"/>
                                  </p:stCondLst>
                                  <p:childTnLst>
                                    <p:animClr clrSpc="rgb">
                                      <p:cBhvr>
                                        <p:cTn id="144" dur="1" fill="hold"/>
                                        <p:tgtEl>
                                          <p:spTgt spid="28699"/>
                                        </p:tgtEl>
                                        <p:attrNameLst>
                                          <p:attrName>fillcolor</p:attrName>
                                        </p:attrNameLst>
                                      </p:cBhvr>
                                      <p:to>
                                        <a:srgbClr val="FF66FF"/>
                                      </p:to>
                                    </p:animClr>
                                    <p:set>
                                      <p:cBhvr>
                                        <p:cTn id="145" dur="1" fill="hold"/>
                                        <p:tgtEl>
                                          <p:spTgt spid="28699"/>
                                        </p:tgtEl>
                                        <p:attrNameLst>
                                          <p:attrName>fill.type</p:attrName>
                                        </p:attrNameLst>
                                      </p:cBhvr>
                                      <p:to>
                                        <p:strVal val="solid"/>
                                      </p:to>
                                    </p:set>
                                    <p:set>
                                      <p:cBhvr>
                                        <p:cTn id="146" dur="1" fill="hold"/>
                                        <p:tgtEl>
                                          <p:spTgt spid="28699"/>
                                        </p:tgtEl>
                                        <p:attrNameLst>
                                          <p:attrName>fill.on</p:attrName>
                                        </p:attrNameLst>
                                      </p:cBhvr>
                                      <p:to>
                                        <p:strVal val="true"/>
                                      </p:to>
                                    </p:set>
                                  </p:childTnLst>
                                </p:cTn>
                              </p:par>
                              <p:par>
                                <p:cTn id="147" presetID="1" presetClass="entr" presetSubtype="0" fill="hold" grpId="4" nodeType="withEffect">
                                  <p:stCondLst>
                                    <p:cond delay="0"/>
                                  </p:stCondLst>
                                  <p:childTnLst>
                                    <p:set>
                                      <p:cBhvr>
                                        <p:cTn id="148" dur="1" fill="hold">
                                          <p:stCondLst>
                                            <p:cond delay="0"/>
                                          </p:stCondLst>
                                        </p:cTn>
                                        <p:tgtEl>
                                          <p:spTgt spid="183368"/>
                                        </p:tgtEl>
                                        <p:attrNameLst>
                                          <p:attrName>style.visibility</p:attrName>
                                        </p:attrNameLst>
                                      </p:cBhvr>
                                      <p:to>
                                        <p:strVal val="visible"/>
                                      </p:to>
                                    </p:set>
                                  </p:childTnLst>
                                  <p:subTnLst>
                                    <p:set>
                                      <p:cBhvr override="childStyle">
                                        <p:cTn dur="1" fill="hold" display="0" masterRel="nextClick" afterEffect="1"/>
                                        <p:tgtEl>
                                          <p:spTgt spid="183368"/>
                                        </p:tgtEl>
                                        <p:attrNameLst>
                                          <p:attrName>style.visibility</p:attrName>
                                        </p:attrNameLst>
                                      </p:cBhvr>
                                      <p:to>
                                        <p:strVal val="hidden"/>
                                      </p:to>
                                    </p:set>
                                  </p:subTnLst>
                                </p:cTn>
                              </p:par>
                            </p:childTnLst>
                          </p:cTn>
                        </p:par>
                      </p:childTnLst>
                    </p:cTn>
                  </p:par>
                  <p:par>
                    <p:cTn id="149" fill="hold">
                      <p:stCondLst>
                        <p:cond delay="indefinite"/>
                      </p:stCondLst>
                      <p:childTnLst>
                        <p:par>
                          <p:cTn id="150" fill="hold">
                            <p:stCondLst>
                              <p:cond delay="0"/>
                            </p:stCondLst>
                            <p:childTnLst>
                              <p:par>
                                <p:cTn id="151" presetID="1" presetClass="entr" presetSubtype="0" fill="hold" grpId="4" nodeType="clickEffect">
                                  <p:stCondLst>
                                    <p:cond delay="0"/>
                                  </p:stCondLst>
                                  <p:childTnLst>
                                    <p:set>
                                      <p:cBhvr>
                                        <p:cTn id="152" dur="1" fill="hold">
                                          <p:stCondLst>
                                            <p:cond delay="0"/>
                                          </p:stCondLst>
                                        </p:cTn>
                                        <p:tgtEl>
                                          <p:spTgt spid="183370"/>
                                        </p:tgtEl>
                                        <p:attrNameLst>
                                          <p:attrName>style.visibility</p:attrName>
                                        </p:attrNameLst>
                                      </p:cBhvr>
                                      <p:to>
                                        <p:strVal val="visible"/>
                                      </p:to>
                                    </p:set>
                                  </p:childTnLst>
                                  <p:subTnLst>
                                    <p:set>
                                      <p:cBhvr override="childStyle">
                                        <p:cTn dur="1" fill="hold" display="0" masterRel="nextClick" afterEffect="1"/>
                                        <p:tgtEl>
                                          <p:spTgt spid="183370"/>
                                        </p:tgtEl>
                                        <p:attrNameLst>
                                          <p:attrName>style.visibility</p:attrName>
                                        </p:attrNameLst>
                                      </p:cBhvr>
                                      <p:to>
                                        <p:strVal val="hidden"/>
                                      </p:to>
                                    </p:set>
                                  </p:sub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4" nodeType="clickEffect">
                                  <p:stCondLst>
                                    <p:cond delay="0"/>
                                  </p:stCondLst>
                                  <p:childTnLst>
                                    <p:set>
                                      <p:cBhvr>
                                        <p:cTn id="156" dur="1" fill="hold">
                                          <p:stCondLst>
                                            <p:cond delay="0"/>
                                          </p:stCondLst>
                                        </p:cTn>
                                        <p:tgtEl>
                                          <p:spTgt spid="183369"/>
                                        </p:tgtEl>
                                        <p:attrNameLst>
                                          <p:attrName>style.visibility</p:attrName>
                                        </p:attrNameLst>
                                      </p:cBhvr>
                                      <p:to>
                                        <p:strVal val="visible"/>
                                      </p:to>
                                    </p:set>
                                  </p:childTnLst>
                                  <p:subTnLst>
                                    <p:set>
                                      <p:cBhvr override="childStyle">
                                        <p:cTn dur="1" fill="hold" display="0" masterRel="nextClick" afterEffect="1"/>
                                        <p:tgtEl>
                                          <p:spTgt spid="183369"/>
                                        </p:tgtEl>
                                        <p:attrNameLst>
                                          <p:attrName>style.visibility</p:attrName>
                                        </p:attrNameLst>
                                      </p:cBhvr>
                                      <p:to>
                                        <p:strVal val="hidden"/>
                                      </p:to>
                                    </p:set>
                                  </p:sub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499"/>
                                          </p:stCondLst>
                                        </p:cTn>
                                        <p:tgtEl>
                                          <p:spTgt spid="9"/>
                                        </p:tgtEl>
                                        <p:attrNameLst>
                                          <p:attrName>style.visibility</p:attrName>
                                        </p:attrNameLst>
                                      </p:cBhvr>
                                      <p:to>
                                        <p:strVal val="visible"/>
                                      </p:to>
                                    </p:set>
                                  </p:childTnLst>
                                </p:cTn>
                              </p:par>
                            </p:childTnLst>
                          </p:cTn>
                        </p:par>
                        <p:par>
                          <p:cTn id="161" fill="hold">
                            <p:stCondLst>
                              <p:cond delay="500"/>
                            </p:stCondLst>
                            <p:childTnLst>
                              <p:par>
                                <p:cTn id="162" presetID="1" presetClass="emph" presetSubtype="2" fill="hold" nodeType="afterEffect">
                                  <p:stCondLst>
                                    <p:cond delay="0"/>
                                  </p:stCondLst>
                                  <p:childTnLst>
                                    <p:animClr clrSpc="rgb">
                                      <p:cBhvr>
                                        <p:cTn id="163" dur="1" fill="hold"/>
                                        <p:tgtEl>
                                          <p:spTgt spid="28699"/>
                                        </p:tgtEl>
                                        <p:attrNameLst>
                                          <p:attrName>fillcolor</p:attrName>
                                        </p:attrNameLst>
                                      </p:cBhvr>
                                      <p:to>
                                        <a:srgbClr val="FFFFFF"/>
                                      </p:to>
                                    </p:animClr>
                                    <p:set>
                                      <p:cBhvr>
                                        <p:cTn id="164" dur="1" fill="hold"/>
                                        <p:tgtEl>
                                          <p:spTgt spid="28699"/>
                                        </p:tgtEl>
                                        <p:attrNameLst>
                                          <p:attrName>fill.type</p:attrName>
                                        </p:attrNameLst>
                                      </p:cBhvr>
                                      <p:to>
                                        <p:strVal val="solid"/>
                                      </p:to>
                                    </p:set>
                                    <p:set>
                                      <p:cBhvr>
                                        <p:cTn id="165" dur="1" fill="hold"/>
                                        <p:tgtEl>
                                          <p:spTgt spid="28699"/>
                                        </p:tgtEl>
                                        <p:attrNameLst>
                                          <p:attrName>fill.on</p:attrName>
                                        </p:attrNameLst>
                                      </p:cBhvr>
                                      <p:to>
                                        <p:strVal val="true"/>
                                      </p:to>
                                    </p:set>
                                  </p:childTnLst>
                                </p:cTn>
                              </p:par>
                              <p:par>
                                <p:cTn id="166" presetID="1" presetClass="emph" presetSubtype="2" fill="hold" nodeType="withEffect">
                                  <p:stCondLst>
                                    <p:cond delay="0"/>
                                  </p:stCondLst>
                                  <p:childTnLst>
                                    <p:animClr clrSpc="rgb">
                                      <p:cBhvr>
                                        <p:cTn id="167" dur="1" fill="hold"/>
                                        <p:tgtEl>
                                          <p:spTgt spid="28700"/>
                                        </p:tgtEl>
                                        <p:attrNameLst>
                                          <p:attrName>fillcolor</p:attrName>
                                        </p:attrNameLst>
                                      </p:cBhvr>
                                      <p:to>
                                        <a:srgbClr val="FF66FF"/>
                                      </p:to>
                                    </p:animClr>
                                    <p:set>
                                      <p:cBhvr>
                                        <p:cTn id="168" dur="1" fill="hold"/>
                                        <p:tgtEl>
                                          <p:spTgt spid="28700"/>
                                        </p:tgtEl>
                                        <p:attrNameLst>
                                          <p:attrName>fill.type</p:attrName>
                                        </p:attrNameLst>
                                      </p:cBhvr>
                                      <p:to>
                                        <p:strVal val="solid"/>
                                      </p:to>
                                    </p:set>
                                    <p:set>
                                      <p:cBhvr>
                                        <p:cTn id="169" dur="1" fill="hold"/>
                                        <p:tgtEl>
                                          <p:spTgt spid="28700"/>
                                        </p:tgtEl>
                                        <p:attrNameLst>
                                          <p:attrName>fill.on</p:attrName>
                                        </p:attrNameLst>
                                      </p:cBhvr>
                                      <p:to>
                                        <p:strVal val="true"/>
                                      </p:to>
                                    </p:set>
                                  </p:childTnLst>
                                </p:cTn>
                              </p:par>
                              <p:par>
                                <p:cTn id="170" presetID="1" presetClass="entr" presetSubtype="0" fill="hold" grpId="5" nodeType="withEffect">
                                  <p:stCondLst>
                                    <p:cond delay="0"/>
                                  </p:stCondLst>
                                  <p:childTnLst>
                                    <p:set>
                                      <p:cBhvr>
                                        <p:cTn id="171" dur="1" fill="hold">
                                          <p:stCondLst>
                                            <p:cond delay="0"/>
                                          </p:stCondLst>
                                        </p:cTn>
                                        <p:tgtEl>
                                          <p:spTgt spid="183368"/>
                                        </p:tgtEl>
                                        <p:attrNameLst>
                                          <p:attrName>style.visibility</p:attrName>
                                        </p:attrNameLst>
                                      </p:cBhvr>
                                      <p:to>
                                        <p:strVal val="visible"/>
                                      </p:to>
                                    </p:set>
                                  </p:childTnLst>
                                  <p:subTnLst>
                                    <p:set>
                                      <p:cBhvr override="childStyle">
                                        <p:cTn dur="1" fill="hold" display="0" masterRel="nextClick" afterEffect="1"/>
                                        <p:tgtEl>
                                          <p:spTgt spid="183368"/>
                                        </p:tgtEl>
                                        <p:attrNameLst>
                                          <p:attrName>style.visibility</p:attrName>
                                        </p:attrNameLst>
                                      </p:cBhvr>
                                      <p:to>
                                        <p:strVal val="hidden"/>
                                      </p:to>
                                    </p:set>
                                  </p:subTnLst>
                                </p:cTn>
                              </p:par>
                            </p:childTnLst>
                          </p:cTn>
                        </p:par>
                      </p:childTnLst>
                    </p:cTn>
                  </p:par>
                  <p:par>
                    <p:cTn id="172" fill="hold">
                      <p:stCondLst>
                        <p:cond delay="indefinite"/>
                      </p:stCondLst>
                      <p:childTnLst>
                        <p:par>
                          <p:cTn id="173" fill="hold">
                            <p:stCondLst>
                              <p:cond delay="0"/>
                            </p:stCondLst>
                            <p:childTnLst>
                              <p:par>
                                <p:cTn id="174" presetID="1" presetClass="entr" presetSubtype="0" fill="hold" grpId="5" nodeType="clickEffect">
                                  <p:stCondLst>
                                    <p:cond delay="0"/>
                                  </p:stCondLst>
                                  <p:childTnLst>
                                    <p:set>
                                      <p:cBhvr>
                                        <p:cTn id="175" dur="1" fill="hold">
                                          <p:stCondLst>
                                            <p:cond delay="0"/>
                                          </p:stCondLst>
                                        </p:cTn>
                                        <p:tgtEl>
                                          <p:spTgt spid="183370"/>
                                        </p:tgtEl>
                                        <p:attrNameLst>
                                          <p:attrName>style.visibility</p:attrName>
                                        </p:attrNameLst>
                                      </p:cBhvr>
                                      <p:to>
                                        <p:strVal val="visible"/>
                                      </p:to>
                                    </p:set>
                                  </p:childTnLst>
                                  <p:subTnLst>
                                    <p:set>
                                      <p:cBhvr override="childStyle">
                                        <p:cTn dur="1" fill="hold" display="0" masterRel="nextClick" afterEffect="1"/>
                                        <p:tgtEl>
                                          <p:spTgt spid="183370"/>
                                        </p:tgtEl>
                                        <p:attrNameLst>
                                          <p:attrName>style.visibility</p:attrName>
                                        </p:attrNameLst>
                                      </p:cBhvr>
                                      <p:to>
                                        <p:strVal val="hidden"/>
                                      </p:to>
                                    </p:set>
                                  </p:subTnLst>
                                </p:cTn>
                              </p:par>
                            </p:childTnLst>
                          </p:cTn>
                        </p:par>
                      </p:childTnLst>
                    </p:cTn>
                  </p:par>
                  <p:par>
                    <p:cTn id="176" fill="hold">
                      <p:stCondLst>
                        <p:cond delay="indefinite"/>
                      </p:stCondLst>
                      <p:childTnLst>
                        <p:par>
                          <p:cTn id="177" fill="hold">
                            <p:stCondLst>
                              <p:cond delay="0"/>
                            </p:stCondLst>
                            <p:childTnLst>
                              <p:par>
                                <p:cTn id="178" presetID="1" presetClass="entr" presetSubtype="0" fill="hold" grpId="5" nodeType="clickEffect">
                                  <p:stCondLst>
                                    <p:cond delay="0"/>
                                  </p:stCondLst>
                                  <p:childTnLst>
                                    <p:set>
                                      <p:cBhvr>
                                        <p:cTn id="179" dur="1" fill="hold">
                                          <p:stCondLst>
                                            <p:cond delay="0"/>
                                          </p:stCondLst>
                                        </p:cTn>
                                        <p:tgtEl>
                                          <p:spTgt spid="183369"/>
                                        </p:tgtEl>
                                        <p:attrNameLst>
                                          <p:attrName>style.visibility</p:attrName>
                                        </p:attrNameLst>
                                      </p:cBhvr>
                                      <p:to>
                                        <p:strVal val="visible"/>
                                      </p:to>
                                    </p:set>
                                  </p:childTnLst>
                                  <p:subTnLst>
                                    <p:set>
                                      <p:cBhvr override="childStyle">
                                        <p:cTn dur="1" fill="hold" display="0" masterRel="nextClick" afterEffect="1"/>
                                        <p:tgtEl>
                                          <p:spTgt spid="183369"/>
                                        </p:tgtEl>
                                        <p:attrNameLst>
                                          <p:attrName>style.visibility</p:attrName>
                                        </p:attrNameLst>
                                      </p:cBhvr>
                                      <p:to>
                                        <p:strVal val="hidden"/>
                                      </p:to>
                                    </p:set>
                                  </p:subTnLst>
                                </p:cTn>
                              </p:par>
                            </p:childTnLst>
                          </p:cTn>
                        </p:par>
                      </p:childTnLst>
                    </p:cTn>
                  </p:par>
                  <p:par>
                    <p:cTn id="180" fill="hold">
                      <p:stCondLst>
                        <p:cond delay="indefinite"/>
                      </p:stCondLst>
                      <p:childTnLst>
                        <p:par>
                          <p:cTn id="181" fill="hold">
                            <p:stCondLst>
                              <p:cond delay="0"/>
                            </p:stCondLst>
                            <p:childTnLst>
                              <p:par>
                                <p:cTn id="182" presetID="1" presetClass="entr" presetSubtype="0" fill="hold" nodeType="clickEffect">
                                  <p:stCondLst>
                                    <p:cond delay="0"/>
                                  </p:stCondLst>
                                  <p:childTnLst>
                                    <p:set>
                                      <p:cBhvr>
                                        <p:cTn id="183" dur="1" fill="hold">
                                          <p:stCondLst>
                                            <p:cond delay="499"/>
                                          </p:stCondLst>
                                        </p:cTn>
                                        <p:tgtEl>
                                          <p:spTgt spid="10"/>
                                        </p:tgtEl>
                                        <p:attrNameLst>
                                          <p:attrName>style.visibility</p:attrName>
                                        </p:attrNameLst>
                                      </p:cBhvr>
                                      <p:to>
                                        <p:strVal val="visible"/>
                                      </p:to>
                                    </p:set>
                                  </p:childTnLst>
                                </p:cTn>
                              </p:par>
                            </p:childTnLst>
                          </p:cTn>
                        </p:par>
                        <p:par>
                          <p:cTn id="184" fill="hold">
                            <p:stCondLst>
                              <p:cond delay="500"/>
                            </p:stCondLst>
                            <p:childTnLst>
                              <p:par>
                                <p:cTn id="185" presetID="1" presetClass="emph" presetSubtype="2" fill="hold" nodeType="afterEffect">
                                  <p:stCondLst>
                                    <p:cond delay="0"/>
                                  </p:stCondLst>
                                  <p:childTnLst>
                                    <p:animClr clrSpc="rgb">
                                      <p:cBhvr>
                                        <p:cTn id="186" dur="1" fill="hold"/>
                                        <p:tgtEl>
                                          <p:spTgt spid="28700"/>
                                        </p:tgtEl>
                                        <p:attrNameLst>
                                          <p:attrName>fillcolor</p:attrName>
                                        </p:attrNameLst>
                                      </p:cBhvr>
                                      <p:to>
                                        <a:srgbClr val="FFFFFF"/>
                                      </p:to>
                                    </p:animClr>
                                    <p:set>
                                      <p:cBhvr>
                                        <p:cTn id="187" dur="1" fill="hold"/>
                                        <p:tgtEl>
                                          <p:spTgt spid="28700"/>
                                        </p:tgtEl>
                                        <p:attrNameLst>
                                          <p:attrName>fill.type</p:attrName>
                                        </p:attrNameLst>
                                      </p:cBhvr>
                                      <p:to>
                                        <p:strVal val="solid"/>
                                      </p:to>
                                    </p:set>
                                    <p:set>
                                      <p:cBhvr>
                                        <p:cTn id="188" dur="1" fill="hold"/>
                                        <p:tgtEl>
                                          <p:spTgt spid="28700"/>
                                        </p:tgtEl>
                                        <p:attrNameLst>
                                          <p:attrName>fill.on</p:attrName>
                                        </p:attrNameLst>
                                      </p:cBhvr>
                                      <p:to>
                                        <p:strVal val="true"/>
                                      </p:to>
                                    </p:set>
                                  </p:childTnLst>
                                </p:cTn>
                              </p:par>
                              <p:par>
                                <p:cTn id="189" presetID="1" presetClass="emph" presetSubtype="2" fill="hold" nodeType="withEffect">
                                  <p:stCondLst>
                                    <p:cond delay="0"/>
                                  </p:stCondLst>
                                  <p:childTnLst>
                                    <p:animClr clrSpc="rgb">
                                      <p:cBhvr>
                                        <p:cTn id="190" dur="1" fill="hold"/>
                                        <p:tgtEl>
                                          <p:spTgt spid="28701"/>
                                        </p:tgtEl>
                                        <p:attrNameLst>
                                          <p:attrName>fillcolor</p:attrName>
                                        </p:attrNameLst>
                                      </p:cBhvr>
                                      <p:to>
                                        <a:srgbClr val="FF66FF"/>
                                      </p:to>
                                    </p:animClr>
                                    <p:set>
                                      <p:cBhvr>
                                        <p:cTn id="191" dur="1" fill="hold"/>
                                        <p:tgtEl>
                                          <p:spTgt spid="28701"/>
                                        </p:tgtEl>
                                        <p:attrNameLst>
                                          <p:attrName>fill.type</p:attrName>
                                        </p:attrNameLst>
                                      </p:cBhvr>
                                      <p:to>
                                        <p:strVal val="solid"/>
                                      </p:to>
                                    </p:set>
                                    <p:set>
                                      <p:cBhvr>
                                        <p:cTn id="192" dur="1" fill="hold"/>
                                        <p:tgtEl>
                                          <p:spTgt spid="28701"/>
                                        </p:tgtEl>
                                        <p:attrNameLst>
                                          <p:attrName>fill.on</p:attrName>
                                        </p:attrNameLst>
                                      </p:cBhvr>
                                      <p:to>
                                        <p:strVal val="true"/>
                                      </p:to>
                                    </p:set>
                                  </p:childTnLst>
                                </p:cTn>
                              </p:par>
                              <p:par>
                                <p:cTn id="193" presetID="1" presetClass="entr" presetSubtype="0" fill="hold" grpId="6" nodeType="withEffect">
                                  <p:stCondLst>
                                    <p:cond delay="0"/>
                                  </p:stCondLst>
                                  <p:childTnLst>
                                    <p:set>
                                      <p:cBhvr>
                                        <p:cTn id="194" dur="1" fill="hold">
                                          <p:stCondLst>
                                            <p:cond delay="0"/>
                                          </p:stCondLst>
                                        </p:cTn>
                                        <p:tgtEl>
                                          <p:spTgt spid="183368"/>
                                        </p:tgtEl>
                                        <p:attrNameLst>
                                          <p:attrName>style.visibility</p:attrName>
                                        </p:attrNameLst>
                                      </p:cBhvr>
                                      <p:to>
                                        <p:strVal val="visible"/>
                                      </p:to>
                                    </p:set>
                                  </p:childTnLst>
                                  <p:subTnLst>
                                    <p:set>
                                      <p:cBhvr override="childStyle">
                                        <p:cTn dur="1" fill="hold" display="0" masterRel="nextClick" afterEffect="1"/>
                                        <p:tgtEl>
                                          <p:spTgt spid="183368"/>
                                        </p:tgtEl>
                                        <p:attrNameLst>
                                          <p:attrName>style.visibility</p:attrName>
                                        </p:attrNameLst>
                                      </p:cBhvr>
                                      <p:to>
                                        <p:strVal val="hidden"/>
                                      </p:to>
                                    </p:set>
                                  </p:sub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6" nodeType="clickEffect">
                                  <p:stCondLst>
                                    <p:cond delay="0"/>
                                  </p:stCondLst>
                                  <p:childTnLst>
                                    <p:set>
                                      <p:cBhvr>
                                        <p:cTn id="198" dur="1" fill="hold">
                                          <p:stCondLst>
                                            <p:cond delay="0"/>
                                          </p:stCondLst>
                                        </p:cTn>
                                        <p:tgtEl>
                                          <p:spTgt spid="183370"/>
                                        </p:tgtEl>
                                        <p:attrNameLst>
                                          <p:attrName>style.visibility</p:attrName>
                                        </p:attrNameLst>
                                      </p:cBhvr>
                                      <p:to>
                                        <p:strVal val="visible"/>
                                      </p:to>
                                    </p:set>
                                  </p:childTnLst>
                                  <p:subTnLst>
                                    <p:set>
                                      <p:cBhvr override="childStyle">
                                        <p:cTn dur="1" fill="hold" display="0" masterRel="nextClick" afterEffect="1"/>
                                        <p:tgtEl>
                                          <p:spTgt spid="183370"/>
                                        </p:tgtEl>
                                        <p:attrNameLst>
                                          <p:attrName>style.visibility</p:attrName>
                                        </p:attrNameLst>
                                      </p:cBhvr>
                                      <p:to>
                                        <p:strVal val="hidden"/>
                                      </p:to>
                                    </p:set>
                                  </p:sub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183371"/>
                                        </p:tgtEl>
                                        <p:attrNameLst>
                                          <p:attrName>style.visibility</p:attrName>
                                        </p:attrNameLst>
                                      </p:cBhvr>
                                      <p:to>
                                        <p:strVal val="visible"/>
                                      </p:to>
                                    </p:set>
                                  </p:childTnLst>
                                  <p:subTnLst>
                                    <p:set>
                                      <p:cBhvr override="childStyle">
                                        <p:cTn dur="1" fill="hold" display="0" masterRel="nextClick" afterEffect="1"/>
                                        <p:tgtEl>
                                          <p:spTgt spid="183371"/>
                                        </p:tgtEl>
                                        <p:attrNameLst>
                                          <p:attrName>style.visibility</p:attrName>
                                        </p:attrNameLst>
                                      </p:cBhvr>
                                      <p:to>
                                        <p:strVal val="hidden"/>
                                      </p:to>
                                    </p:set>
                                  </p:subTnLst>
                                </p:cTn>
                              </p:par>
                            </p:childTnLst>
                          </p:cTn>
                        </p:par>
                        <p:par>
                          <p:cTn id="203" fill="hold">
                            <p:stCondLst>
                              <p:cond delay="0"/>
                            </p:stCondLst>
                            <p:childTnLst>
                              <p:par>
                                <p:cTn id="204" presetID="53" presetClass="exit" presetSubtype="0" fill="hold" nodeType="afterEffect">
                                  <p:stCondLst>
                                    <p:cond delay="0"/>
                                  </p:stCondLst>
                                  <p:childTnLst>
                                    <p:anim calcmode="lin" valueType="num">
                                      <p:cBhvr>
                                        <p:cTn id="205" dur="1"/>
                                        <p:tgtEl>
                                          <p:spTgt spid="3"/>
                                        </p:tgtEl>
                                        <p:attrNameLst>
                                          <p:attrName>ppt_w</p:attrName>
                                        </p:attrNameLst>
                                      </p:cBhvr>
                                      <p:tavLst>
                                        <p:tav tm="0">
                                          <p:val>
                                            <p:strVal val="ppt_w"/>
                                          </p:val>
                                        </p:tav>
                                        <p:tav tm="100000">
                                          <p:val>
                                            <p:fltVal val="0"/>
                                          </p:val>
                                        </p:tav>
                                      </p:tavLst>
                                    </p:anim>
                                    <p:anim calcmode="lin" valueType="num">
                                      <p:cBhvr>
                                        <p:cTn id="206" dur="1"/>
                                        <p:tgtEl>
                                          <p:spTgt spid="3"/>
                                        </p:tgtEl>
                                        <p:attrNameLst>
                                          <p:attrName>ppt_h</p:attrName>
                                        </p:attrNameLst>
                                      </p:cBhvr>
                                      <p:tavLst>
                                        <p:tav tm="0">
                                          <p:val>
                                            <p:strVal val="ppt_h"/>
                                          </p:val>
                                        </p:tav>
                                        <p:tav tm="100000">
                                          <p:val>
                                            <p:fltVal val="0"/>
                                          </p:val>
                                        </p:tav>
                                      </p:tavLst>
                                    </p:anim>
                                    <p:animEffect transition="out" filter="fade">
                                      <p:cBhvr>
                                        <p:cTn id="207" dur="1"/>
                                        <p:tgtEl>
                                          <p:spTgt spid="3"/>
                                        </p:tgtEl>
                                      </p:cBhvr>
                                    </p:animEffect>
                                    <p:set>
                                      <p:cBhvr>
                                        <p:cTn id="208" dur="1" fill="hold">
                                          <p:stCondLst>
                                            <p:cond delay="499"/>
                                          </p:stCondLst>
                                        </p:cTn>
                                        <p:tgtEl>
                                          <p:spTgt spid="3"/>
                                        </p:tgtEl>
                                        <p:attrNameLst>
                                          <p:attrName>style.visibility</p:attrName>
                                        </p:attrNameLst>
                                      </p:cBhvr>
                                      <p:to>
                                        <p:strVal val="hidden"/>
                                      </p:to>
                                    </p:set>
                                  </p:childTnLst>
                                </p:cTn>
                              </p:par>
                              <p:par>
                                <p:cTn id="209" presetID="1" presetClass="exit" presetSubtype="0" fill="hold" grpId="1" nodeType="withEffect">
                                  <p:stCondLst>
                                    <p:cond delay="0"/>
                                  </p:stCondLst>
                                  <p:childTnLst>
                                    <p:set>
                                      <p:cBhvr>
                                        <p:cTn id="210" dur="1" fill="hold">
                                          <p:stCondLst>
                                            <p:cond delay="0"/>
                                          </p:stCondLst>
                                        </p:cTn>
                                        <p:tgtEl>
                                          <p:spTgt spid="183421"/>
                                        </p:tgtEl>
                                        <p:attrNameLst>
                                          <p:attrName>style.visibility</p:attrName>
                                        </p:attrNameLst>
                                      </p:cBhvr>
                                      <p:to>
                                        <p:strVal val="hidden"/>
                                      </p:to>
                                    </p:set>
                                  </p:childTnLst>
                                </p:cTn>
                              </p:par>
                              <p:par>
                                <p:cTn id="211" presetID="1" presetClass="exit" presetSubtype="0" fill="hold" nodeType="withEffect">
                                  <p:stCondLst>
                                    <p:cond delay="0"/>
                                  </p:stCondLst>
                                  <p:childTnLst>
                                    <p:set>
                                      <p:cBhvr>
                                        <p:cTn id="212" dur="1" fill="hold">
                                          <p:stCondLst>
                                            <p:cond delay="0"/>
                                          </p:stCondLst>
                                        </p:cTn>
                                        <p:tgtEl>
                                          <p:spTgt spid="4"/>
                                        </p:tgtEl>
                                        <p:attrNameLst>
                                          <p:attrName>style.visibility</p:attrName>
                                        </p:attrNameLst>
                                      </p:cBhvr>
                                      <p:to>
                                        <p:strVal val="hidden"/>
                                      </p:to>
                                    </p:set>
                                  </p:childTnLst>
                                </p:cTn>
                              </p:par>
                              <p:par>
                                <p:cTn id="213" presetID="1" presetClass="exit" presetSubtype="0" fill="hold" nodeType="withEffect">
                                  <p:stCondLst>
                                    <p:cond delay="0"/>
                                  </p:stCondLst>
                                  <p:childTnLst>
                                    <p:set>
                                      <p:cBhvr>
                                        <p:cTn id="214" dur="1" fill="hold">
                                          <p:stCondLst>
                                            <p:cond delay="0"/>
                                          </p:stCondLst>
                                        </p:cTn>
                                        <p:tgtEl>
                                          <p:spTgt spid="5"/>
                                        </p:tgtEl>
                                        <p:attrNameLst>
                                          <p:attrName>style.visibility</p:attrName>
                                        </p:attrNameLst>
                                      </p:cBhvr>
                                      <p:to>
                                        <p:strVal val="hidden"/>
                                      </p:to>
                                    </p:set>
                                  </p:childTnLst>
                                </p:cTn>
                              </p:par>
                              <p:par>
                                <p:cTn id="215" presetID="1" presetClass="exit" presetSubtype="0" fill="hold" nodeType="withEffect">
                                  <p:stCondLst>
                                    <p:cond delay="0"/>
                                  </p:stCondLst>
                                  <p:childTnLst>
                                    <p:set>
                                      <p:cBhvr>
                                        <p:cTn id="216" dur="1" fill="hold">
                                          <p:stCondLst>
                                            <p:cond delay="0"/>
                                          </p:stCondLst>
                                        </p:cTn>
                                        <p:tgtEl>
                                          <p:spTgt spid="6"/>
                                        </p:tgtEl>
                                        <p:attrNameLst>
                                          <p:attrName>style.visibility</p:attrName>
                                        </p:attrNameLst>
                                      </p:cBhvr>
                                      <p:to>
                                        <p:strVal val="hidden"/>
                                      </p:to>
                                    </p:set>
                                  </p:childTnLst>
                                </p:cTn>
                              </p:par>
                              <p:par>
                                <p:cTn id="217" presetID="1" presetClass="exit" presetSubtype="0" fill="hold" nodeType="withEffect">
                                  <p:stCondLst>
                                    <p:cond delay="0"/>
                                  </p:stCondLst>
                                  <p:childTnLst>
                                    <p:set>
                                      <p:cBhvr>
                                        <p:cTn id="218" dur="1" fill="hold">
                                          <p:stCondLst>
                                            <p:cond delay="0"/>
                                          </p:stCondLst>
                                        </p:cTn>
                                        <p:tgtEl>
                                          <p:spTgt spid="7"/>
                                        </p:tgtEl>
                                        <p:attrNameLst>
                                          <p:attrName>style.visibility</p:attrName>
                                        </p:attrNameLst>
                                      </p:cBhvr>
                                      <p:to>
                                        <p:strVal val="hidden"/>
                                      </p:to>
                                    </p:set>
                                  </p:childTnLst>
                                </p:cTn>
                              </p:par>
                              <p:par>
                                <p:cTn id="219" presetID="1" presetClass="exit" presetSubtype="0" fill="hold" nodeType="withEffect">
                                  <p:stCondLst>
                                    <p:cond delay="0"/>
                                  </p:stCondLst>
                                  <p:childTnLst>
                                    <p:set>
                                      <p:cBhvr>
                                        <p:cTn id="220" dur="1" fill="hold">
                                          <p:stCondLst>
                                            <p:cond delay="0"/>
                                          </p:stCondLst>
                                        </p:cTn>
                                        <p:tgtEl>
                                          <p:spTgt spid="8"/>
                                        </p:tgtEl>
                                        <p:attrNameLst>
                                          <p:attrName>style.visibility</p:attrName>
                                        </p:attrNameLst>
                                      </p:cBhvr>
                                      <p:to>
                                        <p:strVal val="hidden"/>
                                      </p:to>
                                    </p:set>
                                  </p:childTnLst>
                                </p:cTn>
                              </p:par>
                              <p:par>
                                <p:cTn id="221" presetID="1" presetClass="exit" presetSubtype="0" fill="hold" nodeType="withEffect">
                                  <p:stCondLst>
                                    <p:cond delay="0"/>
                                  </p:stCondLst>
                                  <p:childTnLst>
                                    <p:set>
                                      <p:cBhvr>
                                        <p:cTn id="222" dur="1" fill="hold">
                                          <p:stCondLst>
                                            <p:cond delay="0"/>
                                          </p:stCondLst>
                                        </p:cTn>
                                        <p:tgtEl>
                                          <p:spTgt spid="9"/>
                                        </p:tgtEl>
                                        <p:attrNameLst>
                                          <p:attrName>style.visibility</p:attrName>
                                        </p:attrNameLst>
                                      </p:cBhvr>
                                      <p:to>
                                        <p:strVal val="hidden"/>
                                      </p:to>
                                    </p:set>
                                  </p:childTnLst>
                                </p:cTn>
                              </p:par>
                              <p:par>
                                <p:cTn id="223" presetID="1" presetClass="exit" presetSubtype="0" fill="hold" nodeType="withEffect">
                                  <p:stCondLst>
                                    <p:cond delay="0"/>
                                  </p:stCondLst>
                                  <p:childTnLst>
                                    <p:set>
                                      <p:cBhvr>
                                        <p:cTn id="224" dur="1" fill="hold">
                                          <p:stCondLst>
                                            <p:cond delay="0"/>
                                          </p:stCondLst>
                                        </p:cTn>
                                        <p:tgtEl>
                                          <p:spTgt spid="10"/>
                                        </p:tgtEl>
                                        <p:attrNameLst>
                                          <p:attrName>style.visibility</p:attrName>
                                        </p:attrNameLst>
                                      </p:cBhvr>
                                      <p:to>
                                        <p:strVal val="hidden"/>
                                      </p:to>
                                    </p:set>
                                  </p:childTnLst>
                                </p:cTn>
                              </p:par>
                              <p:par>
                                <p:cTn id="225" presetID="1" presetClass="exit" presetSubtype="0" fill="hold" nodeType="withEffect">
                                  <p:stCondLst>
                                    <p:cond delay="0"/>
                                  </p:stCondLst>
                                  <p:childTnLst>
                                    <p:set>
                                      <p:cBhvr>
                                        <p:cTn id="226" dur="1" fill="hold">
                                          <p:stCondLst>
                                            <p:cond delay="0"/>
                                          </p:stCondLst>
                                        </p:cTn>
                                        <p:tgtEl>
                                          <p:spTgt spid="183420"/>
                                        </p:tgtEl>
                                        <p:attrNameLst>
                                          <p:attrName>style.visibility</p:attrName>
                                        </p:attrNameLst>
                                      </p:cBhvr>
                                      <p:to>
                                        <p:strVal val="hidden"/>
                                      </p:to>
                                    </p:set>
                                  </p:childTnLst>
                                </p:cTn>
                              </p:par>
                              <p:par>
                                <p:cTn id="227" presetID="1" presetClass="emph" presetSubtype="2" fill="hold" nodeType="withEffect">
                                  <p:stCondLst>
                                    <p:cond delay="0"/>
                                  </p:stCondLst>
                                  <p:childTnLst>
                                    <p:animClr clrSpc="rgb">
                                      <p:cBhvr>
                                        <p:cTn id="228" dur="1" fill="hold"/>
                                        <p:tgtEl>
                                          <p:spTgt spid="28701"/>
                                        </p:tgtEl>
                                        <p:attrNameLst>
                                          <p:attrName>fillcolor</p:attrName>
                                        </p:attrNameLst>
                                      </p:cBhvr>
                                      <p:to>
                                        <a:srgbClr val="FFFFFF"/>
                                      </p:to>
                                    </p:animClr>
                                    <p:set>
                                      <p:cBhvr>
                                        <p:cTn id="229" dur="1" fill="hold"/>
                                        <p:tgtEl>
                                          <p:spTgt spid="28701"/>
                                        </p:tgtEl>
                                        <p:attrNameLst>
                                          <p:attrName>fill.type</p:attrName>
                                        </p:attrNameLst>
                                      </p:cBhvr>
                                      <p:to>
                                        <p:strVal val="solid"/>
                                      </p:to>
                                    </p:set>
                                    <p:set>
                                      <p:cBhvr>
                                        <p:cTn id="230" dur="1" fill="hold"/>
                                        <p:tgtEl>
                                          <p:spTgt spid="28701"/>
                                        </p:tgtEl>
                                        <p:attrNameLst>
                                          <p:attrName>fill.on</p:attrName>
                                        </p:attrNameLst>
                                      </p:cBhvr>
                                      <p:to>
                                        <p:strVal val="true"/>
                                      </p:to>
                                    </p:set>
                                  </p:childTnLst>
                                </p:cTn>
                              </p:par>
                            </p:childTnLst>
                          </p:cTn>
                        </p:par>
                        <p:par>
                          <p:cTn id="231" fill="hold">
                            <p:stCondLst>
                              <p:cond delay="500"/>
                            </p:stCondLst>
                            <p:childTnLst>
                              <p:par>
                                <p:cTn id="232" presetID="1" presetClass="entr" presetSubtype="0" fill="hold" nodeType="afterEffect">
                                  <p:stCondLst>
                                    <p:cond delay="0"/>
                                  </p:stCondLst>
                                  <p:childTnLst>
                                    <p:set>
                                      <p:cBhvr>
                                        <p:cTn id="233" dur="1" fill="hold">
                                          <p:stCondLst>
                                            <p:cond delay="0"/>
                                          </p:stCondLst>
                                        </p:cTn>
                                        <p:tgtEl>
                                          <p:spTgt spid="183335"/>
                                        </p:tgtEl>
                                        <p:attrNameLst>
                                          <p:attrName>style.visibility</p:attrName>
                                        </p:attrNameLst>
                                      </p:cBhvr>
                                      <p:to>
                                        <p:strVal val="visible"/>
                                      </p:to>
                                    </p:set>
                                  </p:childTnLst>
                                </p:cTn>
                              </p:par>
                            </p:childTnLst>
                          </p:cTn>
                        </p:par>
                        <p:par>
                          <p:cTn id="234" fill="hold">
                            <p:stCondLst>
                              <p:cond delay="500"/>
                            </p:stCondLst>
                            <p:childTnLst>
                              <p:par>
                                <p:cTn id="235" presetID="1" presetClass="entr" presetSubtype="0" fill="hold" grpId="0" nodeType="afterEffect">
                                  <p:stCondLst>
                                    <p:cond delay="0"/>
                                  </p:stCondLst>
                                  <p:childTnLst>
                                    <p:set>
                                      <p:cBhvr>
                                        <p:cTn id="236" dur="1" fill="hold">
                                          <p:stCondLst>
                                            <p:cond delay="0"/>
                                          </p:stCondLst>
                                        </p:cTn>
                                        <p:tgtEl>
                                          <p:spTgt spid="183310"/>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83333"/>
                                        </p:tgtEl>
                                        <p:attrNameLst>
                                          <p:attrName>style.visibility</p:attrName>
                                        </p:attrNameLst>
                                      </p:cBhvr>
                                      <p:to>
                                        <p:strVal val="visible"/>
                                      </p:to>
                                    </p:set>
                                  </p:childTnLst>
                                  <p:subTnLst>
                                    <p:set>
                                      <p:cBhvr override="childStyle">
                                        <p:cTn dur="1" fill="hold" display="0" masterRel="nextClick" afterEffect="1"/>
                                        <p:tgtEl>
                                          <p:spTgt spid="183333"/>
                                        </p:tgtEl>
                                        <p:attrNameLst>
                                          <p:attrName>style.visibility</p:attrName>
                                        </p:attrNameLst>
                                      </p:cBhvr>
                                      <p:to>
                                        <p:strVal val="hidden"/>
                                      </p:to>
                                    </p:set>
                                  </p:subTnLst>
                                </p:cTn>
                              </p:par>
                            </p:childTnLst>
                          </p:cTn>
                        </p:par>
                      </p:childTnLst>
                    </p:cTn>
                  </p:par>
                  <p:par>
                    <p:cTn id="239" fill="hold">
                      <p:stCondLst>
                        <p:cond delay="indefinite"/>
                      </p:stCondLst>
                      <p:childTnLst>
                        <p:par>
                          <p:cTn id="240" fill="hold">
                            <p:stCondLst>
                              <p:cond delay="0"/>
                            </p:stCondLst>
                            <p:childTnLst>
                              <p:par>
                                <p:cTn id="241" presetID="1" presetClass="entr" presetSubtype="0" fill="hold" grpId="0" nodeType="clickEffect">
                                  <p:stCondLst>
                                    <p:cond delay="0"/>
                                  </p:stCondLst>
                                  <p:childTnLst>
                                    <p:set>
                                      <p:cBhvr>
                                        <p:cTn id="242" dur="1" fill="hold">
                                          <p:stCondLst>
                                            <p:cond delay="0"/>
                                          </p:stCondLst>
                                        </p:cTn>
                                        <p:tgtEl>
                                          <p:spTgt spid="183334"/>
                                        </p:tgtEl>
                                        <p:attrNameLst>
                                          <p:attrName>style.visibility</p:attrName>
                                        </p:attrNameLst>
                                      </p:cBhvr>
                                      <p:to>
                                        <p:strVal val="visible"/>
                                      </p:to>
                                    </p:set>
                                  </p:childTnLst>
                                  <p:subTnLst>
                                    <p:set>
                                      <p:cBhvr override="childStyle">
                                        <p:cTn dur="1" fill="hold" display="0" masterRel="nextClick" afterEffect="1"/>
                                        <p:tgtEl>
                                          <p:spTgt spid="183334"/>
                                        </p:tgtEl>
                                        <p:attrNameLst>
                                          <p:attrName>style.visibility</p:attrName>
                                        </p:attrNameLst>
                                      </p:cBhvr>
                                      <p:to>
                                        <p:strVal val="hidden"/>
                                      </p:to>
                                    </p:set>
                                  </p:subTnLst>
                                </p:cTn>
                              </p:par>
                            </p:childTnLst>
                          </p:cTn>
                        </p:par>
                      </p:childTnLst>
                    </p:cTn>
                  </p:par>
                  <p:par>
                    <p:cTn id="243" fill="hold">
                      <p:stCondLst>
                        <p:cond delay="indefinite"/>
                      </p:stCondLst>
                      <p:childTnLst>
                        <p:par>
                          <p:cTn id="244" fill="hold">
                            <p:stCondLst>
                              <p:cond delay="0"/>
                            </p:stCondLst>
                            <p:childTnLst>
                              <p:par>
                                <p:cTn id="245" presetID="2" presetClass="entr" presetSubtype="6" fill="hold" nodeType="clickEffect">
                                  <p:stCondLst>
                                    <p:cond delay="0"/>
                                  </p:stCondLst>
                                  <p:childTnLst>
                                    <p:set>
                                      <p:cBhvr>
                                        <p:cTn id="246" dur="1" fill="hold">
                                          <p:stCondLst>
                                            <p:cond delay="0"/>
                                          </p:stCondLst>
                                        </p:cTn>
                                        <p:tgtEl>
                                          <p:spTgt spid="11"/>
                                        </p:tgtEl>
                                        <p:attrNameLst>
                                          <p:attrName>style.visibility</p:attrName>
                                        </p:attrNameLst>
                                      </p:cBhvr>
                                      <p:to>
                                        <p:strVal val="visible"/>
                                      </p:to>
                                    </p:set>
                                    <p:anim calcmode="lin" valueType="num">
                                      <p:cBhvr additive="base">
                                        <p:cTn id="247" dur="1" fill="hold"/>
                                        <p:tgtEl>
                                          <p:spTgt spid="11"/>
                                        </p:tgtEl>
                                        <p:attrNameLst>
                                          <p:attrName>ppt_x</p:attrName>
                                        </p:attrNameLst>
                                      </p:cBhvr>
                                      <p:tavLst>
                                        <p:tav tm="0">
                                          <p:val>
                                            <p:strVal val="1+#ppt_w/2"/>
                                          </p:val>
                                        </p:tav>
                                        <p:tav tm="100000">
                                          <p:val>
                                            <p:strVal val="#ppt_x"/>
                                          </p:val>
                                        </p:tav>
                                      </p:tavLst>
                                    </p:anim>
                                    <p:anim calcmode="lin" valueType="num">
                                      <p:cBhvr additive="base">
                                        <p:cTn id="248" dur="1" fill="hold"/>
                                        <p:tgtEl>
                                          <p:spTgt spid="11"/>
                                        </p:tgtEl>
                                        <p:attrNameLst>
                                          <p:attrName>ppt_y</p:attrName>
                                        </p:attrNameLst>
                                      </p:cBhvr>
                                      <p:tavLst>
                                        <p:tav tm="0">
                                          <p:val>
                                            <p:strVal val="1+#ppt_h/2"/>
                                          </p:val>
                                        </p:tav>
                                        <p:tav tm="100000">
                                          <p:val>
                                            <p:strVal val="#ppt_y"/>
                                          </p:val>
                                        </p:tav>
                                      </p:tavLst>
                                    </p:anim>
                                  </p:childTnLst>
                                </p:cTn>
                              </p:par>
                            </p:childTnLst>
                          </p:cTn>
                        </p:par>
                        <p:par>
                          <p:cTn id="249" fill="hold">
                            <p:stCondLst>
                              <p:cond delay="0"/>
                            </p:stCondLst>
                            <p:childTnLst>
                              <p:par>
                                <p:cTn id="250" presetID="1" presetClass="entr" presetSubtype="0" fill="hold" grpId="2" nodeType="afterEffect">
                                  <p:stCondLst>
                                    <p:cond delay="0"/>
                                  </p:stCondLst>
                                  <p:childTnLst>
                                    <p:set>
                                      <p:cBhvr>
                                        <p:cTn id="251" dur="1" fill="hold">
                                          <p:stCondLst>
                                            <p:cond delay="0"/>
                                          </p:stCondLst>
                                        </p:cTn>
                                        <p:tgtEl>
                                          <p:spTgt spid="183421"/>
                                        </p:tgtEl>
                                        <p:attrNameLst>
                                          <p:attrName>style.visibility</p:attrName>
                                        </p:attrNameLst>
                                      </p:cBhvr>
                                      <p:to>
                                        <p:strVal val="visible"/>
                                      </p:to>
                                    </p:set>
                                  </p:childTnLst>
                                </p:cTn>
                              </p:par>
                              <p:par>
                                <p:cTn id="252" presetID="1" presetClass="exit" presetSubtype="0" fill="hold" nodeType="withEffect">
                                  <p:stCondLst>
                                    <p:cond delay="0"/>
                                  </p:stCondLst>
                                  <p:childTnLst>
                                    <p:set>
                                      <p:cBhvr>
                                        <p:cTn id="253" dur="1" fill="hold">
                                          <p:stCondLst>
                                            <p:cond delay="0"/>
                                          </p:stCondLst>
                                        </p:cTn>
                                        <p:tgtEl>
                                          <p:spTgt spid="183335"/>
                                        </p:tgtEl>
                                        <p:attrNameLst>
                                          <p:attrName>style.visibility</p:attrName>
                                        </p:attrNameLst>
                                      </p:cBhvr>
                                      <p:to>
                                        <p:strVal val="hidden"/>
                                      </p:to>
                                    </p:set>
                                  </p:childTnLst>
                                </p:cTn>
                              </p:par>
                              <p:par>
                                <p:cTn id="254" presetID="1" presetClass="entr" presetSubtype="0" fill="hold" nodeType="withEffect">
                                  <p:stCondLst>
                                    <p:cond delay="0"/>
                                  </p:stCondLst>
                                  <p:childTnLst>
                                    <p:set>
                                      <p:cBhvr>
                                        <p:cTn id="255" dur="1" fill="hold">
                                          <p:stCondLst>
                                            <p:cond delay="0"/>
                                          </p:stCondLst>
                                        </p:cTn>
                                        <p:tgtEl>
                                          <p:spTgt spid="183420"/>
                                        </p:tgtEl>
                                        <p:attrNameLst>
                                          <p:attrName>style.visibility</p:attrName>
                                        </p:attrNameLst>
                                      </p:cBhvr>
                                      <p:to>
                                        <p:strVal val="visible"/>
                                      </p:to>
                                    </p:set>
                                  </p:childTnLst>
                                </p:cTn>
                              </p:par>
                            </p:childTnLst>
                          </p:cTn>
                        </p:par>
                        <p:par>
                          <p:cTn id="256" fill="hold">
                            <p:stCondLst>
                              <p:cond delay="0"/>
                            </p:stCondLst>
                            <p:childTnLst>
                              <p:par>
                                <p:cTn id="257" presetID="1" presetClass="entr" presetSubtype="0" fill="hold" grpId="0" nodeType="afterEffect">
                                  <p:stCondLst>
                                    <p:cond delay="0"/>
                                  </p:stCondLst>
                                  <p:childTnLst>
                                    <p:set>
                                      <p:cBhvr>
                                        <p:cTn id="258" dur="1" fill="hold">
                                          <p:stCondLst>
                                            <p:cond delay="499"/>
                                          </p:stCondLst>
                                        </p:cTn>
                                        <p:tgtEl>
                                          <p:spTgt spid="183381"/>
                                        </p:tgtEl>
                                        <p:attrNameLst>
                                          <p:attrName>style.visibility</p:attrName>
                                        </p:attrNameLst>
                                      </p:cBhvr>
                                      <p:to>
                                        <p:strVal val="visible"/>
                                      </p:to>
                                    </p:set>
                                  </p:childTnLst>
                                  <p:subTnLst>
                                    <p:set>
                                      <p:cBhvr override="childStyle">
                                        <p:cTn dur="1" fill="hold" display="0" masterRel="nextClick" afterEffect="1"/>
                                        <p:tgtEl>
                                          <p:spTgt spid="183381"/>
                                        </p:tgtEl>
                                        <p:attrNameLst>
                                          <p:attrName>style.visibility</p:attrName>
                                        </p:attrNameLst>
                                      </p:cBhvr>
                                      <p:to>
                                        <p:strVal val="hidden"/>
                                      </p:to>
                                    </p:set>
                                  </p:subTnLst>
                                </p:cTn>
                              </p:par>
                            </p:childTnLst>
                          </p:cTn>
                        </p:par>
                      </p:childTnLst>
                    </p:cTn>
                  </p:par>
                  <p:par>
                    <p:cTn id="259" fill="hold">
                      <p:stCondLst>
                        <p:cond delay="indefinite"/>
                      </p:stCondLst>
                      <p:childTnLst>
                        <p:par>
                          <p:cTn id="260" fill="hold">
                            <p:stCondLst>
                              <p:cond delay="0"/>
                            </p:stCondLst>
                            <p:childTnLst>
                              <p:par>
                                <p:cTn id="261" presetID="1" presetClass="entr" presetSubtype="0" fill="hold" grpId="0" nodeType="clickEffect">
                                  <p:stCondLst>
                                    <p:cond delay="0"/>
                                  </p:stCondLst>
                                  <p:childTnLst>
                                    <p:set>
                                      <p:cBhvr>
                                        <p:cTn id="262" dur="1" fill="hold">
                                          <p:stCondLst>
                                            <p:cond delay="499"/>
                                          </p:stCondLst>
                                        </p:cTn>
                                        <p:tgtEl>
                                          <p:spTgt spid="183415"/>
                                        </p:tgtEl>
                                        <p:attrNameLst>
                                          <p:attrName>style.visibility</p:attrName>
                                        </p:attrNameLst>
                                      </p:cBhvr>
                                      <p:to>
                                        <p:strVal val="visible"/>
                                      </p:to>
                                    </p:set>
                                  </p:childTnLst>
                                  <p:subTnLst>
                                    <p:set>
                                      <p:cBhvr override="childStyle">
                                        <p:cTn dur="1" fill="hold" display="0" masterRel="nextClick" afterEffect="1"/>
                                        <p:tgtEl>
                                          <p:spTgt spid="183415"/>
                                        </p:tgtEl>
                                        <p:attrNameLst>
                                          <p:attrName>style.visibility</p:attrName>
                                        </p:attrNameLst>
                                      </p:cBhvr>
                                      <p:to>
                                        <p:strVal val="hidden"/>
                                      </p:to>
                                    </p:set>
                                  </p:subTnLst>
                                </p:cTn>
                              </p:par>
                            </p:childTnLst>
                          </p:cTn>
                        </p:par>
                      </p:childTnLst>
                    </p:cTn>
                  </p:par>
                  <p:par>
                    <p:cTn id="263" fill="hold">
                      <p:stCondLst>
                        <p:cond delay="indefinite"/>
                      </p:stCondLst>
                      <p:childTnLst>
                        <p:par>
                          <p:cTn id="264" fill="hold">
                            <p:stCondLst>
                              <p:cond delay="0"/>
                            </p:stCondLst>
                            <p:childTnLst>
                              <p:par>
                                <p:cTn id="265" presetID="1" presetClass="entr" presetSubtype="0" fill="hold" nodeType="clickEffect">
                                  <p:stCondLst>
                                    <p:cond delay="0"/>
                                  </p:stCondLst>
                                  <p:childTnLst>
                                    <p:set>
                                      <p:cBhvr>
                                        <p:cTn id="266" dur="1" fill="hold">
                                          <p:stCondLst>
                                            <p:cond delay="499"/>
                                          </p:stCondLst>
                                        </p:cTn>
                                        <p:tgtEl>
                                          <p:spTgt spid="12"/>
                                        </p:tgtEl>
                                        <p:attrNameLst>
                                          <p:attrName>style.visibility</p:attrName>
                                        </p:attrNameLst>
                                      </p:cBhvr>
                                      <p:to>
                                        <p:strVal val="visible"/>
                                      </p:to>
                                    </p:set>
                                  </p:childTnLst>
                                </p:cTn>
                              </p:par>
                              <p:par>
                                <p:cTn id="267" presetID="1" presetClass="emph" presetSubtype="2" fill="hold" nodeType="withEffect">
                                  <p:stCondLst>
                                    <p:cond delay="0"/>
                                  </p:stCondLst>
                                  <p:childTnLst>
                                    <p:animClr clrSpc="rgb">
                                      <p:cBhvr>
                                        <p:cTn id="268" dur="1" fill="hold"/>
                                        <p:tgtEl>
                                          <p:spTgt spid="28695"/>
                                        </p:tgtEl>
                                        <p:attrNameLst>
                                          <p:attrName>fillcolor</p:attrName>
                                        </p:attrNameLst>
                                      </p:cBhvr>
                                      <p:to>
                                        <a:srgbClr val="FF66FF"/>
                                      </p:to>
                                    </p:animClr>
                                    <p:set>
                                      <p:cBhvr>
                                        <p:cTn id="269" dur="1" fill="hold"/>
                                        <p:tgtEl>
                                          <p:spTgt spid="28695"/>
                                        </p:tgtEl>
                                        <p:attrNameLst>
                                          <p:attrName>fill.type</p:attrName>
                                        </p:attrNameLst>
                                      </p:cBhvr>
                                      <p:to>
                                        <p:strVal val="solid"/>
                                      </p:to>
                                    </p:set>
                                    <p:set>
                                      <p:cBhvr>
                                        <p:cTn id="270" dur="1" fill="hold"/>
                                        <p:tgtEl>
                                          <p:spTgt spid="28695"/>
                                        </p:tgtEl>
                                        <p:attrNameLst>
                                          <p:attrName>fill.on</p:attrName>
                                        </p:attrNameLst>
                                      </p:cBhvr>
                                      <p:to>
                                        <p:strVal val="true"/>
                                      </p:to>
                                    </p:set>
                                  </p:childTnLst>
                                </p:cTn>
                              </p:par>
                              <p:par>
                                <p:cTn id="271" presetID="1" presetClass="entr" presetSubtype="0" fill="hold" grpId="0" nodeType="withEffect">
                                  <p:stCondLst>
                                    <p:cond delay="0"/>
                                  </p:stCondLst>
                                  <p:childTnLst>
                                    <p:set>
                                      <p:cBhvr>
                                        <p:cTn id="272" dur="1" fill="hold">
                                          <p:stCondLst>
                                            <p:cond delay="499"/>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273" fill="hold">
                      <p:stCondLst>
                        <p:cond delay="indefinite"/>
                      </p:stCondLst>
                      <p:childTnLst>
                        <p:par>
                          <p:cTn id="274" fill="hold">
                            <p:stCondLst>
                              <p:cond delay="0"/>
                            </p:stCondLst>
                            <p:childTnLst>
                              <p:par>
                                <p:cTn id="275" presetID="1" presetClass="entr" presetSubtype="0" fill="hold" grpId="0" nodeType="clickEffect">
                                  <p:stCondLst>
                                    <p:cond delay="0"/>
                                  </p:stCondLst>
                                  <p:childTnLst>
                                    <p:set>
                                      <p:cBhvr>
                                        <p:cTn id="276" dur="1" fill="hold">
                                          <p:stCondLst>
                                            <p:cond delay="499"/>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277" fill="hold">
                      <p:stCondLst>
                        <p:cond delay="indefinite"/>
                      </p:stCondLst>
                      <p:childTnLst>
                        <p:par>
                          <p:cTn id="278" fill="hold">
                            <p:stCondLst>
                              <p:cond delay="0"/>
                            </p:stCondLst>
                            <p:childTnLst>
                              <p:par>
                                <p:cTn id="279" presetID="1" presetClass="entr" presetSubtype="0" fill="hold" grpId="0" nodeType="clickEffect">
                                  <p:stCondLst>
                                    <p:cond delay="0"/>
                                  </p:stCondLst>
                                  <p:childTnLst>
                                    <p:set>
                                      <p:cBhvr>
                                        <p:cTn id="280" dur="1" fill="hold">
                                          <p:stCondLst>
                                            <p:cond delay="499"/>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281" fill="hold">
                      <p:stCondLst>
                        <p:cond delay="indefinite"/>
                      </p:stCondLst>
                      <p:childTnLst>
                        <p:par>
                          <p:cTn id="282" fill="hold">
                            <p:stCondLst>
                              <p:cond delay="0"/>
                            </p:stCondLst>
                            <p:childTnLst>
                              <p:par>
                                <p:cTn id="283" presetID="1" presetClass="entr" presetSubtype="0" fill="hold" nodeType="clickEffect">
                                  <p:stCondLst>
                                    <p:cond delay="0"/>
                                  </p:stCondLst>
                                  <p:childTnLst>
                                    <p:set>
                                      <p:cBhvr>
                                        <p:cTn id="284" dur="1" fill="hold">
                                          <p:stCondLst>
                                            <p:cond delay="499"/>
                                          </p:stCondLst>
                                        </p:cTn>
                                        <p:tgtEl>
                                          <p:spTgt spid="13"/>
                                        </p:tgtEl>
                                        <p:attrNameLst>
                                          <p:attrName>style.visibility</p:attrName>
                                        </p:attrNameLst>
                                      </p:cBhvr>
                                      <p:to>
                                        <p:strVal val="visible"/>
                                      </p:to>
                                    </p:set>
                                  </p:childTnLst>
                                </p:cTn>
                              </p:par>
                            </p:childTnLst>
                          </p:cTn>
                        </p:par>
                        <p:par>
                          <p:cTn id="285" fill="hold">
                            <p:stCondLst>
                              <p:cond delay="500"/>
                            </p:stCondLst>
                            <p:childTnLst>
                              <p:par>
                                <p:cTn id="286" presetID="1" presetClass="emph" presetSubtype="2" fill="hold" nodeType="afterEffect">
                                  <p:stCondLst>
                                    <p:cond delay="0"/>
                                  </p:stCondLst>
                                  <p:childTnLst>
                                    <p:animClr clrSpc="rgb">
                                      <p:cBhvr>
                                        <p:cTn id="287" dur="1" fill="hold"/>
                                        <p:tgtEl>
                                          <p:spTgt spid="28695"/>
                                        </p:tgtEl>
                                        <p:attrNameLst>
                                          <p:attrName>fillcolor</p:attrName>
                                        </p:attrNameLst>
                                      </p:cBhvr>
                                      <p:to>
                                        <a:srgbClr val="FFFFFF"/>
                                      </p:to>
                                    </p:animClr>
                                    <p:set>
                                      <p:cBhvr>
                                        <p:cTn id="288" dur="1" fill="hold"/>
                                        <p:tgtEl>
                                          <p:spTgt spid="28695"/>
                                        </p:tgtEl>
                                        <p:attrNameLst>
                                          <p:attrName>fill.type</p:attrName>
                                        </p:attrNameLst>
                                      </p:cBhvr>
                                      <p:to>
                                        <p:strVal val="solid"/>
                                      </p:to>
                                    </p:set>
                                    <p:set>
                                      <p:cBhvr>
                                        <p:cTn id="289" dur="1" fill="hold"/>
                                        <p:tgtEl>
                                          <p:spTgt spid="28695"/>
                                        </p:tgtEl>
                                        <p:attrNameLst>
                                          <p:attrName>fill.on</p:attrName>
                                        </p:attrNameLst>
                                      </p:cBhvr>
                                      <p:to>
                                        <p:strVal val="true"/>
                                      </p:to>
                                    </p:set>
                                  </p:childTnLst>
                                </p:cTn>
                              </p:par>
                              <p:par>
                                <p:cTn id="290" presetID="1" presetClass="emph" presetSubtype="2" fill="hold" nodeType="withEffect">
                                  <p:stCondLst>
                                    <p:cond delay="0"/>
                                  </p:stCondLst>
                                  <p:childTnLst>
                                    <p:animClr clrSpc="rgb">
                                      <p:cBhvr>
                                        <p:cTn id="291" dur="1" fill="hold"/>
                                        <p:tgtEl>
                                          <p:spTgt spid="28696"/>
                                        </p:tgtEl>
                                        <p:attrNameLst>
                                          <p:attrName>fillcolor</p:attrName>
                                        </p:attrNameLst>
                                      </p:cBhvr>
                                      <p:to>
                                        <a:srgbClr val="FF66FF"/>
                                      </p:to>
                                    </p:animClr>
                                    <p:set>
                                      <p:cBhvr>
                                        <p:cTn id="292" dur="1" fill="hold"/>
                                        <p:tgtEl>
                                          <p:spTgt spid="28696"/>
                                        </p:tgtEl>
                                        <p:attrNameLst>
                                          <p:attrName>fill.type</p:attrName>
                                        </p:attrNameLst>
                                      </p:cBhvr>
                                      <p:to>
                                        <p:strVal val="solid"/>
                                      </p:to>
                                    </p:set>
                                    <p:set>
                                      <p:cBhvr>
                                        <p:cTn id="293" dur="1" fill="hold"/>
                                        <p:tgtEl>
                                          <p:spTgt spid="28696"/>
                                        </p:tgtEl>
                                        <p:attrNameLst>
                                          <p:attrName>fill.on</p:attrName>
                                        </p:attrNameLst>
                                      </p:cBhvr>
                                      <p:to>
                                        <p:strVal val="true"/>
                                      </p:to>
                                    </p:set>
                                  </p:childTnLst>
                                </p:cTn>
                              </p:par>
                              <p:par>
                                <p:cTn id="294" presetID="1" presetClass="entr" presetSubtype="0" fill="hold" grpId="1" nodeType="withEffect">
                                  <p:stCondLst>
                                    <p:cond delay="0"/>
                                  </p:stCondLst>
                                  <p:childTnLst>
                                    <p:set>
                                      <p:cBhvr>
                                        <p:cTn id="295"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296" fill="hold">
                      <p:stCondLst>
                        <p:cond delay="indefinite"/>
                      </p:stCondLst>
                      <p:childTnLst>
                        <p:par>
                          <p:cTn id="297" fill="hold">
                            <p:stCondLst>
                              <p:cond delay="0"/>
                            </p:stCondLst>
                            <p:childTnLst>
                              <p:par>
                                <p:cTn id="298" presetID="1" presetClass="entr" presetSubtype="0" fill="hold" grpId="1" nodeType="clickEffect">
                                  <p:stCondLst>
                                    <p:cond delay="0"/>
                                  </p:stCondLst>
                                  <p:childTnLst>
                                    <p:set>
                                      <p:cBhvr>
                                        <p:cTn id="299"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300" fill="hold">
                      <p:stCondLst>
                        <p:cond delay="indefinite"/>
                      </p:stCondLst>
                      <p:childTnLst>
                        <p:par>
                          <p:cTn id="301" fill="hold">
                            <p:stCondLst>
                              <p:cond delay="0"/>
                            </p:stCondLst>
                            <p:childTnLst>
                              <p:par>
                                <p:cTn id="302" presetID="1" presetClass="entr" presetSubtype="0" fill="hold" grpId="1" nodeType="clickEffect">
                                  <p:stCondLst>
                                    <p:cond delay="0"/>
                                  </p:stCondLst>
                                  <p:childTnLst>
                                    <p:set>
                                      <p:cBhvr>
                                        <p:cTn id="303"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304" fill="hold">
                      <p:stCondLst>
                        <p:cond delay="indefinite"/>
                      </p:stCondLst>
                      <p:childTnLst>
                        <p:par>
                          <p:cTn id="305" fill="hold">
                            <p:stCondLst>
                              <p:cond delay="0"/>
                            </p:stCondLst>
                            <p:childTnLst>
                              <p:par>
                                <p:cTn id="306" presetID="1" presetClass="entr" presetSubtype="0" fill="hold" nodeType="clickEffect">
                                  <p:stCondLst>
                                    <p:cond delay="0"/>
                                  </p:stCondLst>
                                  <p:childTnLst>
                                    <p:set>
                                      <p:cBhvr>
                                        <p:cTn id="307" dur="1" fill="hold">
                                          <p:stCondLst>
                                            <p:cond delay="499"/>
                                          </p:stCondLst>
                                        </p:cTn>
                                        <p:tgtEl>
                                          <p:spTgt spid="14"/>
                                        </p:tgtEl>
                                        <p:attrNameLst>
                                          <p:attrName>style.visibility</p:attrName>
                                        </p:attrNameLst>
                                      </p:cBhvr>
                                      <p:to>
                                        <p:strVal val="visible"/>
                                      </p:to>
                                    </p:set>
                                  </p:childTnLst>
                                </p:cTn>
                              </p:par>
                            </p:childTnLst>
                          </p:cTn>
                        </p:par>
                        <p:par>
                          <p:cTn id="308" fill="hold">
                            <p:stCondLst>
                              <p:cond delay="500"/>
                            </p:stCondLst>
                            <p:childTnLst>
                              <p:par>
                                <p:cTn id="309" presetID="1" presetClass="emph" presetSubtype="2" fill="hold" nodeType="afterEffect">
                                  <p:stCondLst>
                                    <p:cond delay="0"/>
                                  </p:stCondLst>
                                  <p:childTnLst>
                                    <p:animClr clrSpc="rgb">
                                      <p:cBhvr>
                                        <p:cTn id="310" dur="1" fill="hold"/>
                                        <p:tgtEl>
                                          <p:spTgt spid="28696"/>
                                        </p:tgtEl>
                                        <p:attrNameLst>
                                          <p:attrName>fillcolor</p:attrName>
                                        </p:attrNameLst>
                                      </p:cBhvr>
                                      <p:to>
                                        <a:srgbClr val="FFFFFF"/>
                                      </p:to>
                                    </p:animClr>
                                    <p:set>
                                      <p:cBhvr>
                                        <p:cTn id="311" dur="1" fill="hold"/>
                                        <p:tgtEl>
                                          <p:spTgt spid="28696"/>
                                        </p:tgtEl>
                                        <p:attrNameLst>
                                          <p:attrName>fill.type</p:attrName>
                                        </p:attrNameLst>
                                      </p:cBhvr>
                                      <p:to>
                                        <p:strVal val="solid"/>
                                      </p:to>
                                    </p:set>
                                    <p:set>
                                      <p:cBhvr>
                                        <p:cTn id="312" dur="1" fill="hold"/>
                                        <p:tgtEl>
                                          <p:spTgt spid="28696"/>
                                        </p:tgtEl>
                                        <p:attrNameLst>
                                          <p:attrName>fill.on</p:attrName>
                                        </p:attrNameLst>
                                      </p:cBhvr>
                                      <p:to>
                                        <p:strVal val="true"/>
                                      </p:to>
                                    </p:set>
                                  </p:childTnLst>
                                </p:cTn>
                              </p:par>
                              <p:par>
                                <p:cTn id="313" presetID="1" presetClass="emph" presetSubtype="2" fill="hold" nodeType="withEffect">
                                  <p:stCondLst>
                                    <p:cond delay="0"/>
                                  </p:stCondLst>
                                  <p:childTnLst>
                                    <p:animClr clrSpc="rgb">
                                      <p:cBhvr>
                                        <p:cTn id="314" dur="1" fill="hold"/>
                                        <p:tgtEl>
                                          <p:spTgt spid="28697"/>
                                        </p:tgtEl>
                                        <p:attrNameLst>
                                          <p:attrName>fillcolor</p:attrName>
                                        </p:attrNameLst>
                                      </p:cBhvr>
                                      <p:to>
                                        <a:srgbClr val="FF66FF"/>
                                      </p:to>
                                    </p:animClr>
                                    <p:set>
                                      <p:cBhvr>
                                        <p:cTn id="315" dur="1" fill="hold"/>
                                        <p:tgtEl>
                                          <p:spTgt spid="28697"/>
                                        </p:tgtEl>
                                        <p:attrNameLst>
                                          <p:attrName>fill.type</p:attrName>
                                        </p:attrNameLst>
                                      </p:cBhvr>
                                      <p:to>
                                        <p:strVal val="solid"/>
                                      </p:to>
                                    </p:set>
                                    <p:set>
                                      <p:cBhvr>
                                        <p:cTn id="316" dur="1" fill="hold"/>
                                        <p:tgtEl>
                                          <p:spTgt spid="28697"/>
                                        </p:tgtEl>
                                        <p:attrNameLst>
                                          <p:attrName>fill.on</p:attrName>
                                        </p:attrNameLst>
                                      </p:cBhvr>
                                      <p:to>
                                        <p:strVal val="true"/>
                                      </p:to>
                                    </p:set>
                                  </p:childTnLst>
                                </p:cTn>
                              </p:par>
                              <p:par>
                                <p:cTn id="317" presetID="1" presetClass="entr" presetSubtype="0" fill="hold" grpId="2" nodeType="withEffect">
                                  <p:stCondLst>
                                    <p:cond delay="0"/>
                                  </p:stCondLst>
                                  <p:childTnLst>
                                    <p:set>
                                      <p:cBhvr>
                                        <p:cTn id="318"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319" fill="hold">
                      <p:stCondLst>
                        <p:cond delay="indefinite"/>
                      </p:stCondLst>
                      <p:childTnLst>
                        <p:par>
                          <p:cTn id="320" fill="hold">
                            <p:stCondLst>
                              <p:cond delay="0"/>
                            </p:stCondLst>
                            <p:childTnLst>
                              <p:par>
                                <p:cTn id="321" presetID="1" presetClass="entr" presetSubtype="0" fill="hold" grpId="2" nodeType="clickEffect">
                                  <p:stCondLst>
                                    <p:cond delay="0"/>
                                  </p:stCondLst>
                                  <p:childTnLst>
                                    <p:set>
                                      <p:cBhvr>
                                        <p:cTn id="322"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323" fill="hold">
                      <p:stCondLst>
                        <p:cond delay="indefinite"/>
                      </p:stCondLst>
                      <p:childTnLst>
                        <p:par>
                          <p:cTn id="324" fill="hold">
                            <p:stCondLst>
                              <p:cond delay="0"/>
                            </p:stCondLst>
                            <p:childTnLst>
                              <p:par>
                                <p:cTn id="325" presetID="1" presetClass="entr" presetSubtype="0" fill="hold" grpId="2" nodeType="clickEffect">
                                  <p:stCondLst>
                                    <p:cond delay="0"/>
                                  </p:stCondLst>
                                  <p:childTnLst>
                                    <p:set>
                                      <p:cBhvr>
                                        <p:cTn id="326"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327" fill="hold">
                      <p:stCondLst>
                        <p:cond delay="indefinite"/>
                      </p:stCondLst>
                      <p:childTnLst>
                        <p:par>
                          <p:cTn id="328" fill="hold">
                            <p:stCondLst>
                              <p:cond delay="0"/>
                            </p:stCondLst>
                            <p:childTnLst>
                              <p:par>
                                <p:cTn id="329" presetID="1" presetClass="entr" presetSubtype="0" fill="hold" nodeType="clickEffect">
                                  <p:stCondLst>
                                    <p:cond delay="0"/>
                                  </p:stCondLst>
                                  <p:childTnLst>
                                    <p:set>
                                      <p:cBhvr>
                                        <p:cTn id="330" dur="1" fill="hold">
                                          <p:stCondLst>
                                            <p:cond delay="499"/>
                                          </p:stCondLst>
                                        </p:cTn>
                                        <p:tgtEl>
                                          <p:spTgt spid="15"/>
                                        </p:tgtEl>
                                        <p:attrNameLst>
                                          <p:attrName>style.visibility</p:attrName>
                                        </p:attrNameLst>
                                      </p:cBhvr>
                                      <p:to>
                                        <p:strVal val="visible"/>
                                      </p:to>
                                    </p:set>
                                  </p:childTnLst>
                                </p:cTn>
                              </p:par>
                            </p:childTnLst>
                          </p:cTn>
                        </p:par>
                        <p:par>
                          <p:cTn id="331" fill="hold">
                            <p:stCondLst>
                              <p:cond delay="500"/>
                            </p:stCondLst>
                            <p:childTnLst>
                              <p:par>
                                <p:cTn id="332" presetID="1" presetClass="emph" presetSubtype="2" fill="hold" nodeType="afterEffect">
                                  <p:stCondLst>
                                    <p:cond delay="0"/>
                                  </p:stCondLst>
                                  <p:childTnLst>
                                    <p:animClr clrSpc="rgb">
                                      <p:cBhvr>
                                        <p:cTn id="333" dur="1" fill="hold"/>
                                        <p:tgtEl>
                                          <p:spTgt spid="28697"/>
                                        </p:tgtEl>
                                        <p:attrNameLst>
                                          <p:attrName>fillcolor</p:attrName>
                                        </p:attrNameLst>
                                      </p:cBhvr>
                                      <p:to>
                                        <a:srgbClr val="FFFFFF"/>
                                      </p:to>
                                    </p:animClr>
                                    <p:set>
                                      <p:cBhvr>
                                        <p:cTn id="334" dur="1" fill="hold"/>
                                        <p:tgtEl>
                                          <p:spTgt spid="28697"/>
                                        </p:tgtEl>
                                        <p:attrNameLst>
                                          <p:attrName>fill.type</p:attrName>
                                        </p:attrNameLst>
                                      </p:cBhvr>
                                      <p:to>
                                        <p:strVal val="solid"/>
                                      </p:to>
                                    </p:set>
                                    <p:set>
                                      <p:cBhvr>
                                        <p:cTn id="335" dur="1" fill="hold"/>
                                        <p:tgtEl>
                                          <p:spTgt spid="28697"/>
                                        </p:tgtEl>
                                        <p:attrNameLst>
                                          <p:attrName>fill.on</p:attrName>
                                        </p:attrNameLst>
                                      </p:cBhvr>
                                      <p:to>
                                        <p:strVal val="true"/>
                                      </p:to>
                                    </p:set>
                                  </p:childTnLst>
                                </p:cTn>
                              </p:par>
                              <p:par>
                                <p:cTn id="336" presetID="1" presetClass="emph" presetSubtype="2" fill="hold" nodeType="withEffect">
                                  <p:stCondLst>
                                    <p:cond delay="0"/>
                                  </p:stCondLst>
                                  <p:childTnLst>
                                    <p:animClr clrSpc="rgb">
                                      <p:cBhvr>
                                        <p:cTn id="337" dur="1" fill="hold"/>
                                        <p:tgtEl>
                                          <p:spTgt spid="28698"/>
                                        </p:tgtEl>
                                        <p:attrNameLst>
                                          <p:attrName>fillcolor</p:attrName>
                                        </p:attrNameLst>
                                      </p:cBhvr>
                                      <p:to>
                                        <a:srgbClr val="FF66FF"/>
                                      </p:to>
                                    </p:animClr>
                                    <p:set>
                                      <p:cBhvr>
                                        <p:cTn id="338" dur="1" fill="hold"/>
                                        <p:tgtEl>
                                          <p:spTgt spid="28698"/>
                                        </p:tgtEl>
                                        <p:attrNameLst>
                                          <p:attrName>fill.type</p:attrName>
                                        </p:attrNameLst>
                                      </p:cBhvr>
                                      <p:to>
                                        <p:strVal val="solid"/>
                                      </p:to>
                                    </p:set>
                                    <p:set>
                                      <p:cBhvr>
                                        <p:cTn id="339" dur="1" fill="hold"/>
                                        <p:tgtEl>
                                          <p:spTgt spid="28698"/>
                                        </p:tgtEl>
                                        <p:attrNameLst>
                                          <p:attrName>fill.on</p:attrName>
                                        </p:attrNameLst>
                                      </p:cBhvr>
                                      <p:to>
                                        <p:strVal val="true"/>
                                      </p:to>
                                    </p:set>
                                  </p:childTnLst>
                                </p:cTn>
                              </p:par>
                              <p:par>
                                <p:cTn id="340" presetID="1" presetClass="entr" presetSubtype="0" fill="hold" grpId="3" nodeType="withEffect">
                                  <p:stCondLst>
                                    <p:cond delay="0"/>
                                  </p:stCondLst>
                                  <p:childTnLst>
                                    <p:set>
                                      <p:cBhvr>
                                        <p:cTn id="341"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342" fill="hold">
                      <p:stCondLst>
                        <p:cond delay="indefinite"/>
                      </p:stCondLst>
                      <p:childTnLst>
                        <p:par>
                          <p:cTn id="343" fill="hold">
                            <p:stCondLst>
                              <p:cond delay="0"/>
                            </p:stCondLst>
                            <p:childTnLst>
                              <p:par>
                                <p:cTn id="344" presetID="1" presetClass="entr" presetSubtype="0" fill="hold" grpId="3" nodeType="clickEffect">
                                  <p:stCondLst>
                                    <p:cond delay="0"/>
                                  </p:stCondLst>
                                  <p:childTnLst>
                                    <p:set>
                                      <p:cBhvr>
                                        <p:cTn id="345"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346" fill="hold">
                      <p:stCondLst>
                        <p:cond delay="indefinite"/>
                      </p:stCondLst>
                      <p:childTnLst>
                        <p:par>
                          <p:cTn id="347" fill="hold">
                            <p:stCondLst>
                              <p:cond delay="0"/>
                            </p:stCondLst>
                            <p:childTnLst>
                              <p:par>
                                <p:cTn id="348" presetID="1" presetClass="entr" presetSubtype="0" fill="hold" grpId="3" nodeType="clickEffect">
                                  <p:stCondLst>
                                    <p:cond delay="0"/>
                                  </p:stCondLst>
                                  <p:childTnLst>
                                    <p:set>
                                      <p:cBhvr>
                                        <p:cTn id="349"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350" fill="hold">
                      <p:stCondLst>
                        <p:cond delay="indefinite"/>
                      </p:stCondLst>
                      <p:childTnLst>
                        <p:par>
                          <p:cTn id="351" fill="hold">
                            <p:stCondLst>
                              <p:cond delay="0"/>
                            </p:stCondLst>
                            <p:childTnLst>
                              <p:par>
                                <p:cTn id="352" presetID="1" presetClass="entr" presetSubtype="0" fill="hold" nodeType="clickEffect">
                                  <p:stCondLst>
                                    <p:cond delay="0"/>
                                  </p:stCondLst>
                                  <p:childTnLst>
                                    <p:set>
                                      <p:cBhvr>
                                        <p:cTn id="353" dur="1" fill="hold">
                                          <p:stCondLst>
                                            <p:cond delay="499"/>
                                          </p:stCondLst>
                                        </p:cTn>
                                        <p:tgtEl>
                                          <p:spTgt spid="16"/>
                                        </p:tgtEl>
                                        <p:attrNameLst>
                                          <p:attrName>style.visibility</p:attrName>
                                        </p:attrNameLst>
                                      </p:cBhvr>
                                      <p:to>
                                        <p:strVal val="visible"/>
                                      </p:to>
                                    </p:set>
                                  </p:childTnLst>
                                </p:cTn>
                              </p:par>
                            </p:childTnLst>
                          </p:cTn>
                        </p:par>
                        <p:par>
                          <p:cTn id="354" fill="hold">
                            <p:stCondLst>
                              <p:cond delay="500"/>
                            </p:stCondLst>
                            <p:childTnLst>
                              <p:par>
                                <p:cTn id="355" presetID="1" presetClass="emph" presetSubtype="2" fill="hold" nodeType="afterEffect">
                                  <p:stCondLst>
                                    <p:cond delay="0"/>
                                  </p:stCondLst>
                                  <p:childTnLst>
                                    <p:animClr clrSpc="rgb">
                                      <p:cBhvr>
                                        <p:cTn id="356" dur="1" fill="hold"/>
                                        <p:tgtEl>
                                          <p:spTgt spid="28698"/>
                                        </p:tgtEl>
                                        <p:attrNameLst>
                                          <p:attrName>fillcolor</p:attrName>
                                        </p:attrNameLst>
                                      </p:cBhvr>
                                      <p:to>
                                        <a:srgbClr val="FFFFFF"/>
                                      </p:to>
                                    </p:animClr>
                                    <p:set>
                                      <p:cBhvr>
                                        <p:cTn id="357" dur="1" fill="hold"/>
                                        <p:tgtEl>
                                          <p:spTgt spid="28698"/>
                                        </p:tgtEl>
                                        <p:attrNameLst>
                                          <p:attrName>fill.type</p:attrName>
                                        </p:attrNameLst>
                                      </p:cBhvr>
                                      <p:to>
                                        <p:strVal val="solid"/>
                                      </p:to>
                                    </p:set>
                                    <p:set>
                                      <p:cBhvr>
                                        <p:cTn id="358" dur="1" fill="hold"/>
                                        <p:tgtEl>
                                          <p:spTgt spid="28698"/>
                                        </p:tgtEl>
                                        <p:attrNameLst>
                                          <p:attrName>fill.on</p:attrName>
                                        </p:attrNameLst>
                                      </p:cBhvr>
                                      <p:to>
                                        <p:strVal val="true"/>
                                      </p:to>
                                    </p:set>
                                  </p:childTnLst>
                                </p:cTn>
                              </p:par>
                              <p:par>
                                <p:cTn id="359" presetID="1" presetClass="emph" presetSubtype="2" fill="hold" nodeType="withEffect">
                                  <p:stCondLst>
                                    <p:cond delay="0"/>
                                  </p:stCondLst>
                                  <p:childTnLst>
                                    <p:animClr clrSpc="rgb">
                                      <p:cBhvr>
                                        <p:cTn id="360" dur="1" fill="hold"/>
                                        <p:tgtEl>
                                          <p:spTgt spid="28699"/>
                                        </p:tgtEl>
                                        <p:attrNameLst>
                                          <p:attrName>fillcolor</p:attrName>
                                        </p:attrNameLst>
                                      </p:cBhvr>
                                      <p:to>
                                        <a:srgbClr val="FF66FF"/>
                                      </p:to>
                                    </p:animClr>
                                    <p:set>
                                      <p:cBhvr>
                                        <p:cTn id="361" dur="1" fill="hold"/>
                                        <p:tgtEl>
                                          <p:spTgt spid="28699"/>
                                        </p:tgtEl>
                                        <p:attrNameLst>
                                          <p:attrName>fill.type</p:attrName>
                                        </p:attrNameLst>
                                      </p:cBhvr>
                                      <p:to>
                                        <p:strVal val="solid"/>
                                      </p:to>
                                    </p:set>
                                    <p:set>
                                      <p:cBhvr>
                                        <p:cTn id="362" dur="1" fill="hold"/>
                                        <p:tgtEl>
                                          <p:spTgt spid="28699"/>
                                        </p:tgtEl>
                                        <p:attrNameLst>
                                          <p:attrName>fill.on</p:attrName>
                                        </p:attrNameLst>
                                      </p:cBhvr>
                                      <p:to>
                                        <p:strVal val="true"/>
                                      </p:to>
                                    </p:set>
                                  </p:childTnLst>
                                </p:cTn>
                              </p:par>
                              <p:par>
                                <p:cTn id="363" presetID="1" presetClass="entr" presetSubtype="0" fill="hold" grpId="4" nodeType="withEffect">
                                  <p:stCondLst>
                                    <p:cond delay="0"/>
                                  </p:stCondLst>
                                  <p:childTnLst>
                                    <p:set>
                                      <p:cBhvr>
                                        <p:cTn id="364"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365" fill="hold">
                      <p:stCondLst>
                        <p:cond delay="indefinite"/>
                      </p:stCondLst>
                      <p:childTnLst>
                        <p:par>
                          <p:cTn id="366" fill="hold">
                            <p:stCondLst>
                              <p:cond delay="0"/>
                            </p:stCondLst>
                            <p:childTnLst>
                              <p:par>
                                <p:cTn id="367" presetID="1" presetClass="entr" presetSubtype="0" fill="hold" grpId="4" nodeType="clickEffect">
                                  <p:stCondLst>
                                    <p:cond delay="0"/>
                                  </p:stCondLst>
                                  <p:childTnLst>
                                    <p:set>
                                      <p:cBhvr>
                                        <p:cTn id="368"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369" fill="hold">
                      <p:stCondLst>
                        <p:cond delay="indefinite"/>
                      </p:stCondLst>
                      <p:childTnLst>
                        <p:par>
                          <p:cTn id="370" fill="hold">
                            <p:stCondLst>
                              <p:cond delay="0"/>
                            </p:stCondLst>
                            <p:childTnLst>
                              <p:par>
                                <p:cTn id="371" presetID="1" presetClass="entr" presetSubtype="0" fill="hold" grpId="4" nodeType="clickEffect">
                                  <p:stCondLst>
                                    <p:cond delay="0"/>
                                  </p:stCondLst>
                                  <p:childTnLst>
                                    <p:set>
                                      <p:cBhvr>
                                        <p:cTn id="372"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373" fill="hold">
                      <p:stCondLst>
                        <p:cond delay="indefinite"/>
                      </p:stCondLst>
                      <p:childTnLst>
                        <p:par>
                          <p:cTn id="374" fill="hold">
                            <p:stCondLst>
                              <p:cond delay="0"/>
                            </p:stCondLst>
                            <p:childTnLst>
                              <p:par>
                                <p:cTn id="375" presetID="1" presetClass="entr" presetSubtype="0" fill="hold" nodeType="clickEffect">
                                  <p:stCondLst>
                                    <p:cond delay="0"/>
                                  </p:stCondLst>
                                  <p:childTnLst>
                                    <p:set>
                                      <p:cBhvr>
                                        <p:cTn id="376" dur="1" fill="hold">
                                          <p:stCondLst>
                                            <p:cond delay="499"/>
                                          </p:stCondLst>
                                        </p:cTn>
                                        <p:tgtEl>
                                          <p:spTgt spid="17"/>
                                        </p:tgtEl>
                                        <p:attrNameLst>
                                          <p:attrName>style.visibility</p:attrName>
                                        </p:attrNameLst>
                                      </p:cBhvr>
                                      <p:to>
                                        <p:strVal val="visible"/>
                                      </p:to>
                                    </p:set>
                                  </p:childTnLst>
                                </p:cTn>
                              </p:par>
                            </p:childTnLst>
                          </p:cTn>
                        </p:par>
                        <p:par>
                          <p:cTn id="377" fill="hold">
                            <p:stCondLst>
                              <p:cond delay="500"/>
                            </p:stCondLst>
                            <p:childTnLst>
                              <p:par>
                                <p:cTn id="378" presetID="1" presetClass="emph" presetSubtype="2" fill="hold" nodeType="afterEffect">
                                  <p:stCondLst>
                                    <p:cond delay="0"/>
                                  </p:stCondLst>
                                  <p:childTnLst>
                                    <p:animClr clrSpc="rgb">
                                      <p:cBhvr>
                                        <p:cTn id="379" dur="1" fill="hold"/>
                                        <p:tgtEl>
                                          <p:spTgt spid="28699"/>
                                        </p:tgtEl>
                                        <p:attrNameLst>
                                          <p:attrName>fillcolor</p:attrName>
                                        </p:attrNameLst>
                                      </p:cBhvr>
                                      <p:to>
                                        <a:srgbClr val="FFFFFF"/>
                                      </p:to>
                                    </p:animClr>
                                    <p:set>
                                      <p:cBhvr>
                                        <p:cTn id="380" dur="1" fill="hold"/>
                                        <p:tgtEl>
                                          <p:spTgt spid="28699"/>
                                        </p:tgtEl>
                                        <p:attrNameLst>
                                          <p:attrName>fill.type</p:attrName>
                                        </p:attrNameLst>
                                      </p:cBhvr>
                                      <p:to>
                                        <p:strVal val="solid"/>
                                      </p:to>
                                    </p:set>
                                    <p:set>
                                      <p:cBhvr>
                                        <p:cTn id="381" dur="1" fill="hold"/>
                                        <p:tgtEl>
                                          <p:spTgt spid="28699"/>
                                        </p:tgtEl>
                                        <p:attrNameLst>
                                          <p:attrName>fill.on</p:attrName>
                                        </p:attrNameLst>
                                      </p:cBhvr>
                                      <p:to>
                                        <p:strVal val="true"/>
                                      </p:to>
                                    </p:set>
                                  </p:childTnLst>
                                </p:cTn>
                              </p:par>
                              <p:par>
                                <p:cTn id="382" presetID="1" presetClass="emph" presetSubtype="2" fill="hold" nodeType="withEffect">
                                  <p:stCondLst>
                                    <p:cond delay="0"/>
                                  </p:stCondLst>
                                  <p:childTnLst>
                                    <p:animClr clrSpc="rgb">
                                      <p:cBhvr>
                                        <p:cTn id="383" dur="1" fill="hold"/>
                                        <p:tgtEl>
                                          <p:spTgt spid="28700"/>
                                        </p:tgtEl>
                                        <p:attrNameLst>
                                          <p:attrName>fillcolor</p:attrName>
                                        </p:attrNameLst>
                                      </p:cBhvr>
                                      <p:to>
                                        <a:srgbClr val="FF66FF"/>
                                      </p:to>
                                    </p:animClr>
                                    <p:set>
                                      <p:cBhvr>
                                        <p:cTn id="384" dur="1" fill="hold"/>
                                        <p:tgtEl>
                                          <p:spTgt spid="28700"/>
                                        </p:tgtEl>
                                        <p:attrNameLst>
                                          <p:attrName>fill.type</p:attrName>
                                        </p:attrNameLst>
                                      </p:cBhvr>
                                      <p:to>
                                        <p:strVal val="solid"/>
                                      </p:to>
                                    </p:set>
                                    <p:set>
                                      <p:cBhvr>
                                        <p:cTn id="385" dur="1" fill="hold"/>
                                        <p:tgtEl>
                                          <p:spTgt spid="28700"/>
                                        </p:tgtEl>
                                        <p:attrNameLst>
                                          <p:attrName>fill.on</p:attrName>
                                        </p:attrNameLst>
                                      </p:cBhvr>
                                      <p:to>
                                        <p:strVal val="true"/>
                                      </p:to>
                                    </p:set>
                                  </p:childTnLst>
                                </p:cTn>
                              </p:par>
                              <p:par>
                                <p:cTn id="386" presetID="1" presetClass="entr" presetSubtype="0" fill="hold" grpId="5" nodeType="withEffect">
                                  <p:stCondLst>
                                    <p:cond delay="0"/>
                                  </p:stCondLst>
                                  <p:childTnLst>
                                    <p:set>
                                      <p:cBhvr>
                                        <p:cTn id="387"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388" fill="hold">
                      <p:stCondLst>
                        <p:cond delay="indefinite"/>
                      </p:stCondLst>
                      <p:childTnLst>
                        <p:par>
                          <p:cTn id="389" fill="hold">
                            <p:stCondLst>
                              <p:cond delay="0"/>
                            </p:stCondLst>
                            <p:childTnLst>
                              <p:par>
                                <p:cTn id="390" presetID="1" presetClass="entr" presetSubtype="0" fill="hold" grpId="5" nodeType="clickEffect">
                                  <p:stCondLst>
                                    <p:cond delay="0"/>
                                  </p:stCondLst>
                                  <p:childTnLst>
                                    <p:set>
                                      <p:cBhvr>
                                        <p:cTn id="391"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392" fill="hold">
                      <p:stCondLst>
                        <p:cond delay="indefinite"/>
                      </p:stCondLst>
                      <p:childTnLst>
                        <p:par>
                          <p:cTn id="393" fill="hold">
                            <p:stCondLst>
                              <p:cond delay="0"/>
                            </p:stCondLst>
                            <p:childTnLst>
                              <p:par>
                                <p:cTn id="394" presetID="1" presetClass="entr" presetSubtype="0" fill="hold" grpId="5" nodeType="clickEffect">
                                  <p:stCondLst>
                                    <p:cond delay="0"/>
                                  </p:stCondLst>
                                  <p:childTnLst>
                                    <p:set>
                                      <p:cBhvr>
                                        <p:cTn id="395"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396" fill="hold">
                      <p:stCondLst>
                        <p:cond delay="indefinite"/>
                      </p:stCondLst>
                      <p:childTnLst>
                        <p:par>
                          <p:cTn id="397" fill="hold">
                            <p:stCondLst>
                              <p:cond delay="0"/>
                            </p:stCondLst>
                            <p:childTnLst>
                              <p:par>
                                <p:cTn id="398" presetID="1" presetClass="entr" presetSubtype="0" fill="hold" nodeType="clickEffect">
                                  <p:stCondLst>
                                    <p:cond delay="0"/>
                                  </p:stCondLst>
                                  <p:childTnLst>
                                    <p:set>
                                      <p:cBhvr>
                                        <p:cTn id="399" dur="1" fill="hold">
                                          <p:stCondLst>
                                            <p:cond delay="499"/>
                                          </p:stCondLst>
                                        </p:cTn>
                                        <p:tgtEl>
                                          <p:spTgt spid="18"/>
                                        </p:tgtEl>
                                        <p:attrNameLst>
                                          <p:attrName>style.visibility</p:attrName>
                                        </p:attrNameLst>
                                      </p:cBhvr>
                                      <p:to>
                                        <p:strVal val="visible"/>
                                      </p:to>
                                    </p:set>
                                  </p:childTnLst>
                                </p:cTn>
                              </p:par>
                            </p:childTnLst>
                          </p:cTn>
                        </p:par>
                        <p:par>
                          <p:cTn id="400" fill="hold">
                            <p:stCondLst>
                              <p:cond delay="500"/>
                            </p:stCondLst>
                            <p:childTnLst>
                              <p:par>
                                <p:cTn id="401" presetID="1" presetClass="emph" presetSubtype="2" fill="hold" nodeType="afterEffect">
                                  <p:stCondLst>
                                    <p:cond delay="0"/>
                                  </p:stCondLst>
                                  <p:childTnLst>
                                    <p:animClr clrSpc="rgb">
                                      <p:cBhvr>
                                        <p:cTn id="402" dur="1" fill="hold"/>
                                        <p:tgtEl>
                                          <p:spTgt spid="28700"/>
                                        </p:tgtEl>
                                        <p:attrNameLst>
                                          <p:attrName>fillcolor</p:attrName>
                                        </p:attrNameLst>
                                      </p:cBhvr>
                                      <p:to>
                                        <a:srgbClr val="FFFFFF"/>
                                      </p:to>
                                    </p:animClr>
                                    <p:set>
                                      <p:cBhvr>
                                        <p:cTn id="403" dur="1" fill="hold"/>
                                        <p:tgtEl>
                                          <p:spTgt spid="28700"/>
                                        </p:tgtEl>
                                        <p:attrNameLst>
                                          <p:attrName>fill.type</p:attrName>
                                        </p:attrNameLst>
                                      </p:cBhvr>
                                      <p:to>
                                        <p:strVal val="solid"/>
                                      </p:to>
                                    </p:set>
                                    <p:set>
                                      <p:cBhvr>
                                        <p:cTn id="404" dur="1" fill="hold"/>
                                        <p:tgtEl>
                                          <p:spTgt spid="28700"/>
                                        </p:tgtEl>
                                        <p:attrNameLst>
                                          <p:attrName>fill.on</p:attrName>
                                        </p:attrNameLst>
                                      </p:cBhvr>
                                      <p:to>
                                        <p:strVal val="true"/>
                                      </p:to>
                                    </p:set>
                                  </p:childTnLst>
                                </p:cTn>
                              </p:par>
                              <p:par>
                                <p:cTn id="405" presetID="1" presetClass="emph" presetSubtype="2" fill="hold" nodeType="withEffect">
                                  <p:stCondLst>
                                    <p:cond delay="0"/>
                                  </p:stCondLst>
                                  <p:childTnLst>
                                    <p:animClr clrSpc="rgb">
                                      <p:cBhvr>
                                        <p:cTn id="406" dur="1" fill="hold"/>
                                        <p:tgtEl>
                                          <p:spTgt spid="28701"/>
                                        </p:tgtEl>
                                        <p:attrNameLst>
                                          <p:attrName>fillcolor</p:attrName>
                                        </p:attrNameLst>
                                      </p:cBhvr>
                                      <p:to>
                                        <a:srgbClr val="FF66FF"/>
                                      </p:to>
                                    </p:animClr>
                                    <p:set>
                                      <p:cBhvr>
                                        <p:cTn id="407" dur="1" fill="hold"/>
                                        <p:tgtEl>
                                          <p:spTgt spid="28701"/>
                                        </p:tgtEl>
                                        <p:attrNameLst>
                                          <p:attrName>fill.type</p:attrName>
                                        </p:attrNameLst>
                                      </p:cBhvr>
                                      <p:to>
                                        <p:strVal val="solid"/>
                                      </p:to>
                                    </p:set>
                                    <p:set>
                                      <p:cBhvr>
                                        <p:cTn id="408" dur="1" fill="hold"/>
                                        <p:tgtEl>
                                          <p:spTgt spid="28701"/>
                                        </p:tgtEl>
                                        <p:attrNameLst>
                                          <p:attrName>fill.on</p:attrName>
                                        </p:attrNameLst>
                                      </p:cBhvr>
                                      <p:to>
                                        <p:strVal val="true"/>
                                      </p:to>
                                    </p:set>
                                  </p:childTnLst>
                                </p:cTn>
                              </p:par>
                              <p:par>
                                <p:cTn id="409" presetID="1" presetClass="entr" presetSubtype="0" fill="hold" grpId="6" nodeType="withEffect">
                                  <p:stCondLst>
                                    <p:cond delay="0"/>
                                  </p:stCondLst>
                                  <p:childTnLst>
                                    <p:set>
                                      <p:cBhvr>
                                        <p:cTn id="410"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411" fill="hold">
                      <p:stCondLst>
                        <p:cond delay="indefinite"/>
                      </p:stCondLst>
                      <p:childTnLst>
                        <p:par>
                          <p:cTn id="412" fill="hold">
                            <p:stCondLst>
                              <p:cond delay="0"/>
                            </p:stCondLst>
                            <p:childTnLst>
                              <p:par>
                                <p:cTn id="413" presetID="1" presetClass="entr" presetSubtype="0" fill="hold" grpId="6" nodeType="clickEffect">
                                  <p:stCondLst>
                                    <p:cond delay="0"/>
                                  </p:stCondLst>
                                  <p:childTnLst>
                                    <p:set>
                                      <p:cBhvr>
                                        <p:cTn id="414"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415" fill="hold">
                      <p:stCondLst>
                        <p:cond delay="indefinite"/>
                      </p:stCondLst>
                      <p:childTnLst>
                        <p:par>
                          <p:cTn id="416" fill="hold">
                            <p:stCondLst>
                              <p:cond delay="0"/>
                            </p:stCondLst>
                            <p:childTnLst>
                              <p:par>
                                <p:cTn id="417" presetID="1" presetClass="entr" presetSubtype="0" fill="hold" grpId="6" nodeType="clickEffect">
                                  <p:stCondLst>
                                    <p:cond delay="0"/>
                                  </p:stCondLst>
                                  <p:childTnLst>
                                    <p:set>
                                      <p:cBhvr>
                                        <p:cTn id="418"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419" fill="hold">
                      <p:stCondLst>
                        <p:cond delay="indefinite"/>
                      </p:stCondLst>
                      <p:childTnLst>
                        <p:par>
                          <p:cTn id="420" fill="hold">
                            <p:stCondLst>
                              <p:cond delay="0"/>
                            </p:stCondLst>
                            <p:childTnLst>
                              <p:par>
                                <p:cTn id="421" presetID="1" presetClass="entr" presetSubtype="0" fill="hold" nodeType="clickEffect">
                                  <p:stCondLst>
                                    <p:cond delay="0"/>
                                  </p:stCondLst>
                                  <p:childTnLst>
                                    <p:set>
                                      <p:cBhvr>
                                        <p:cTn id="422" dur="1" fill="hold">
                                          <p:stCondLst>
                                            <p:cond delay="499"/>
                                          </p:stCondLst>
                                        </p:cTn>
                                        <p:tgtEl>
                                          <p:spTgt spid="19"/>
                                        </p:tgtEl>
                                        <p:attrNameLst>
                                          <p:attrName>style.visibility</p:attrName>
                                        </p:attrNameLst>
                                      </p:cBhvr>
                                      <p:to>
                                        <p:strVal val="visible"/>
                                      </p:to>
                                    </p:set>
                                  </p:childTnLst>
                                </p:cTn>
                              </p:par>
                            </p:childTnLst>
                          </p:cTn>
                        </p:par>
                        <p:par>
                          <p:cTn id="423" fill="hold">
                            <p:stCondLst>
                              <p:cond delay="500"/>
                            </p:stCondLst>
                            <p:childTnLst>
                              <p:par>
                                <p:cTn id="424" presetID="1" presetClass="emph" presetSubtype="2" fill="hold" nodeType="afterEffect">
                                  <p:stCondLst>
                                    <p:cond delay="0"/>
                                  </p:stCondLst>
                                  <p:childTnLst>
                                    <p:animClr clrSpc="rgb">
                                      <p:cBhvr>
                                        <p:cTn id="425" dur="1" fill="hold"/>
                                        <p:tgtEl>
                                          <p:spTgt spid="28701"/>
                                        </p:tgtEl>
                                        <p:attrNameLst>
                                          <p:attrName>fillcolor</p:attrName>
                                        </p:attrNameLst>
                                      </p:cBhvr>
                                      <p:to>
                                        <a:srgbClr val="FFFFFF"/>
                                      </p:to>
                                    </p:animClr>
                                    <p:set>
                                      <p:cBhvr>
                                        <p:cTn id="426" dur="1" fill="hold"/>
                                        <p:tgtEl>
                                          <p:spTgt spid="28701"/>
                                        </p:tgtEl>
                                        <p:attrNameLst>
                                          <p:attrName>fill.type</p:attrName>
                                        </p:attrNameLst>
                                      </p:cBhvr>
                                      <p:to>
                                        <p:strVal val="solid"/>
                                      </p:to>
                                    </p:set>
                                    <p:set>
                                      <p:cBhvr>
                                        <p:cTn id="427" dur="1" fill="hold"/>
                                        <p:tgtEl>
                                          <p:spTgt spid="28701"/>
                                        </p:tgtEl>
                                        <p:attrNameLst>
                                          <p:attrName>fill.on</p:attrName>
                                        </p:attrNameLst>
                                      </p:cBhvr>
                                      <p:to>
                                        <p:strVal val="true"/>
                                      </p:to>
                                    </p:set>
                                  </p:childTnLst>
                                </p:cTn>
                              </p:par>
                              <p:par>
                                <p:cTn id="428" presetID="1" presetClass="emph" presetSubtype="2" fill="hold" nodeType="withEffect">
                                  <p:stCondLst>
                                    <p:cond delay="0"/>
                                  </p:stCondLst>
                                  <p:childTnLst>
                                    <p:animClr clrSpc="rgb">
                                      <p:cBhvr>
                                        <p:cTn id="429" dur="1" fill="hold"/>
                                        <p:tgtEl>
                                          <p:spTgt spid="28702"/>
                                        </p:tgtEl>
                                        <p:attrNameLst>
                                          <p:attrName>fillcolor</p:attrName>
                                        </p:attrNameLst>
                                      </p:cBhvr>
                                      <p:to>
                                        <a:srgbClr val="FF66FF"/>
                                      </p:to>
                                    </p:animClr>
                                    <p:set>
                                      <p:cBhvr>
                                        <p:cTn id="430" dur="1" fill="hold"/>
                                        <p:tgtEl>
                                          <p:spTgt spid="28702"/>
                                        </p:tgtEl>
                                        <p:attrNameLst>
                                          <p:attrName>fill.type</p:attrName>
                                        </p:attrNameLst>
                                      </p:cBhvr>
                                      <p:to>
                                        <p:strVal val="solid"/>
                                      </p:to>
                                    </p:set>
                                    <p:set>
                                      <p:cBhvr>
                                        <p:cTn id="431" dur="1" fill="hold"/>
                                        <p:tgtEl>
                                          <p:spTgt spid="28702"/>
                                        </p:tgtEl>
                                        <p:attrNameLst>
                                          <p:attrName>fill.on</p:attrName>
                                        </p:attrNameLst>
                                      </p:cBhvr>
                                      <p:to>
                                        <p:strVal val="true"/>
                                      </p:to>
                                    </p:set>
                                  </p:childTnLst>
                                </p:cTn>
                              </p:par>
                              <p:par>
                                <p:cTn id="432" presetID="1" presetClass="entr" presetSubtype="0" fill="hold" grpId="7" nodeType="withEffect">
                                  <p:stCondLst>
                                    <p:cond delay="0"/>
                                  </p:stCondLst>
                                  <p:childTnLst>
                                    <p:set>
                                      <p:cBhvr>
                                        <p:cTn id="433"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434" fill="hold">
                      <p:stCondLst>
                        <p:cond delay="indefinite"/>
                      </p:stCondLst>
                      <p:childTnLst>
                        <p:par>
                          <p:cTn id="435" fill="hold">
                            <p:stCondLst>
                              <p:cond delay="0"/>
                            </p:stCondLst>
                            <p:childTnLst>
                              <p:par>
                                <p:cTn id="436" presetID="1" presetClass="entr" presetSubtype="0" fill="hold" grpId="7" nodeType="clickEffect">
                                  <p:stCondLst>
                                    <p:cond delay="0"/>
                                  </p:stCondLst>
                                  <p:childTnLst>
                                    <p:set>
                                      <p:cBhvr>
                                        <p:cTn id="437"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438" fill="hold">
                      <p:stCondLst>
                        <p:cond delay="indefinite"/>
                      </p:stCondLst>
                      <p:childTnLst>
                        <p:par>
                          <p:cTn id="439" fill="hold">
                            <p:stCondLst>
                              <p:cond delay="0"/>
                            </p:stCondLst>
                            <p:childTnLst>
                              <p:par>
                                <p:cTn id="440" presetID="1" presetClass="entr" presetSubtype="0" fill="hold" grpId="7" nodeType="clickEffect">
                                  <p:stCondLst>
                                    <p:cond delay="0"/>
                                  </p:stCondLst>
                                  <p:childTnLst>
                                    <p:set>
                                      <p:cBhvr>
                                        <p:cTn id="441"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442" fill="hold">
                      <p:stCondLst>
                        <p:cond delay="indefinite"/>
                      </p:stCondLst>
                      <p:childTnLst>
                        <p:par>
                          <p:cTn id="443" fill="hold">
                            <p:stCondLst>
                              <p:cond delay="0"/>
                            </p:stCondLst>
                            <p:childTnLst>
                              <p:par>
                                <p:cTn id="444" presetID="1" presetClass="entr" presetSubtype="0" fill="hold" nodeType="clickEffect">
                                  <p:stCondLst>
                                    <p:cond delay="0"/>
                                  </p:stCondLst>
                                  <p:childTnLst>
                                    <p:set>
                                      <p:cBhvr>
                                        <p:cTn id="445" dur="1" fill="hold">
                                          <p:stCondLst>
                                            <p:cond delay="499"/>
                                          </p:stCondLst>
                                        </p:cTn>
                                        <p:tgtEl>
                                          <p:spTgt spid="20"/>
                                        </p:tgtEl>
                                        <p:attrNameLst>
                                          <p:attrName>style.visibility</p:attrName>
                                        </p:attrNameLst>
                                      </p:cBhvr>
                                      <p:to>
                                        <p:strVal val="visible"/>
                                      </p:to>
                                    </p:set>
                                  </p:childTnLst>
                                </p:cTn>
                              </p:par>
                            </p:childTnLst>
                          </p:cTn>
                        </p:par>
                        <p:par>
                          <p:cTn id="446" fill="hold">
                            <p:stCondLst>
                              <p:cond delay="500"/>
                            </p:stCondLst>
                            <p:childTnLst>
                              <p:par>
                                <p:cTn id="447" presetID="1" presetClass="emph" presetSubtype="2" fill="hold" nodeType="afterEffect">
                                  <p:stCondLst>
                                    <p:cond delay="0"/>
                                  </p:stCondLst>
                                  <p:childTnLst>
                                    <p:animClr clrSpc="rgb">
                                      <p:cBhvr>
                                        <p:cTn id="448" dur="1" fill="hold"/>
                                        <p:tgtEl>
                                          <p:spTgt spid="28702"/>
                                        </p:tgtEl>
                                        <p:attrNameLst>
                                          <p:attrName>fillcolor</p:attrName>
                                        </p:attrNameLst>
                                      </p:cBhvr>
                                      <p:to>
                                        <a:srgbClr val="FFFFFF"/>
                                      </p:to>
                                    </p:animClr>
                                    <p:set>
                                      <p:cBhvr>
                                        <p:cTn id="449" dur="1" fill="hold"/>
                                        <p:tgtEl>
                                          <p:spTgt spid="28702"/>
                                        </p:tgtEl>
                                        <p:attrNameLst>
                                          <p:attrName>fill.type</p:attrName>
                                        </p:attrNameLst>
                                      </p:cBhvr>
                                      <p:to>
                                        <p:strVal val="solid"/>
                                      </p:to>
                                    </p:set>
                                    <p:set>
                                      <p:cBhvr>
                                        <p:cTn id="450" dur="1" fill="hold"/>
                                        <p:tgtEl>
                                          <p:spTgt spid="28702"/>
                                        </p:tgtEl>
                                        <p:attrNameLst>
                                          <p:attrName>fill.on</p:attrName>
                                        </p:attrNameLst>
                                      </p:cBhvr>
                                      <p:to>
                                        <p:strVal val="true"/>
                                      </p:to>
                                    </p:set>
                                  </p:childTnLst>
                                </p:cTn>
                              </p:par>
                              <p:par>
                                <p:cTn id="451" presetID="1" presetClass="emph" presetSubtype="2" fill="hold" nodeType="withEffect">
                                  <p:stCondLst>
                                    <p:cond delay="0"/>
                                  </p:stCondLst>
                                  <p:childTnLst>
                                    <p:animClr clrSpc="rgb">
                                      <p:cBhvr>
                                        <p:cTn id="452" dur="1" fill="hold"/>
                                        <p:tgtEl>
                                          <p:spTgt spid="28703"/>
                                        </p:tgtEl>
                                        <p:attrNameLst>
                                          <p:attrName>fillcolor</p:attrName>
                                        </p:attrNameLst>
                                      </p:cBhvr>
                                      <p:to>
                                        <a:srgbClr val="FF66FF"/>
                                      </p:to>
                                    </p:animClr>
                                    <p:set>
                                      <p:cBhvr>
                                        <p:cTn id="453" dur="1" fill="hold"/>
                                        <p:tgtEl>
                                          <p:spTgt spid="28703"/>
                                        </p:tgtEl>
                                        <p:attrNameLst>
                                          <p:attrName>fill.type</p:attrName>
                                        </p:attrNameLst>
                                      </p:cBhvr>
                                      <p:to>
                                        <p:strVal val="solid"/>
                                      </p:to>
                                    </p:set>
                                    <p:set>
                                      <p:cBhvr>
                                        <p:cTn id="454" dur="1" fill="hold"/>
                                        <p:tgtEl>
                                          <p:spTgt spid="28703"/>
                                        </p:tgtEl>
                                        <p:attrNameLst>
                                          <p:attrName>fill.on</p:attrName>
                                        </p:attrNameLst>
                                      </p:cBhvr>
                                      <p:to>
                                        <p:strVal val="true"/>
                                      </p:to>
                                    </p:set>
                                  </p:childTnLst>
                                </p:cTn>
                              </p:par>
                              <p:par>
                                <p:cTn id="455" presetID="1" presetClass="entr" presetSubtype="0" fill="hold" grpId="8" nodeType="withEffect">
                                  <p:stCondLst>
                                    <p:cond delay="0"/>
                                  </p:stCondLst>
                                  <p:childTnLst>
                                    <p:set>
                                      <p:cBhvr>
                                        <p:cTn id="456"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457" fill="hold">
                      <p:stCondLst>
                        <p:cond delay="indefinite"/>
                      </p:stCondLst>
                      <p:childTnLst>
                        <p:par>
                          <p:cTn id="458" fill="hold">
                            <p:stCondLst>
                              <p:cond delay="0"/>
                            </p:stCondLst>
                            <p:childTnLst>
                              <p:par>
                                <p:cTn id="459" presetID="1" presetClass="entr" presetSubtype="0" fill="hold" grpId="8" nodeType="clickEffect">
                                  <p:stCondLst>
                                    <p:cond delay="0"/>
                                  </p:stCondLst>
                                  <p:childTnLst>
                                    <p:set>
                                      <p:cBhvr>
                                        <p:cTn id="460"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461" fill="hold">
                      <p:stCondLst>
                        <p:cond delay="indefinite"/>
                      </p:stCondLst>
                      <p:childTnLst>
                        <p:par>
                          <p:cTn id="462" fill="hold">
                            <p:stCondLst>
                              <p:cond delay="0"/>
                            </p:stCondLst>
                            <p:childTnLst>
                              <p:par>
                                <p:cTn id="463" presetID="1" presetClass="entr" presetSubtype="0" fill="hold" grpId="8" nodeType="clickEffect">
                                  <p:stCondLst>
                                    <p:cond delay="0"/>
                                  </p:stCondLst>
                                  <p:childTnLst>
                                    <p:set>
                                      <p:cBhvr>
                                        <p:cTn id="464"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465" fill="hold">
                      <p:stCondLst>
                        <p:cond delay="indefinite"/>
                      </p:stCondLst>
                      <p:childTnLst>
                        <p:par>
                          <p:cTn id="466" fill="hold">
                            <p:stCondLst>
                              <p:cond delay="0"/>
                            </p:stCondLst>
                            <p:childTnLst>
                              <p:par>
                                <p:cTn id="467" presetID="1" presetClass="entr" presetSubtype="0" fill="hold" nodeType="clickEffect">
                                  <p:stCondLst>
                                    <p:cond delay="0"/>
                                  </p:stCondLst>
                                  <p:childTnLst>
                                    <p:set>
                                      <p:cBhvr>
                                        <p:cTn id="468" dur="1" fill="hold">
                                          <p:stCondLst>
                                            <p:cond delay="499"/>
                                          </p:stCondLst>
                                        </p:cTn>
                                        <p:tgtEl>
                                          <p:spTgt spid="21"/>
                                        </p:tgtEl>
                                        <p:attrNameLst>
                                          <p:attrName>style.visibility</p:attrName>
                                        </p:attrNameLst>
                                      </p:cBhvr>
                                      <p:to>
                                        <p:strVal val="visible"/>
                                      </p:to>
                                    </p:set>
                                  </p:childTnLst>
                                </p:cTn>
                              </p:par>
                            </p:childTnLst>
                          </p:cTn>
                        </p:par>
                        <p:par>
                          <p:cTn id="469" fill="hold">
                            <p:stCondLst>
                              <p:cond delay="500"/>
                            </p:stCondLst>
                            <p:childTnLst>
                              <p:par>
                                <p:cTn id="470" presetID="1" presetClass="emph" presetSubtype="2" fill="hold" nodeType="afterEffect">
                                  <p:stCondLst>
                                    <p:cond delay="0"/>
                                  </p:stCondLst>
                                  <p:childTnLst>
                                    <p:animClr clrSpc="rgb">
                                      <p:cBhvr>
                                        <p:cTn id="471" dur="1" fill="hold"/>
                                        <p:tgtEl>
                                          <p:spTgt spid="28703"/>
                                        </p:tgtEl>
                                        <p:attrNameLst>
                                          <p:attrName>fillcolor</p:attrName>
                                        </p:attrNameLst>
                                      </p:cBhvr>
                                      <p:to>
                                        <a:srgbClr val="FFFFFF"/>
                                      </p:to>
                                    </p:animClr>
                                    <p:set>
                                      <p:cBhvr>
                                        <p:cTn id="472" dur="1" fill="hold"/>
                                        <p:tgtEl>
                                          <p:spTgt spid="28703"/>
                                        </p:tgtEl>
                                        <p:attrNameLst>
                                          <p:attrName>fill.type</p:attrName>
                                        </p:attrNameLst>
                                      </p:cBhvr>
                                      <p:to>
                                        <p:strVal val="solid"/>
                                      </p:to>
                                    </p:set>
                                    <p:set>
                                      <p:cBhvr>
                                        <p:cTn id="473" dur="1" fill="hold"/>
                                        <p:tgtEl>
                                          <p:spTgt spid="28703"/>
                                        </p:tgtEl>
                                        <p:attrNameLst>
                                          <p:attrName>fill.on</p:attrName>
                                        </p:attrNameLst>
                                      </p:cBhvr>
                                      <p:to>
                                        <p:strVal val="true"/>
                                      </p:to>
                                    </p:set>
                                  </p:childTnLst>
                                </p:cTn>
                              </p:par>
                              <p:par>
                                <p:cTn id="474" presetID="1" presetClass="emph" presetSubtype="2" fill="hold" nodeType="withEffect">
                                  <p:stCondLst>
                                    <p:cond delay="0"/>
                                  </p:stCondLst>
                                  <p:childTnLst>
                                    <p:animClr clrSpc="rgb">
                                      <p:cBhvr>
                                        <p:cTn id="475" dur="1" fill="hold"/>
                                        <p:tgtEl>
                                          <p:spTgt spid="28704"/>
                                        </p:tgtEl>
                                        <p:attrNameLst>
                                          <p:attrName>fillcolor</p:attrName>
                                        </p:attrNameLst>
                                      </p:cBhvr>
                                      <p:to>
                                        <a:srgbClr val="FF66FF"/>
                                      </p:to>
                                    </p:animClr>
                                    <p:set>
                                      <p:cBhvr>
                                        <p:cTn id="476" dur="1" fill="hold"/>
                                        <p:tgtEl>
                                          <p:spTgt spid="28704"/>
                                        </p:tgtEl>
                                        <p:attrNameLst>
                                          <p:attrName>fill.type</p:attrName>
                                        </p:attrNameLst>
                                      </p:cBhvr>
                                      <p:to>
                                        <p:strVal val="solid"/>
                                      </p:to>
                                    </p:set>
                                    <p:set>
                                      <p:cBhvr>
                                        <p:cTn id="477" dur="1" fill="hold"/>
                                        <p:tgtEl>
                                          <p:spTgt spid="28704"/>
                                        </p:tgtEl>
                                        <p:attrNameLst>
                                          <p:attrName>fill.on</p:attrName>
                                        </p:attrNameLst>
                                      </p:cBhvr>
                                      <p:to>
                                        <p:strVal val="true"/>
                                      </p:to>
                                    </p:set>
                                  </p:childTnLst>
                                </p:cTn>
                              </p:par>
                              <p:par>
                                <p:cTn id="478" presetID="1" presetClass="entr" presetSubtype="0" fill="hold" grpId="9" nodeType="withEffect">
                                  <p:stCondLst>
                                    <p:cond delay="0"/>
                                  </p:stCondLst>
                                  <p:childTnLst>
                                    <p:set>
                                      <p:cBhvr>
                                        <p:cTn id="479"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480" fill="hold">
                      <p:stCondLst>
                        <p:cond delay="indefinite"/>
                      </p:stCondLst>
                      <p:childTnLst>
                        <p:par>
                          <p:cTn id="481" fill="hold">
                            <p:stCondLst>
                              <p:cond delay="0"/>
                            </p:stCondLst>
                            <p:childTnLst>
                              <p:par>
                                <p:cTn id="482" presetID="1" presetClass="entr" presetSubtype="0" fill="hold" grpId="9" nodeType="clickEffect">
                                  <p:stCondLst>
                                    <p:cond delay="0"/>
                                  </p:stCondLst>
                                  <p:childTnLst>
                                    <p:set>
                                      <p:cBhvr>
                                        <p:cTn id="483" dur="1" fill="hold">
                                          <p:stCondLst>
                                            <p:cond delay="0"/>
                                          </p:stCondLst>
                                        </p:cTn>
                                        <p:tgtEl>
                                          <p:spTgt spid="183418"/>
                                        </p:tgtEl>
                                        <p:attrNameLst>
                                          <p:attrName>style.visibility</p:attrName>
                                        </p:attrNameLst>
                                      </p:cBhvr>
                                      <p:to>
                                        <p:strVal val="visible"/>
                                      </p:to>
                                    </p:set>
                                  </p:childTnLst>
                                  <p:subTnLst>
                                    <p:set>
                                      <p:cBhvr override="childStyle">
                                        <p:cTn dur="1" fill="hold" display="0" masterRel="nextClick" afterEffect="1"/>
                                        <p:tgtEl>
                                          <p:spTgt spid="183418"/>
                                        </p:tgtEl>
                                        <p:attrNameLst>
                                          <p:attrName>style.visibility</p:attrName>
                                        </p:attrNameLst>
                                      </p:cBhvr>
                                      <p:to>
                                        <p:strVal val="hidden"/>
                                      </p:to>
                                    </p:set>
                                  </p:subTnLst>
                                </p:cTn>
                              </p:par>
                            </p:childTnLst>
                          </p:cTn>
                        </p:par>
                      </p:childTnLst>
                    </p:cTn>
                  </p:par>
                  <p:par>
                    <p:cTn id="484" fill="hold">
                      <p:stCondLst>
                        <p:cond delay="indefinite"/>
                      </p:stCondLst>
                      <p:childTnLst>
                        <p:par>
                          <p:cTn id="485" fill="hold">
                            <p:stCondLst>
                              <p:cond delay="0"/>
                            </p:stCondLst>
                            <p:childTnLst>
                              <p:par>
                                <p:cTn id="486" presetID="1" presetClass="entr" presetSubtype="0" fill="hold" grpId="9" nodeType="clickEffect">
                                  <p:stCondLst>
                                    <p:cond delay="0"/>
                                  </p:stCondLst>
                                  <p:childTnLst>
                                    <p:set>
                                      <p:cBhvr>
                                        <p:cTn id="487" dur="1" fill="hold">
                                          <p:stCondLst>
                                            <p:cond delay="0"/>
                                          </p:stCondLst>
                                        </p:cTn>
                                        <p:tgtEl>
                                          <p:spTgt spid="183417"/>
                                        </p:tgtEl>
                                        <p:attrNameLst>
                                          <p:attrName>style.visibility</p:attrName>
                                        </p:attrNameLst>
                                      </p:cBhvr>
                                      <p:to>
                                        <p:strVal val="visible"/>
                                      </p:to>
                                    </p:set>
                                  </p:childTnLst>
                                  <p:subTnLst>
                                    <p:set>
                                      <p:cBhvr override="childStyle">
                                        <p:cTn dur="1" fill="hold" display="0" masterRel="nextClick" afterEffect="1"/>
                                        <p:tgtEl>
                                          <p:spTgt spid="183417"/>
                                        </p:tgtEl>
                                        <p:attrNameLst>
                                          <p:attrName>style.visibility</p:attrName>
                                        </p:attrNameLst>
                                      </p:cBhvr>
                                      <p:to>
                                        <p:strVal val="hidden"/>
                                      </p:to>
                                    </p:set>
                                  </p:subTnLst>
                                </p:cTn>
                              </p:par>
                            </p:childTnLst>
                          </p:cTn>
                        </p:par>
                      </p:childTnLst>
                    </p:cTn>
                  </p:par>
                  <p:par>
                    <p:cTn id="488" fill="hold">
                      <p:stCondLst>
                        <p:cond delay="indefinite"/>
                      </p:stCondLst>
                      <p:childTnLst>
                        <p:par>
                          <p:cTn id="489" fill="hold">
                            <p:stCondLst>
                              <p:cond delay="0"/>
                            </p:stCondLst>
                            <p:childTnLst>
                              <p:par>
                                <p:cTn id="490" presetID="1" presetClass="entr" presetSubtype="0" fill="hold" nodeType="clickEffect">
                                  <p:stCondLst>
                                    <p:cond delay="0"/>
                                  </p:stCondLst>
                                  <p:childTnLst>
                                    <p:set>
                                      <p:cBhvr>
                                        <p:cTn id="491" dur="1" fill="hold">
                                          <p:stCondLst>
                                            <p:cond delay="499"/>
                                          </p:stCondLst>
                                        </p:cTn>
                                        <p:tgtEl>
                                          <p:spTgt spid="22"/>
                                        </p:tgtEl>
                                        <p:attrNameLst>
                                          <p:attrName>style.visibility</p:attrName>
                                        </p:attrNameLst>
                                      </p:cBhvr>
                                      <p:to>
                                        <p:strVal val="visible"/>
                                      </p:to>
                                    </p:set>
                                  </p:childTnLst>
                                </p:cTn>
                              </p:par>
                              <p:par>
                                <p:cTn id="492" presetID="1" presetClass="emph" presetSubtype="2" fill="hold" nodeType="withEffect">
                                  <p:stCondLst>
                                    <p:cond delay="0"/>
                                  </p:stCondLst>
                                  <p:childTnLst>
                                    <p:animClr clrSpc="rgb">
                                      <p:cBhvr>
                                        <p:cTn id="493" dur="1" fill="hold"/>
                                        <p:tgtEl>
                                          <p:spTgt spid="28704"/>
                                        </p:tgtEl>
                                        <p:attrNameLst>
                                          <p:attrName>fillcolor</p:attrName>
                                        </p:attrNameLst>
                                      </p:cBhvr>
                                      <p:to>
                                        <a:srgbClr val="FFFFFF"/>
                                      </p:to>
                                    </p:animClr>
                                    <p:set>
                                      <p:cBhvr>
                                        <p:cTn id="494" dur="1" fill="hold"/>
                                        <p:tgtEl>
                                          <p:spTgt spid="28704"/>
                                        </p:tgtEl>
                                        <p:attrNameLst>
                                          <p:attrName>fill.type</p:attrName>
                                        </p:attrNameLst>
                                      </p:cBhvr>
                                      <p:to>
                                        <p:strVal val="solid"/>
                                      </p:to>
                                    </p:set>
                                    <p:set>
                                      <p:cBhvr>
                                        <p:cTn id="495" dur="1" fill="hold"/>
                                        <p:tgtEl>
                                          <p:spTgt spid="28704"/>
                                        </p:tgtEl>
                                        <p:attrNameLst>
                                          <p:attrName>fill.on</p:attrName>
                                        </p:attrNameLst>
                                      </p:cBhvr>
                                      <p:to>
                                        <p:strVal val="true"/>
                                      </p:to>
                                    </p:set>
                                  </p:childTnLst>
                                </p:cTn>
                              </p:par>
                              <p:par>
                                <p:cTn id="496" presetID="1" presetClass="entr" presetSubtype="0" fill="hold" grpId="10" nodeType="withEffect">
                                  <p:stCondLst>
                                    <p:cond delay="0"/>
                                  </p:stCondLst>
                                  <p:childTnLst>
                                    <p:set>
                                      <p:cBhvr>
                                        <p:cTn id="497" dur="1" fill="hold">
                                          <p:stCondLst>
                                            <p:cond delay="0"/>
                                          </p:stCondLst>
                                        </p:cTn>
                                        <p:tgtEl>
                                          <p:spTgt spid="183416"/>
                                        </p:tgtEl>
                                        <p:attrNameLst>
                                          <p:attrName>style.visibility</p:attrName>
                                        </p:attrNameLst>
                                      </p:cBhvr>
                                      <p:to>
                                        <p:strVal val="visible"/>
                                      </p:to>
                                    </p:set>
                                  </p:childTnLst>
                                  <p:subTnLst>
                                    <p:set>
                                      <p:cBhvr override="childStyle">
                                        <p:cTn dur="1" fill="hold" display="0" masterRel="nextClick" afterEffect="1"/>
                                        <p:tgtEl>
                                          <p:spTgt spid="183416"/>
                                        </p:tgtEl>
                                        <p:attrNameLst>
                                          <p:attrName>style.visibility</p:attrName>
                                        </p:attrNameLst>
                                      </p:cBhvr>
                                      <p:to>
                                        <p:strVal val="hidden"/>
                                      </p:to>
                                    </p:set>
                                  </p:subTnLst>
                                </p:cTn>
                              </p:par>
                            </p:childTnLst>
                          </p:cTn>
                        </p:par>
                      </p:childTnLst>
                    </p:cTn>
                  </p:par>
                  <p:par>
                    <p:cTn id="498" fill="hold">
                      <p:stCondLst>
                        <p:cond delay="indefinite"/>
                      </p:stCondLst>
                      <p:childTnLst>
                        <p:par>
                          <p:cTn id="499" fill="hold">
                            <p:stCondLst>
                              <p:cond delay="0"/>
                            </p:stCondLst>
                            <p:childTnLst>
                              <p:par>
                                <p:cTn id="500" presetID="1" presetClass="entr" presetSubtype="0" fill="hold" grpId="0" nodeType="clickEffect">
                                  <p:stCondLst>
                                    <p:cond delay="0"/>
                                  </p:stCondLst>
                                  <p:childTnLst>
                                    <p:set>
                                      <p:cBhvr>
                                        <p:cTn id="501" dur="1" fill="hold">
                                          <p:stCondLst>
                                            <p:cond delay="499"/>
                                          </p:stCondLst>
                                        </p:cTn>
                                        <p:tgtEl>
                                          <p:spTgt spid="183419"/>
                                        </p:tgtEl>
                                        <p:attrNameLst>
                                          <p:attrName>style.visibility</p:attrName>
                                        </p:attrNameLst>
                                      </p:cBhvr>
                                      <p:to>
                                        <p:strVal val="visible"/>
                                      </p:to>
                                    </p:set>
                                  </p:childTnLst>
                                  <p:subTnLst>
                                    <p:set>
                                      <p:cBhvr override="childStyle">
                                        <p:cTn dur="1" fill="hold" display="0" masterRel="nextClick" afterEffect="1"/>
                                        <p:tgtEl>
                                          <p:spTgt spid="183419"/>
                                        </p:tgtEl>
                                        <p:attrNameLst>
                                          <p:attrName>style.visibility</p:attrName>
                                        </p:attrNameLst>
                                      </p:cBhvr>
                                      <p:to>
                                        <p:strVal val="hidden"/>
                                      </p:to>
                                    </p:set>
                                  </p:subTnLst>
                                </p:cTn>
                              </p:par>
                            </p:childTnLst>
                          </p:cTn>
                        </p:par>
                      </p:childTnLst>
                    </p:cTn>
                  </p:par>
                  <p:par>
                    <p:cTn id="502" fill="hold">
                      <p:stCondLst>
                        <p:cond delay="indefinite"/>
                      </p:stCondLst>
                      <p:childTnLst>
                        <p:par>
                          <p:cTn id="503" fill="hold">
                            <p:stCondLst>
                              <p:cond delay="0"/>
                            </p:stCondLst>
                            <p:childTnLst>
                              <p:par>
                                <p:cTn id="504" presetID="53" presetClass="exit" presetSubtype="0" fill="hold" nodeType="clickEffect">
                                  <p:stCondLst>
                                    <p:cond delay="0"/>
                                  </p:stCondLst>
                                  <p:childTnLst>
                                    <p:anim calcmode="lin" valueType="num">
                                      <p:cBhvr>
                                        <p:cTn id="505" dur="1"/>
                                        <p:tgtEl>
                                          <p:spTgt spid="11"/>
                                        </p:tgtEl>
                                        <p:attrNameLst>
                                          <p:attrName>ppt_w</p:attrName>
                                        </p:attrNameLst>
                                      </p:cBhvr>
                                      <p:tavLst>
                                        <p:tav tm="0">
                                          <p:val>
                                            <p:strVal val="ppt_w"/>
                                          </p:val>
                                        </p:tav>
                                        <p:tav tm="100000">
                                          <p:val>
                                            <p:fltVal val="0"/>
                                          </p:val>
                                        </p:tav>
                                      </p:tavLst>
                                    </p:anim>
                                    <p:anim calcmode="lin" valueType="num">
                                      <p:cBhvr>
                                        <p:cTn id="506" dur="1"/>
                                        <p:tgtEl>
                                          <p:spTgt spid="11"/>
                                        </p:tgtEl>
                                        <p:attrNameLst>
                                          <p:attrName>ppt_h</p:attrName>
                                        </p:attrNameLst>
                                      </p:cBhvr>
                                      <p:tavLst>
                                        <p:tav tm="0">
                                          <p:val>
                                            <p:strVal val="ppt_h"/>
                                          </p:val>
                                        </p:tav>
                                        <p:tav tm="100000">
                                          <p:val>
                                            <p:fltVal val="0"/>
                                          </p:val>
                                        </p:tav>
                                      </p:tavLst>
                                    </p:anim>
                                    <p:animEffect transition="out" filter="fade">
                                      <p:cBhvr>
                                        <p:cTn id="507" dur="1"/>
                                        <p:tgtEl>
                                          <p:spTgt spid="11"/>
                                        </p:tgtEl>
                                      </p:cBhvr>
                                    </p:animEffect>
                                    <p:set>
                                      <p:cBhvr>
                                        <p:cTn id="508" dur="1" fill="hold">
                                          <p:stCondLst>
                                            <p:cond delay="499"/>
                                          </p:stCondLst>
                                        </p:cTn>
                                        <p:tgtEl>
                                          <p:spTgt spid="11"/>
                                        </p:tgtEl>
                                        <p:attrNameLst>
                                          <p:attrName>style.visibility</p:attrName>
                                        </p:attrNameLst>
                                      </p:cBhvr>
                                      <p:to>
                                        <p:strVal val="hidden"/>
                                      </p:to>
                                    </p:set>
                                  </p:childTnLst>
                                </p:cTn>
                              </p:par>
                              <p:par>
                                <p:cTn id="509" presetID="1" presetClass="exit" presetSubtype="0" fill="hold" nodeType="withEffect">
                                  <p:stCondLst>
                                    <p:cond delay="0"/>
                                  </p:stCondLst>
                                  <p:childTnLst>
                                    <p:set>
                                      <p:cBhvr>
                                        <p:cTn id="510" dur="1" fill="hold">
                                          <p:stCondLst>
                                            <p:cond delay="0"/>
                                          </p:stCondLst>
                                        </p:cTn>
                                        <p:tgtEl>
                                          <p:spTgt spid="22"/>
                                        </p:tgtEl>
                                        <p:attrNameLst>
                                          <p:attrName>style.visibility</p:attrName>
                                        </p:attrNameLst>
                                      </p:cBhvr>
                                      <p:to>
                                        <p:strVal val="hidden"/>
                                      </p:to>
                                    </p:set>
                                  </p:childTnLst>
                                </p:cTn>
                              </p:par>
                              <p:par>
                                <p:cTn id="511" presetID="1" presetClass="exit" presetSubtype="0" fill="hold" nodeType="withEffect">
                                  <p:stCondLst>
                                    <p:cond delay="0"/>
                                  </p:stCondLst>
                                  <p:childTnLst>
                                    <p:set>
                                      <p:cBhvr>
                                        <p:cTn id="512" dur="1" fill="hold">
                                          <p:stCondLst>
                                            <p:cond delay="0"/>
                                          </p:stCondLst>
                                        </p:cTn>
                                        <p:tgtEl>
                                          <p:spTgt spid="12"/>
                                        </p:tgtEl>
                                        <p:attrNameLst>
                                          <p:attrName>style.visibility</p:attrName>
                                        </p:attrNameLst>
                                      </p:cBhvr>
                                      <p:to>
                                        <p:strVal val="hidden"/>
                                      </p:to>
                                    </p:set>
                                  </p:childTnLst>
                                </p:cTn>
                              </p:par>
                              <p:par>
                                <p:cTn id="513" presetID="1" presetClass="exit" presetSubtype="0" fill="hold" nodeType="withEffect">
                                  <p:stCondLst>
                                    <p:cond delay="0"/>
                                  </p:stCondLst>
                                  <p:childTnLst>
                                    <p:set>
                                      <p:cBhvr>
                                        <p:cTn id="514" dur="1" fill="hold">
                                          <p:stCondLst>
                                            <p:cond delay="0"/>
                                          </p:stCondLst>
                                        </p:cTn>
                                        <p:tgtEl>
                                          <p:spTgt spid="13"/>
                                        </p:tgtEl>
                                        <p:attrNameLst>
                                          <p:attrName>style.visibility</p:attrName>
                                        </p:attrNameLst>
                                      </p:cBhvr>
                                      <p:to>
                                        <p:strVal val="hidden"/>
                                      </p:to>
                                    </p:set>
                                  </p:childTnLst>
                                </p:cTn>
                              </p:par>
                              <p:par>
                                <p:cTn id="515" presetID="1" presetClass="exit" presetSubtype="0" fill="hold" nodeType="withEffect">
                                  <p:stCondLst>
                                    <p:cond delay="0"/>
                                  </p:stCondLst>
                                  <p:childTnLst>
                                    <p:set>
                                      <p:cBhvr>
                                        <p:cTn id="516" dur="1" fill="hold">
                                          <p:stCondLst>
                                            <p:cond delay="0"/>
                                          </p:stCondLst>
                                        </p:cTn>
                                        <p:tgtEl>
                                          <p:spTgt spid="14"/>
                                        </p:tgtEl>
                                        <p:attrNameLst>
                                          <p:attrName>style.visibility</p:attrName>
                                        </p:attrNameLst>
                                      </p:cBhvr>
                                      <p:to>
                                        <p:strVal val="hidden"/>
                                      </p:to>
                                    </p:set>
                                  </p:childTnLst>
                                </p:cTn>
                              </p:par>
                              <p:par>
                                <p:cTn id="517" presetID="1" presetClass="exit" presetSubtype="0" fill="hold" nodeType="withEffect">
                                  <p:stCondLst>
                                    <p:cond delay="0"/>
                                  </p:stCondLst>
                                  <p:childTnLst>
                                    <p:set>
                                      <p:cBhvr>
                                        <p:cTn id="518" dur="1" fill="hold">
                                          <p:stCondLst>
                                            <p:cond delay="0"/>
                                          </p:stCondLst>
                                        </p:cTn>
                                        <p:tgtEl>
                                          <p:spTgt spid="15"/>
                                        </p:tgtEl>
                                        <p:attrNameLst>
                                          <p:attrName>style.visibility</p:attrName>
                                        </p:attrNameLst>
                                      </p:cBhvr>
                                      <p:to>
                                        <p:strVal val="hidden"/>
                                      </p:to>
                                    </p:set>
                                  </p:childTnLst>
                                </p:cTn>
                              </p:par>
                              <p:par>
                                <p:cTn id="519" presetID="1" presetClass="exit" presetSubtype="0" fill="hold" nodeType="withEffect">
                                  <p:stCondLst>
                                    <p:cond delay="0"/>
                                  </p:stCondLst>
                                  <p:childTnLst>
                                    <p:set>
                                      <p:cBhvr>
                                        <p:cTn id="520" dur="1" fill="hold">
                                          <p:stCondLst>
                                            <p:cond delay="0"/>
                                          </p:stCondLst>
                                        </p:cTn>
                                        <p:tgtEl>
                                          <p:spTgt spid="16"/>
                                        </p:tgtEl>
                                        <p:attrNameLst>
                                          <p:attrName>style.visibility</p:attrName>
                                        </p:attrNameLst>
                                      </p:cBhvr>
                                      <p:to>
                                        <p:strVal val="hidden"/>
                                      </p:to>
                                    </p:set>
                                  </p:childTnLst>
                                </p:cTn>
                              </p:par>
                              <p:par>
                                <p:cTn id="521" presetID="1" presetClass="exit" presetSubtype="0" fill="hold" nodeType="withEffect">
                                  <p:stCondLst>
                                    <p:cond delay="0"/>
                                  </p:stCondLst>
                                  <p:childTnLst>
                                    <p:set>
                                      <p:cBhvr>
                                        <p:cTn id="522" dur="1" fill="hold">
                                          <p:stCondLst>
                                            <p:cond delay="0"/>
                                          </p:stCondLst>
                                        </p:cTn>
                                        <p:tgtEl>
                                          <p:spTgt spid="17"/>
                                        </p:tgtEl>
                                        <p:attrNameLst>
                                          <p:attrName>style.visibility</p:attrName>
                                        </p:attrNameLst>
                                      </p:cBhvr>
                                      <p:to>
                                        <p:strVal val="hidden"/>
                                      </p:to>
                                    </p:set>
                                  </p:childTnLst>
                                </p:cTn>
                              </p:par>
                              <p:par>
                                <p:cTn id="523" presetID="1" presetClass="exit" presetSubtype="0" fill="hold" nodeType="withEffect">
                                  <p:stCondLst>
                                    <p:cond delay="0"/>
                                  </p:stCondLst>
                                  <p:childTnLst>
                                    <p:set>
                                      <p:cBhvr>
                                        <p:cTn id="524" dur="1" fill="hold">
                                          <p:stCondLst>
                                            <p:cond delay="0"/>
                                          </p:stCondLst>
                                        </p:cTn>
                                        <p:tgtEl>
                                          <p:spTgt spid="18"/>
                                        </p:tgtEl>
                                        <p:attrNameLst>
                                          <p:attrName>style.visibility</p:attrName>
                                        </p:attrNameLst>
                                      </p:cBhvr>
                                      <p:to>
                                        <p:strVal val="hidden"/>
                                      </p:to>
                                    </p:set>
                                  </p:childTnLst>
                                </p:cTn>
                              </p:par>
                              <p:par>
                                <p:cTn id="525" presetID="1" presetClass="exit" presetSubtype="0" fill="hold" nodeType="withEffect">
                                  <p:stCondLst>
                                    <p:cond delay="0"/>
                                  </p:stCondLst>
                                  <p:childTnLst>
                                    <p:set>
                                      <p:cBhvr>
                                        <p:cTn id="526" dur="1" fill="hold">
                                          <p:stCondLst>
                                            <p:cond delay="0"/>
                                          </p:stCondLst>
                                        </p:cTn>
                                        <p:tgtEl>
                                          <p:spTgt spid="19"/>
                                        </p:tgtEl>
                                        <p:attrNameLst>
                                          <p:attrName>style.visibility</p:attrName>
                                        </p:attrNameLst>
                                      </p:cBhvr>
                                      <p:to>
                                        <p:strVal val="hidden"/>
                                      </p:to>
                                    </p:set>
                                  </p:childTnLst>
                                </p:cTn>
                              </p:par>
                              <p:par>
                                <p:cTn id="527" presetID="1" presetClass="exit" presetSubtype="0" fill="hold" nodeType="withEffect">
                                  <p:stCondLst>
                                    <p:cond delay="0"/>
                                  </p:stCondLst>
                                  <p:childTnLst>
                                    <p:set>
                                      <p:cBhvr>
                                        <p:cTn id="528" dur="1" fill="hold">
                                          <p:stCondLst>
                                            <p:cond delay="0"/>
                                          </p:stCondLst>
                                        </p:cTn>
                                        <p:tgtEl>
                                          <p:spTgt spid="20"/>
                                        </p:tgtEl>
                                        <p:attrNameLst>
                                          <p:attrName>style.visibility</p:attrName>
                                        </p:attrNameLst>
                                      </p:cBhvr>
                                      <p:to>
                                        <p:strVal val="hidden"/>
                                      </p:to>
                                    </p:set>
                                  </p:childTnLst>
                                </p:cTn>
                              </p:par>
                              <p:par>
                                <p:cTn id="529" presetID="1" presetClass="exit" presetSubtype="0" fill="hold" nodeType="withEffect">
                                  <p:stCondLst>
                                    <p:cond delay="0"/>
                                  </p:stCondLst>
                                  <p:childTnLst>
                                    <p:set>
                                      <p:cBhvr>
                                        <p:cTn id="530" dur="1" fill="hold">
                                          <p:stCondLst>
                                            <p:cond delay="0"/>
                                          </p:stCondLst>
                                        </p:cTn>
                                        <p:tgtEl>
                                          <p:spTgt spid="21"/>
                                        </p:tgtEl>
                                        <p:attrNameLst>
                                          <p:attrName>style.visibility</p:attrName>
                                        </p:attrNameLst>
                                      </p:cBhvr>
                                      <p:to>
                                        <p:strVal val="hidden"/>
                                      </p:to>
                                    </p:set>
                                  </p:childTnLst>
                                </p:cTn>
                              </p:par>
                              <p:par>
                                <p:cTn id="531" presetID="1" presetClass="exit" presetSubtype="0" fill="hold" grpId="3" nodeType="withEffect">
                                  <p:stCondLst>
                                    <p:cond delay="0"/>
                                  </p:stCondLst>
                                  <p:childTnLst>
                                    <p:set>
                                      <p:cBhvr>
                                        <p:cTn id="532" dur="1" fill="hold">
                                          <p:stCondLst>
                                            <p:cond delay="0"/>
                                          </p:stCondLst>
                                        </p:cTn>
                                        <p:tgtEl>
                                          <p:spTgt spid="183421"/>
                                        </p:tgtEl>
                                        <p:attrNameLst>
                                          <p:attrName>style.visibility</p:attrName>
                                        </p:attrNameLst>
                                      </p:cBhvr>
                                      <p:to>
                                        <p:strVal val="hidden"/>
                                      </p:to>
                                    </p:set>
                                  </p:childTnLst>
                                </p:cTn>
                              </p:par>
                              <p:par>
                                <p:cTn id="533" presetID="1" presetClass="exit" presetSubtype="0" fill="hold" nodeType="withEffect">
                                  <p:stCondLst>
                                    <p:cond delay="0"/>
                                  </p:stCondLst>
                                  <p:childTnLst>
                                    <p:set>
                                      <p:cBhvr>
                                        <p:cTn id="534" dur="1" fill="hold">
                                          <p:stCondLst>
                                            <p:cond delay="0"/>
                                          </p:stCondLst>
                                        </p:cTn>
                                        <p:tgtEl>
                                          <p:spTgt spid="183420"/>
                                        </p:tgtEl>
                                        <p:attrNameLst>
                                          <p:attrName>style.visibility</p:attrName>
                                        </p:attrNameLst>
                                      </p:cBhvr>
                                      <p:to>
                                        <p:strVal val="hidden"/>
                                      </p:to>
                                    </p:set>
                                  </p:childTnLst>
                                </p:cTn>
                              </p:par>
                            </p:childTnLst>
                          </p:cTn>
                        </p:par>
                        <p:par>
                          <p:cTn id="535" fill="hold">
                            <p:stCondLst>
                              <p:cond delay="500"/>
                            </p:stCondLst>
                            <p:childTnLst>
                              <p:par>
                                <p:cTn id="536" presetID="1" presetClass="entr" presetSubtype="0" fill="hold" nodeType="afterEffect">
                                  <p:stCondLst>
                                    <p:cond delay="0"/>
                                  </p:stCondLst>
                                  <p:childTnLst>
                                    <p:set>
                                      <p:cBhvr>
                                        <p:cTn id="537" dur="1" fill="hold">
                                          <p:stCondLst>
                                            <p:cond delay="0"/>
                                          </p:stCondLst>
                                        </p:cTn>
                                        <p:tgtEl>
                                          <p:spTgt spid="183335"/>
                                        </p:tgtEl>
                                        <p:attrNameLst>
                                          <p:attrName>style.visibility</p:attrName>
                                        </p:attrNameLst>
                                      </p:cBhvr>
                                      <p:to>
                                        <p:strVal val="visible"/>
                                      </p:to>
                                    </p:set>
                                  </p:childTnLst>
                                </p:cTn>
                              </p:par>
                            </p:childTnLst>
                          </p:cTn>
                        </p:par>
                        <p:par>
                          <p:cTn id="538" fill="hold">
                            <p:stCondLst>
                              <p:cond delay="500"/>
                            </p:stCondLst>
                            <p:childTnLst>
                              <p:par>
                                <p:cTn id="539" presetID="1" presetClass="entr" presetSubtype="0" fill="hold" grpId="0" nodeType="afterEffect">
                                  <p:stCondLst>
                                    <p:cond delay="0"/>
                                  </p:stCondLst>
                                  <p:childTnLst>
                                    <p:set>
                                      <p:cBhvr>
                                        <p:cTn id="540" dur="1" fill="hold">
                                          <p:stCondLst>
                                            <p:cond delay="499"/>
                                          </p:stCondLst>
                                        </p:cTn>
                                        <p:tgtEl>
                                          <p:spTgt spid="1833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2" grpId="0" animBg="1"/>
      <p:bldP spid="183303" grpId="0" animBg="1"/>
      <p:bldP spid="183304" grpId="0" animBg="1"/>
      <p:bldP spid="183310" grpId="0"/>
      <p:bldP spid="183311" grpId="0" build="p" autoUpdateAnimBg="0"/>
      <p:bldP spid="183332" grpId="0" animBg="1"/>
      <p:bldP spid="183333" grpId="0" animBg="1"/>
      <p:bldP spid="183334" grpId="0" animBg="1"/>
      <p:bldP spid="183345" grpId="0" animBg="1"/>
      <p:bldP spid="183367" grpId="0" animBg="1"/>
      <p:bldP spid="183368" grpId="0" animBg="1"/>
      <p:bldP spid="183368" grpId="1" animBg="1"/>
      <p:bldP spid="183368" grpId="2" animBg="1"/>
      <p:bldP spid="183368" grpId="3" animBg="1"/>
      <p:bldP spid="183368" grpId="4" animBg="1"/>
      <p:bldP spid="183368" grpId="5" animBg="1"/>
      <p:bldP spid="183368" grpId="6" animBg="1"/>
      <p:bldP spid="183369" grpId="0" animBg="1"/>
      <p:bldP spid="183369" grpId="1" animBg="1"/>
      <p:bldP spid="183369" grpId="2" animBg="1"/>
      <p:bldP spid="183369" grpId="3" animBg="1"/>
      <p:bldP spid="183369" grpId="4" animBg="1"/>
      <p:bldP spid="183369" grpId="5" animBg="1"/>
      <p:bldP spid="183370" grpId="0" animBg="1"/>
      <p:bldP spid="183370" grpId="1" animBg="1"/>
      <p:bldP spid="183370" grpId="2" animBg="1"/>
      <p:bldP spid="183370" grpId="3" animBg="1"/>
      <p:bldP spid="183370" grpId="4" animBg="1"/>
      <p:bldP spid="183370" grpId="5" animBg="1"/>
      <p:bldP spid="183370" grpId="6" animBg="1"/>
      <p:bldP spid="183371" grpId="0" animBg="1"/>
      <p:bldP spid="183381" grpId="0" animBg="1"/>
      <p:bldP spid="183415" grpId="0" animBg="1"/>
      <p:bldP spid="183416" grpId="0" animBg="1"/>
      <p:bldP spid="183416" grpId="1" animBg="1"/>
      <p:bldP spid="183416" grpId="2" animBg="1"/>
      <p:bldP spid="183416" grpId="3" animBg="1"/>
      <p:bldP spid="183416" grpId="4" animBg="1"/>
      <p:bldP spid="183416" grpId="5" animBg="1"/>
      <p:bldP spid="183416" grpId="6" animBg="1"/>
      <p:bldP spid="183416" grpId="7" animBg="1"/>
      <p:bldP spid="183416" grpId="8" animBg="1"/>
      <p:bldP spid="183416" grpId="9" animBg="1"/>
      <p:bldP spid="183416" grpId="10" animBg="1"/>
      <p:bldP spid="183417" grpId="0" animBg="1"/>
      <p:bldP spid="183417" grpId="1" animBg="1"/>
      <p:bldP spid="183417" grpId="2" animBg="1"/>
      <p:bldP spid="183417" grpId="3" animBg="1"/>
      <p:bldP spid="183417" grpId="4" animBg="1"/>
      <p:bldP spid="183417" grpId="5" animBg="1"/>
      <p:bldP spid="183417" grpId="6" animBg="1"/>
      <p:bldP spid="183417" grpId="7" animBg="1"/>
      <p:bldP spid="183417" grpId="8" animBg="1"/>
      <p:bldP spid="183417" grpId="9" animBg="1"/>
      <p:bldP spid="183418" grpId="0" animBg="1"/>
      <p:bldP spid="183418" grpId="1" animBg="1"/>
      <p:bldP spid="183418" grpId="2" animBg="1"/>
      <p:bldP spid="183418" grpId="3" animBg="1"/>
      <p:bldP spid="183418" grpId="4" animBg="1"/>
      <p:bldP spid="183418" grpId="5" animBg="1"/>
      <p:bldP spid="183418" grpId="6" animBg="1"/>
      <p:bldP spid="183418" grpId="7" animBg="1"/>
      <p:bldP spid="183418" grpId="8" animBg="1"/>
      <p:bldP spid="183418" grpId="9" animBg="1"/>
      <p:bldP spid="183419" grpId="0" animBg="1"/>
      <p:bldP spid="183421" grpId="0" animBg="1"/>
      <p:bldP spid="183421" grpId="1" animBg="1"/>
      <p:bldP spid="183421" grpId="2" animBg="1"/>
      <p:bldP spid="183421" grpId="3"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Searching for Area Codes</a:t>
            </a:r>
            <a:endParaRPr lang="en-US" dirty="0">
              <a:solidFill>
                <a:schemeClr val="tx1"/>
              </a:solidFill>
            </a:endParaRPr>
          </a:p>
        </p:txBody>
      </p:sp>
      <p:sp>
        <p:nvSpPr>
          <p:cNvPr id="30723"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To illustrate the efficiency of linear search, it is useful to work with a somewhat larger example.</a:t>
            </a:r>
          </a:p>
        </p:txBody>
      </p:sp>
      <p:sp>
        <p:nvSpPr>
          <p:cNvPr id="185348" name="Rectangle 4"/>
          <p:cNvSpPr>
            <a:spLocks noChangeArrowheads="1"/>
          </p:cNvSpPr>
          <p:nvPr/>
        </p:nvSpPr>
        <p:spPr bwMode="auto">
          <a:xfrm>
            <a:off x="482600" y="1968500"/>
            <a:ext cx="8128000" cy="698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example on the next slide works with an array containing many of the area codes assigned to the United States.</a:t>
            </a:r>
          </a:p>
        </p:txBody>
      </p:sp>
      <p:sp>
        <p:nvSpPr>
          <p:cNvPr id="185349" name="Rectangle 5"/>
          <p:cNvSpPr>
            <a:spLocks noChangeArrowheads="1"/>
          </p:cNvSpPr>
          <p:nvPr/>
        </p:nvSpPr>
        <p:spPr bwMode="auto">
          <a:xfrm>
            <a:off x="482600" y="2768600"/>
            <a:ext cx="8128000" cy="812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specific task in this example is to search this list to find the area code for the Silicon Valley area, which is 650.</a:t>
            </a:r>
          </a:p>
        </p:txBody>
      </p:sp>
      <p:sp>
        <p:nvSpPr>
          <p:cNvPr id="185350" name="Rectangle 6"/>
          <p:cNvSpPr>
            <a:spLocks noChangeArrowheads="1"/>
          </p:cNvSpPr>
          <p:nvPr/>
        </p:nvSpPr>
        <p:spPr bwMode="auto">
          <a:xfrm>
            <a:off x="482600" y="3568700"/>
            <a:ext cx="8128000" cy="1384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linear search algorithm needs to examine each element in the array to find the matching value.  As the array gets larger, the number of steps required for linear search grows in the same proportion.</a:t>
            </a:r>
          </a:p>
        </p:txBody>
      </p:sp>
      <p:sp>
        <p:nvSpPr>
          <p:cNvPr id="185351" name="Rectangle 7"/>
          <p:cNvSpPr>
            <a:spLocks noChangeArrowheads="1"/>
          </p:cNvSpPr>
          <p:nvPr/>
        </p:nvSpPr>
        <p:spPr bwMode="auto">
          <a:xfrm>
            <a:off x="482600" y="4991100"/>
            <a:ext cx="8128000" cy="1485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As you watch the slow process of searching for 650 on the next slide, try to think of a more efficient way in which you might search this particular array for a given area code.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53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534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535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535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8" grpId="0" build="p" autoUpdateAnimBg="0"/>
      <p:bldP spid="185349" grpId="0" build="p" autoUpdateAnimBg="0"/>
      <p:bldP spid="185350" grpId="0" build="p" autoUpdateAnimBg="0"/>
      <p:bldP spid="185351"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7394" name="Rectangle 2"/>
          <p:cNvSpPr>
            <a:spLocks noChangeArrowheads="1"/>
          </p:cNvSpPr>
          <p:nvPr/>
        </p:nvSpPr>
        <p:spPr bwMode="auto">
          <a:xfrm>
            <a:off x="231775"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395" name="Rectangle 3"/>
          <p:cNvSpPr>
            <a:spLocks noChangeArrowheads="1"/>
          </p:cNvSpPr>
          <p:nvPr/>
        </p:nvSpPr>
        <p:spPr bwMode="auto">
          <a:xfrm>
            <a:off x="627063"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396" name="Rectangle 4"/>
          <p:cNvSpPr>
            <a:spLocks noChangeArrowheads="1"/>
          </p:cNvSpPr>
          <p:nvPr/>
        </p:nvSpPr>
        <p:spPr bwMode="auto">
          <a:xfrm>
            <a:off x="1022350"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397" name="Rectangle 5"/>
          <p:cNvSpPr>
            <a:spLocks noChangeArrowheads="1"/>
          </p:cNvSpPr>
          <p:nvPr/>
        </p:nvSpPr>
        <p:spPr bwMode="auto">
          <a:xfrm>
            <a:off x="1417638"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398" name="Rectangle 6"/>
          <p:cNvSpPr>
            <a:spLocks noChangeArrowheads="1"/>
          </p:cNvSpPr>
          <p:nvPr/>
        </p:nvSpPr>
        <p:spPr bwMode="auto">
          <a:xfrm>
            <a:off x="1812925"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399" name="Rectangle 7"/>
          <p:cNvSpPr>
            <a:spLocks noChangeArrowheads="1"/>
          </p:cNvSpPr>
          <p:nvPr/>
        </p:nvSpPr>
        <p:spPr bwMode="auto">
          <a:xfrm>
            <a:off x="2208213"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0" name="Rectangle 8"/>
          <p:cNvSpPr>
            <a:spLocks noChangeArrowheads="1"/>
          </p:cNvSpPr>
          <p:nvPr/>
        </p:nvSpPr>
        <p:spPr bwMode="auto">
          <a:xfrm>
            <a:off x="2603500"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1" name="Rectangle 9"/>
          <p:cNvSpPr>
            <a:spLocks noChangeArrowheads="1"/>
          </p:cNvSpPr>
          <p:nvPr/>
        </p:nvSpPr>
        <p:spPr bwMode="auto">
          <a:xfrm>
            <a:off x="2998788"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2" name="Rectangle 10"/>
          <p:cNvSpPr>
            <a:spLocks noChangeArrowheads="1"/>
          </p:cNvSpPr>
          <p:nvPr/>
        </p:nvSpPr>
        <p:spPr bwMode="auto">
          <a:xfrm>
            <a:off x="3394075"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3" name="Rectangle 11"/>
          <p:cNvSpPr>
            <a:spLocks noChangeArrowheads="1"/>
          </p:cNvSpPr>
          <p:nvPr/>
        </p:nvSpPr>
        <p:spPr bwMode="auto">
          <a:xfrm>
            <a:off x="3789363"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4" name="Rectangle 12"/>
          <p:cNvSpPr>
            <a:spLocks noChangeArrowheads="1"/>
          </p:cNvSpPr>
          <p:nvPr/>
        </p:nvSpPr>
        <p:spPr bwMode="auto">
          <a:xfrm>
            <a:off x="4184650"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5" name="Rectangle 13"/>
          <p:cNvSpPr>
            <a:spLocks noChangeArrowheads="1"/>
          </p:cNvSpPr>
          <p:nvPr/>
        </p:nvSpPr>
        <p:spPr bwMode="auto">
          <a:xfrm>
            <a:off x="4579938"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6" name="Rectangle 14"/>
          <p:cNvSpPr>
            <a:spLocks noChangeArrowheads="1"/>
          </p:cNvSpPr>
          <p:nvPr/>
        </p:nvSpPr>
        <p:spPr bwMode="auto">
          <a:xfrm>
            <a:off x="4975225"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7" name="Rectangle 15"/>
          <p:cNvSpPr>
            <a:spLocks noChangeArrowheads="1"/>
          </p:cNvSpPr>
          <p:nvPr/>
        </p:nvSpPr>
        <p:spPr bwMode="auto">
          <a:xfrm>
            <a:off x="5370513"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8" name="Rectangle 16"/>
          <p:cNvSpPr>
            <a:spLocks noChangeArrowheads="1"/>
          </p:cNvSpPr>
          <p:nvPr/>
        </p:nvSpPr>
        <p:spPr bwMode="auto">
          <a:xfrm>
            <a:off x="5765800"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09" name="Rectangle 17"/>
          <p:cNvSpPr>
            <a:spLocks noChangeArrowheads="1"/>
          </p:cNvSpPr>
          <p:nvPr/>
        </p:nvSpPr>
        <p:spPr bwMode="auto">
          <a:xfrm>
            <a:off x="6161088"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0" name="Rectangle 18"/>
          <p:cNvSpPr>
            <a:spLocks noChangeArrowheads="1"/>
          </p:cNvSpPr>
          <p:nvPr/>
        </p:nvSpPr>
        <p:spPr bwMode="auto">
          <a:xfrm>
            <a:off x="6556375"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1" name="Rectangle 19"/>
          <p:cNvSpPr>
            <a:spLocks noChangeArrowheads="1"/>
          </p:cNvSpPr>
          <p:nvPr/>
        </p:nvSpPr>
        <p:spPr bwMode="auto">
          <a:xfrm>
            <a:off x="6951663"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2" name="Rectangle 20"/>
          <p:cNvSpPr>
            <a:spLocks noChangeArrowheads="1"/>
          </p:cNvSpPr>
          <p:nvPr/>
        </p:nvSpPr>
        <p:spPr bwMode="auto">
          <a:xfrm>
            <a:off x="7346950"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3" name="Rectangle 21"/>
          <p:cNvSpPr>
            <a:spLocks noChangeArrowheads="1"/>
          </p:cNvSpPr>
          <p:nvPr/>
        </p:nvSpPr>
        <p:spPr bwMode="auto">
          <a:xfrm>
            <a:off x="7742238"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4" name="Rectangle 22"/>
          <p:cNvSpPr>
            <a:spLocks noChangeArrowheads="1"/>
          </p:cNvSpPr>
          <p:nvPr/>
        </p:nvSpPr>
        <p:spPr bwMode="auto">
          <a:xfrm>
            <a:off x="8137525" y="14605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5" name="Rectangle 23"/>
          <p:cNvSpPr>
            <a:spLocks noChangeArrowheads="1"/>
          </p:cNvSpPr>
          <p:nvPr/>
        </p:nvSpPr>
        <p:spPr bwMode="auto">
          <a:xfrm>
            <a:off x="8526463" y="14605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6" name="Rectangle 24"/>
          <p:cNvSpPr>
            <a:spLocks noChangeArrowheads="1"/>
          </p:cNvSpPr>
          <p:nvPr/>
        </p:nvSpPr>
        <p:spPr bwMode="auto">
          <a:xfrm>
            <a:off x="231775"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7" name="Rectangle 25"/>
          <p:cNvSpPr>
            <a:spLocks noChangeArrowheads="1"/>
          </p:cNvSpPr>
          <p:nvPr/>
        </p:nvSpPr>
        <p:spPr bwMode="auto">
          <a:xfrm>
            <a:off x="627063"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8" name="Rectangle 26"/>
          <p:cNvSpPr>
            <a:spLocks noChangeArrowheads="1"/>
          </p:cNvSpPr>
          <p:nvPr/>
        </p:nvSpPr>
        <p:spPr bwMode="auto">
          <a:xfrm>
            <a:off x="1022350"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19" name="Rectangle 27"/>
          <p:cNvSpPr>
            <a:spLocks noChangeArrowheads="1"/>
          </p:cNvSpPr>
          <p:nvPr/>
        </p:nvSpPr>
        <p:spPr bwMode="auto">
          <a:xfrm>
            <a:off x="1417638"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0" name="Rectangle 28"/>
          <p:cNvSpPr>
            <a:spLocks noChangeArrowheads="1"/>
          </p:cNvSpPr>
          <p:nvPr/>
        </p:nvSpPr>
        <p:spPr bwMode="auto">
          <a:xfrm>
            <a:off x="1812925"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1" name="Rectangle 29"/>
          <p:cNvSpPr>
            <a:spLocks noChangeArrowheads="1"/>
          </p:cNvSpPr>
          <p:nvPr/>
        </p:nvSpPr>
        <p:spPr bwMode="auto">
          <a:xfrm>
            <a:off x="2208213"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2" name="Rectangle 30"/>
          <p:cNvSpPr>
            <a:spLocks noChangeArrowheads="1"/>
          </p:cNvSpPr>
          <p:nvPr/>
        </p:nvSpPr>
        <p:spPr bwMode="auto">
          <a:xfrm>
            <a:off x="2603500"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3" name="Rectangle 31"/>
          <p:cNvSpPr>
            <a:spLocks noChangeArrowheads="1"/>
          </p:cNvSpPr>
          <p:nvPr/>
        </p:nvSpPr>
        <p:spPr bwMode="auto">
          <a:xfrm>
            <a:off x="2998788"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4" name="Rectangle 32"/>
          <p:cNvSpPr>
            <a:spLocks noChangeArrowheads="1"/>
          </p:cNvSpPr>
          <p:nvPr/>
        </p:nvSpPr>
        <p:spPr bwMode="auto">
          <a:xfrm>
            <a:off x="3394075"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5" name="Rectangle 33"/>
          <p:cNvSpPr>
            <a:spLocks noChangeArrowheads="1"/>
          </p:cNvSpPr>
          <p:nvPr/>
        </p:nvSpPr>
        <p:spPr bwMode="auto">
          <a:xfrm>
            <a:off x="3789363"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6" name="Rectangle 34"/>
          <p:cNvSpPr>
            <a:spLocks noChangeArrowheads="1"/>
          </p:cNvSpPr>
          <p:nvPr/>
        </p:nvSpPr>
        <p:spPr bwMode="auto">
          <a:xfrm>
            <a:off x="4184650"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7" name="Rectangle 35"/>
          <p:cNvSpPr>
            <a:spLocks noChangeArrowheads="1"/>
          </p:cNvSpPr>
          <p:nvPr/>
        </p:nvSpPr>
        <p:spPr bwMode="auto">
          <a:xfrm>
            <a:off x="4579938"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8" name="Rectangle 36"/>
          <p:cNvSpPr>
            <a:spLocks noChangeArrowheads="1"/>
          </p:cNvSpPr>
          <p:nvPr/>
        </p:nvSpPr>
        <p:spPr bwMode="auto">
          <a:xfrm>
            <a:off x="4975225"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29" name="Rectangle 37"/>
          <p:cNvSpPr>
            <a:spLocks noChangeArrowheads="1"/>
          </p:cNvSpPr>
          <p:nvPr/>
        </p:nvSpPr>
        <p:spPr bwMode="auto">
          <a:xfrm>
            <a:off x="5370513"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0" name="Rectangle 38"/>
          <p:cNvSpPr>
            <a:spLocks noChangeArrowheads="1"/>
          </p:cNvSpPr>
          <p:nvPr/>
        </p:nvSpPr>
        <p:spPr bwMode="auto">
          <a:xfrm>
            <a:off x="5765800"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1" name="Rectangle 39"/>
          <p:cNvSpPr>
            <a:spLocks noChangeArrowheads="1"/>
          </p:cNvSpPr>
          <p:nvPr/>
        </p:nvSpPr>
        <p:spPr bwMode="auto">
          <a:xfrm>
            <a:off x="6161088"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2" name="Rectangle 40"/>
          <p:cNvSpPr>
            <a:spLocks noChangeArrowheads="1"/>
          </p:cNvSpPr>
          <p:nvPr/>
        </p:nvSpPr>
        <p:spPr bwMode="auto">
          <a:xfrm>
            <a:off x="6556375"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3" name="Rectangle 41"/>
          <p:cNvSpPr>
            <a:spLocks noChangeArrowheads="1"/>
          </p:cNvSpPr>
          <p:nvPr/>
        </p:nvSpPr>
        <p:spPr bwMode="auto">
          <a:xfrm>
            <a:off x="6951663"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4" name="Rectangle 42"/>
          <p:cNvSpPr>
            <a:spLocks noChangeArrowheads="1"/>
          </p:cNvSpPr>
          <p:nvPr/>
        </p:nvSpPr>
        <p:spPr bwMode="auto">
          <a:xfrm>
            <a:off x="7346950"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5" name="Rectangle 43"/>
          <p:cNvSpPr>
            <a:spLocks noChangeArrowheads="1"/>
          </p:cNvSpPr>
          <p:nvPr/>
        </p:nvSpPr>
        <p:spPr bwMode="auto">
          <a:xfrm>
            <a:off x="7742238"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6" name="Rectangle 44"/>
          <p:cNvSpPr>
            <a:spLocks noChangeArrowheads="1"/>
          </p:cNvSpPr>
          <p:nvPr/>
        </p:nvSpPr>
        <p:spPr bwMode="auto">
          <a:xfrm>
            <a:off x="8137525" y="18542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7" name="Rectangle 45"/>
          <p:cNvSpPr>
            <a:spLocks noChangeArrowheads="1"/>
          </p:cNvSpPr>
          <p:nvPr/>
        </p:nvSpPr>
        <p:spPr bwMode="auto">
          <a:xfrm>
            <a:off x="8526463" y="18542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8" name="Rectangle 46"/>
          <p:cNvSpPr>
            <a:spLocks noChangeArrowheads="1"/>
          </p:cNvSpPr>
          <p:nvPr/>
        </p:nvSpPr>
        <p:spPr bwMode="auto">
          <a:xfrm>
            <a:off x="231775"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39" name="Rectangle 47"/>
          <p:cNvSpPr>
            <a:spLocks noChangeArrowheads="1"/>
          </p:cNvSpPr>
          <p:nvPr/>
        </p:nvSpPr>
        <p:spPr bwMode="auto">
          <a:xfrm>
            <a:off x="627063"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0" name="Rectangle 48"/>
          <p:cNvSpPr>
            <a:spLocks noChangeArrowheads="1"/>
          </p:cNvSpPr>
          <p:nvPr/>
        </p:nvSpPr>
        <p:spPr bwMode="auto">
          <a:xfrm>
            <a:off x="1022350"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1" name="Rectangle 49"/>
          <p:cNvSpPr>
            <a:spLocks noChangeArrowheads="1"/>
          </p:cNvSpPr>
          <p:nvPr/>
        </p:nvSpPr>
        <p:spPr bwMode="auto">
          <a:xfrm>
            <a:off x="1417638"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2" name="Rectangle 50"/>
          <p:cNvSpPr>
            <a:spLocks noChangeArrowheads="1"/>
          </p:cNvSpPr>
          <p:nvPr/>
        </p:nvSpPr>
        <p:spPr bwMode="auto">
          <a:xfrm>
            <a:off x="1812925"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3" name="Rectangle 51"/>
          <p:cNvSpPr>
            <a:spLocks noChangeArrowheads="1"/>
          </p:cNvSpPr>
          <p:nvPr/>
        </p:nvSpPr>
        <p:spPr bwMode="auto">
          <a:xfrm>
            <a:off x="2208213"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4" name="Rectangle 52"/>
          <p:cNvSpPr>
            <a:spLocks noChangeArrowheads="1"/>
          </p:cNvSpPr>
          <p:nvPr/>
        </p:nvSpPr>
        <p:spPr bwMode="auto">
          <a:xfrm>
            <a:off x="2603500"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5" name="Rectangle 53"/>
          <p:cNvSpPr>
            <a:spLocks noChangeArrowheads="1"/>
          </p:cNvSpPr>
          <p:nvPr/>
        </p:nvSpPr>
        <p:spPr bwMode="auto">
          <a:xfrm>
            <a:off x="2998788"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6" name="Rectangle 54"/>
          <p:cNvSpPr>
            <a:spLocks noChangeArrowheads="1"/>
          </p:cNvSpPr>
          <p:nvPr/>
        </p:nvSpPr>
        <p:spPr bwMode="auto">
          <a:xfrm>
            <a:off x="3394075"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7" name="Rectangle 55"/>
          <p:cNvSpPr>
            <a:spLocks noChangeArrowheads="1"/>
          </p:cNvSpPr>
          <p:nvPr/>
        </p:nvSpPr>
        <p:spPr bwMode="auto">
          <a:xfrm>
            <a:off x="3789363"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8" name="Rectangle 56"/>
          <p:cNvSpPr>
            <a:spLocks noChangeArrowheads="1"/>
          </p:cNvSpPr>
          <p:nvPr/>
        </p:nvSpPr>
        <p:spPr bwMode="auto">
          <a:xfrm>
            <a:off x="4184650"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49" name="Rectangle 57"/>
          <p:cNvSpPr>
            <a:spLocks noChangeArrowheads="1"/>
          </p:cNvSpPr>
          <p:nvPr/>
        </p:nvSpPr>
        <p:spPr bwMode="auto">
          <a:xfrm>
            <a:off x="4579938"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0" name="Rectangle 58"/>
          <p:cNvSpPr>
            <a:spLocks noChangeArrowheads="1"/>
          </p:cNvSpPr>
          <p:nvPr/>
        </p:nvSpPr>
        <p:spPr bwMode="auto">
          <a:xfrm>
            <a:off x="4975225"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1" name="Rectangle 59"/>
          <p:cNvSpPr>
            <a:spLocks noChangeArrowheads="1"/>
          </p:cNvSpPr>
          <p:nvPr/>
        </p:nvSpPr>
        <p:spPr bwMode="auto">
          <a:xfrm>
            <a:off x="5370513"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2" name="Rectangle 60"/>
          <p:cNvSpPr>
            <a:spLocks noChangeArrowheads="1"/>
          </p:cNvSpPr>
          <p:nvPr/>
        </p:nvSpPr>
        <p:spPr bwMode="auto">
          <a:xfrm>
            <a:off x="5765800"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3" name="Rectangle 61"/>
          <p:cNvSpPr>
            <a:spLocks noChangeArrowheads="1"/>
          </p:cNvSpPr>
          <p:nvPr/>
        </p:nvSpPr>
        <p:spPr bwMode="auto">
          <a:xfrm>
            <a:off x="6161088"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4" name="Rectangle 62"/>
          <p:cNvSpPr>
            <a:spLocks noChangeArrowheads="1"/>
          </p:cNvSpPr>
          <p:nvPr/>
        </p:nvSpPr>
        <p:spPr bwMode="auto">
          <a:xfrm>
            <a:off x="6556375"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5" name="Rectangle 63"/>
          <p:cNvSpPr>
            <a:spLocks noChangeArrowheads="1"/>
          </p:cNvSpPr>
          <p:nvPr/>
        </p:nvSpPr>
        <p:spPr bwMode="auto">
          <a:xfrm>
            <a:off x="6951663"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6" name="Rectangle 64"/>
          <p:cNvSpPr>
            <a:spLocks noChangeArrowheads="1"/>
          </p:cNvSpPr>
          <p:nvPr/>
        </p:nvSpPr>
        <p:spPr bwMode="auto">
          <a:xfrm>
            <a:off x="7346950"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7" name="Rectangle 65"/>
          <p:cNvSpPr>
            <a:spLocks noChangeArrowheads="1"/>
          </p:cNvSpPr>
          <p:nvPr/>
        </p:nvSpPr>
        <p:spPr bwMode="auto">
          <a:xfrm>
            <a:off x="7742238"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8" name="Rectangle 66"/>
          <p:cNvSpPr>
            <a:spLocks noChangeArrowheads="1"/>
          </p:cNvSpPr>
          <p:nvPr/>
        </p:nvSpPr>
        <p:spPr bwMode="auto">
          <a:xfrm>
            <a:off x="8137525" y="22479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59" name="Rectangle 67"/>
          <p:cNvSpPr>
            <a:spLocks noChangeArrowheads="1"/>
          </p:cNvSpPr>
          <p:nvPr/>
        </p:nvSpPr>
        <p:spPr bwMode="auto">
          <a:xfrm>
            <a:off x="8526463" y="22479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0" name="Rectangle 68"/>
          <p:cNvSpPr>
            <a:spLocks noChangeArrowheads="1"/>
          </p:cNvSpPr>
          <p:nvPr/>
        </p:nvSpPr>
        <p:spPr bwMode="auto">
          <a:xfrm>
            <a:off x="231775"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1" name="Rectangle 69"/>
          <p:cNvSpPr>
            <a:spLocks noChangeArrowheads="1"/>
          </p:cNvSpPr>
          <p:nvPr/>
        </p:nvSpPr>
        <p:spPr bwMode="auto">
          <a:xfrm>
            <a:off x="627063"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2" name="Rectangle 70"/>
          <p:cNvSpPr>
            <a:spLocks noChangeArrowheads="1"/>
          </p:cNvSpPr>
          <p:nvPr/>
        </p:nvSpPr>
        <p:spPr bwMode="auto">
          <a:xfrm>
            <a:off x="1022350"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3" name="Rectangle 71"/>
          <p:cNvSpPr>
            <a:spLocks noChangeArrowheads="1"/>
          </p:cNvSpPr>
          <p:nvPr/>
        </p:nvSpPr>
        <p:spPr bwMode="auto">
          <a:xfrm>
            <a:off x="1417638"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4" name="Rectangle 72"/>
          <p:cNvSpPr>
            <a:spLocks noChangeArrowheads="1"/>
          </p:cNvSpPr>
          <p:nvPr/>
        </p:nvSpPr>
        <p:spPr bwMode="auto">
          <a:xfrm>
            <a:off x="1812925"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5" name="Rectangle 73"/>
          <p:cNvSpPr>
            <a:spLocks noChangeArrowheads="1"/>
          </p:cNvSpPr>
          <p:nvPr/>
        </p:nvSpPr>
        <p:spPr bwMode="auto">
          <a:xfrm>
            <a:off x="2208213"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6" name="Rectangle 74"/>
          <p:cNvSpPr>
            <a:spLocks noChangeArrowheads="1"/>
          </p:cNvSpPr>
          <p:nvPr/>
        </p:nvSpPr>
        <p:spPr bwMode="auto">
          <a:xfrm>
            <a:off x="2603500"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7" name="Rectangle 75"/>
          <p:cNvSpPr>
            <a:spLocks noChangeArrowheads="1"/>
          </p:cNvSpPr>
          <p:nvPr/>
        </p:nvSpPr>
        <p:spPr bwMode="auto">
          <a:xfrm>
            <a:off x="2998788"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8" name="Rectangle 76"/>
          <p:cNvSpPr>
            <a:spLocks noChangeArrowheads="1"/>
          </p:cNvSpPr>
          <p:nvPr/>
        </p:nvSpPr>
        <p:spPr bwMode="auto">
          <a:xfrm>
            <a:off x="3394075"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69" name="Rectangle 77"/>
          <p:cNvSpPr>
            <a:spLocks noChangeArrowheads="1"/>
          </p:cNvSpPr>
          <p:nvPr/>
        </p:nvSpPr>
        <p:spPr bwMode="auto">
          <a:xfrm>
            <a:off x="3789363"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0" name="Rectangle 78"/>
          <p:cNvSpPr>
            <a:spLocks noChangeArrowheads="1"/>
          </p:cNvSpPr>
          <p:nvPr/>
        </p:nvSpPr>
        <p:spPr bwMode="auto">
          <a:xfrm>
            <a:off x="4184650"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1" name="Rectangle 79"/>
          <p:cNvSpPr>
            <a:spLocks noChangeArrowheads="1"/>
          </p:cNvSpPr>
          <p:nvPr/>
        </p:nvSpPr>
        <p:spPr bwMode="auto">
          <a:xfrm>
            <a:off x="4579938"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2" name="Rectangle 80"/>
          <p:cNvSpPr>
            <a:spLocks noChangeArrowheads="1"/>
          </p:cNvSpPr>
          <p:nvPr/>
        </p:nvSpPr>
        <p:spPr bwMode="auto">
          <a:xfrm>
            <a:off x="4975225"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3" name="Rectangle 81"/>
          <p:cNvSpPr>
            <a:spLocks noChangeArrowheads="1"/>
          </p:cNvSpPr>
          <p:nvPr/>
        </p:nvSpPr>
        <p:spPr bwMode="auto">
          <a:xfrm>
            <a:off x="5370513"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4" name="Rectangle 82"/>
          <p:cNvSpPr>
            <a:spLocks noChangeArrowheads="1"/>
          </p:cNvSpPr>
          <p:nvPr/>
        </p:nvSpPr>
        <p:spPr bwMode="auto">
          <a:xfrm>
            <a:off x="5765800"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5" name="Rectangle 83"/>
          <p:cNvSpPr>
            <a:spLocks noChangeArrowheads="1"/>
          </p:cNvSpPr>
          <p:nvPr/>
        </p:nvSpPr>
        <p:spPr bwMode="auto">
          <a:xfrm>
            <a:off x="6161088"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6" name="Rectangle 84"/>
          <p:cNvSpPr>
            <a:spLocks noChangeArrowheads="1"/>
          </p:cNvSpPr>
          <p:nvPr/>
        </p:nvSpPr>
        <p:spPr bwMode="auto">
          <a:xfrm>
            <a:off x="6556375"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7" name="Rectangle 85"/>
          <p:cNvSpPr>
            <a:spLocks noChangeArrowheads="1"/>
          </p:cNvSpPr>
          <p:nvPr/>
        </p:nvSpPr>
        <p:spPr bwMode="auto">
          <a:xfrm>
            <a:off x="6951663"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8" name="Rectangle 86"/>
          <p:cNvSpPr>
            <a:spLocks noChangeArrowheads="1"/>
          </p:cNvSpPr>
          <p:nvPr/>
        </p:nvSpPr>
        <p:spPr bwMode="auto">
          <a:xfrm>
            <a:off x="7346950"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79" name="Rectangle 87"/>
          <p:cNvSpPr>
            <a:spLocks noChangeArrowheads="1"/>
          </p:cNvSpPr>
          <p:nvPr/>
        </p:nvSpPr>
        <p:spPr bwMode="auto">
          <a:xfrm>
            <a:off x="7742238"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0" name="Rectangle 88"/>
          <p:cNvSpPr>
            <a:spLocks noChangeArrowheads="1"/>
          </p:cNvSpPr>
          <p:nvPr/>
        </p:nvSpPr>
        <p:spPr bwMode="auto">
          <a:xfrm>
            <a:off x="8137525" y="26416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1" name="Rectangle 89"/>
          <p:cNvSpPr>
            <a:spLocks noChangeArrowheads="1"/>
          </p:cNvSpPr>
          <p:nvPr/>
        </p:nvSpPr>
        <p:spPr bwMode="auto">
          <a:xfrm>
            <a:off x="8526463" y="26416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2" name="Rectangle 90"/>
          <p:cNvSpPr>
            <a:spLocks noChangeArrowheads="1"/>
          </p:cNvSpPr>
          <p:nvPr/>
        </p:nvSpPr>
        <p:spPr bwMode="auto">
          <a:xfrm>
            <a:off x="231775"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3" name="Rectangle 91"/>
          <p:cNvSpPr>
            <a:spLocks noChangeArrowheads="1"/>
          </p:cNvSpPr>
          <p:nvPr/>
        </p:nvSpPr>
        <p:spPr bwMode="auto">
          <a:xfrm>
            <a:off x="627063"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4" name="Rectangle 92"/>
          <p:cNvSpPr>
            <a:spLocks noChangeArrowheads="1"/>
          </p:cNvSpPr>
          <p:nvPr/>
        </p:nvSpPr>
        <p:spPr bwMode="auto">
          <a:xfrm>
            <a:off x="1022350"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5" name="Rectangle 93"/>
          <p:cNvSpPr>
            <a:spLocks noChangeArrowheads="1"/>
          </p:cNvSpPr>
          <p:nvPr/>
        </p:nvSpPr>
        <p:spPr bwMode="auto">
          <a:xfrm>
            <a:off x="1417638"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6" name="Rectangle 94"/>
          <p:cNvSpPr>
            <a:spLocks noChangeArrowheads="1"/>
          </p:cNvSpPr>
          <p:nvPr/>
        </p:nvSpPr>
        <p:spPr bwMode="auto">
          <a:xfrm>
            <a:off x="1812925"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7" name="Rectangle 95"/>
          <p:cNvSpPr>
            <a:spLocks noChangeArrowheads="1"/>
          </p:cNvSpPr>
          <p:nvPr/>
        </p:nvSpPr>
        <p:spPr bwMode="auto">
          <a:xfrm>
            <a:off x="2208213"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8" name="Rectangle 96"/>
          <p:cNvSpPr>
            <a:spLocks noChangeArrowheads="1"/>
          </p:cNvSpPr>
          <p:nvPr/>
        </p:nvSpPr>
        <p:spPr bwMode="auto">
          <a:xfrm>
            <a:off x="2603500"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89" name="Rectangle 97"/>
          <p:cNvSpPr>
            <a:spLocks noChangeArrowheads="1"/>
          </p:cNvSpPr>
          <p:nvPr/>
        </p:nvSpPr>
        <p:spPr bwMode="auto">
          <a:xfrm>
            <a:off x="2998788"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0" name="Rectangle 98"/>
          <p:cNvSpPr>
            <a:spLocks noChangeArrowheads="1"/>
          </p:cNvSpPr>
          <p:nvPr/>
        </p:nvSpPr>
        <p:spPr bwMode="auto">
          <a:xfrm>
            <a:off x="3394075"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1" name="Rectangle 99"/>
          <p:cNvSpPr>
            <a:spLocks noChangeArrowheads="1"/>
          </p:cNvSpPr>
          <p:nvPr/>
        </p:nvSpPr>
        <p:spPr bwMode="auto">
          <a:xfrm>
            <a:off x="3789363"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2" name="Rectangle 100"/>
          <p:cNvSpPr>
            <a:spLocks noChangeArrowheads="1"/>
          </p:cNvSpPr>
          <p:nvPr/>
        </p:nvSpPr>
        <p:spPr bwMode="auto">
          <a:xfrm>
            <a:off x="4184650"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3" name="Rectangle 101"/>
          <p:cNvSpPr>
            <a:spLocks noChangeArrowheads="1"/>
          </p:cNvSpPr>
          <p:nvPr/>
        </p:nvSpPr>
        <p:spPr bwMode="auto">
          <a:xfrm>
            <a:off x="4579938"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4" name="Rectangle 102"/>
          <p:cNvSpPr>
            <a:spLocks noChangeArrowheads="1"/>
          </p:cNvSpPr>
          <p:nvPr/>
        </p:nvSpPr>
        <p:spPr bwMode="auto">
          <a:xfrm>
            <a:off x="4975225"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5" name="Rectangle 103"/>
          <p:cNvSpPr>
            <a:spLocks noChangeArrowheads="1"/>
          </p:cNvSpPr>
          <p:nvPr/>
        </p:nvSpPr>
        <p:spPr bwMode="auto">
          <a:xfrm>
            <a:off x="5370513"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6" name="Rectangle 104"/>
          <p:cNvSpPr>
            <a:spLocks noChangeArrowheads="1"/>
          </p:cNvSpPr>
          <p:nvPr/>
        </p:nvSpPr>
        <p:spPr bwMode="auto">
          <a:xfrm>
            <a:off x="5765800"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7" name="Rectangle 105"/>
          <p:cNvSpPr>
            <a:spLocks noChangeArrowheads="1"/>
          </p:cNvSpPr>
          <p:nvPr/>
        </p:nvSpPr>
        <p:spPr bwMode="auto">
          <a:xfrm>
            <a:off x="6161088"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8" name="Rectangle 106"/>
          <p:cNvSpPr>
            <a:spLocks noChangeArrowheads="1"/>
          </p:cNvSpPr>
          <p:nvPr/>
        </p:nvSpPr>
        <p:spPr bwMode="auto">
          <a:xfrm>
            <a:off x="6556375"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499" name="Rectangle 107"/>
          <p:cNvSpPr>
            <a:spLocks noChangeArrowheads="1"/>
          </p:cNvSpPr>
          <p:nvPr/>
        </p:nvSpPr>
        <p:spPr bwMode="auto">
          <a:xfrm>
            <a:off x="6951663"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0" name="Rectangle 108"/>
          <p:cNvSpPr>
            <a:spLocks noChangeArrowheads="1"/>
          </p:cNvSpPr>
          <p:nvPr/>
        </p:nvSpPr>
        <p:spPr bwMode="auto">
          <a:xfrm>
            <a:off x="7346950"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1" name="Rectangle 109"/>
          <p:cNvSpPr>
            <a:spLocks noChangeArrowheads="1"/>
          </p:cNvSpPr>
          <p:nvPr/>
        </p:nvSpPr>
        <p:spPr bwMode="auto">
          <a:xfrm>
            <a:off x="7742238"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2" name="Rectangle 110"/>
          <p:cNvSpPr>
            <a:spLocks noChangeArrowheads="1"/>
          </p:cNvSpPr>
          <p:nvPr/>
        </p:nvSpPr>
        <p:spPr bwMode="auto">
          <a:xfrm>
            <a:off x="8137525" y="30353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3" name="Rectangle 111"/>
          <p:cNvSpPr>
            <a:spLocks noChangeArrowheads="1"/>
          </p:cNvSpPr>
          <p:nvPr/>
        </p:nvSpPr>
        <p:spPr bwMode="auto">
          <a:xfrm>
            <a:off x="8526463" y="30353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4" name="Rectangle 112"/>
          <p:cNvSpPr>
            <a:spLocks noChangeArrowheads="1"/>
          </p:cNvSpPr>
          <p:nvPr/>
        </p:nvSpPr>
        <p:spPr bwMode="auto">
          <a:xfrm>
            <a:off x="231775"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5" name="Rectangle 113"/>
          <p:cNvSpPr>
            <a:spLocks noChangeArrowheads="1"/>
          </p:cNvSpPr>
          <p:nvPr/>
        </p:nvSpPr>
        <p:spPr bwMode="auto">
          <a:xfrm>
            <a:off x="627063"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6" name="Rectangle 114"/>
          <p:cNvSpPr>
            <a:spLocks noChangeArrowheads="1"/>
          </p:cNvSpPr>
          <p:nvPr/>
        </p:nvSpPr>
        <p:spPr bwMode="auto">
          <a:xfrm>
            <a:off x="1022350"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7" name="Rectangle 115"/>
          <p:cNvSpPr>
            <a:spLocks noChangeArrowheads="1"/>
          </p:cNvSpPr>
          <p:nvPr/>
        </p:nvSpPr>
        <p:spPr bwMode="auto">
          <a:xfrm>
            <a:off x="1417638"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8" name="Rectangle 116"/>
          <p:cNvSpPr>
            <a:spLocks noChangeArrowheads="1"/>
          </p:cNvSpPr>
          <p:nvPr/>
        </p:nvSpPr>
        <p:spPr bwMode="auto">
          <a:xfrm>
            <a:off x="1812925"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09" name="Rectangle 117"/>
          <p:cNvSpPr>
            <a:spLocks noChangeArrowheads="1"/>
          </p:cNvSpPr>
          <p:nvPr/>
        </p:nvSpPr>
        <p:spPr bwMode="auto">
          <a:xfrm>
            <a:off x="2208213"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0" name="Rectangle 118"/>
          <p:cNvSpPr>
            <a:spLocks noChangeArrowheads="1"/>
          </p:cNvSpPr>
          <p:nvPr/>
        </p:nvSpPr>
        <p:spPr bwMode="auto">
          <a:xfrm>
            <a:off x="2603500"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1" name="Rectangle 119"/>
          <p:cNvSpPr>
            <a:spLocks noChangeArrowheads="1"/>
          </p:cNvSpPr>
          <p:nvPr/>
        </p:nvSpPr>
        <p:spPr bwMode="auto">
          <a:xfrm>
            <a:off x="2998788"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2" name="Rectangle 120"/>
          <p:cNvSpPr>
            <a:spLocks noChangeArrowheads="1"/>
          </p:cNvSpPr>
          <p:nvPr/>
        </p:nvSpPr>
        <p:spPr bwMode="auto">
          <a:xfrm>
            <a:off x="3394075"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3" name="Rectangle 121"/>
          <p:cNvSpPr>
            <a:spLocks noChangeArrowheads="1"/>
          </p:cNvSpPr>
          <p:nvPr/>
        </p:nvSpPr>
        <p:spPr bwMode="auto">
          <a:xfrm>
            <a:off x="3789363"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4" name="Rectangle 122"/>
          <p:cNvSpPr>
            <a:spLocks noChangeArrowheads="1"/>
          </p:cNvSpPr>
          <p:nvPr/>
        </p:nvSpPr>
        <p:spPr bwMode="auto">
          <a:xfrm>
            <a:off x="4184650"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5" name="Rectangle 123"/>
          <p:cNvSpPr>
            <a:spLocks noChangeArrowheads="1"/>
          </p:cNvSpPr>
          <p:nvPr/>
        </p:nvSpPr>
        <p:spPr bwMode="auto">
          <a:xfrm>
            <a:off x="4579938"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6" name="Rectangle 124"/>
          <p:cNvSpPr>
            <a:spLocks noChangeArrowheads="1"/>
          </p:cNvSpPr>
          <p:nvPr/>
        </p:nvSpPr>
        <p:spPr bwMode="auto">
          <a:xfrm>
            <a:off x="4975225"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7" name="Rectangle 125"/>
          <p:cNvSpPr>
            <a:spLocks noChangeArrowheads="1"/>
          </p:cNvSpPr>
          <p:nvPr/>
        </p:nvSpPr>
        <p:spPr bwMode="auto">
          <a:xfrm>
            <a:off x="5370513"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8" name="Rectangle 126"/>
          <p:cNvSpPr>
            <a:spLocks noChangeArrowheads="1"/>
          </p:cNvSpPr>
          <p:nvPr/>
        </p:nvSpPr>
        <p:spPr bwMode="auto">
          <a:xfrm>
            <a:off x="5765800"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19" name="Rectangle 127"/>
          <p:cNvSpPr>
            <a:spLocks noChangeArrowheads="1"/>
          </p:cNvSpPr>
          <p:nvPr/>
        </p:nvSpPr>
        <p:spPr bwMode="auto">
          <a:xfrm>
            <a:off x="6161088"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0" name="Rectangle 128"/>
          <p:cNvSpPr>
            <a:spLocks noChangeArrowheads="1"/>
          </p:cNvSpPr>
          <p:nvPr/>
        </p:nvSpPr>
        <p:spPr bwMode="auto">
          <a:xfrm>
            <a:off x="6556375"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1" name="Rectangle 129"/>
          <p:cNvSpPr>
            <a:spLocks noChangeArrowheads="1"/>
          </p:cNvSpPr>
          <p:nvPr/>
        </p:nvSpPr>
        <p:spPr bwMode="auto">
          <a:xfrm>
            <a:off x="6951663"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2" name="Rectangle 130"/>
          <p:cNvSpPr>
            <a:spLocks noChangeArrowheads="1"/>
          </p:cNvSpPr>
          <p:nvPr/>
        </p:nvSpPr>
        <p:spPr bwMode="auto">
          <a:xfrm>
            <a:off x="7346950"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3" name="Rectangle 131"/>
          <p:cNvSpPr>
            <a:spLocks noChangeArrowheads="1"/>
          </p:cNvSpPr>
          <p:nvPr/>
        </p:nvSpPr>
        <p:spPr bwMode="auto">
          <a:xfrm>
            <a:off x="7742238"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4" name="Rectangle 132"/>
          <p:cNvSpPr>
            <a:spLocks noChangeArrowheads="1"/>
          </p:cNvSpPr>
          <p:nvPr/>
        </p:nvSpPr>
        <p:spPr bwMode="auto">
          <a:xfrm>
            <a:off x="8137525" y="34290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5" name="Rectangle 133"/>
          <p:cNvSpPr>
            <a:spLocks noChangeArrowheads="1"/>
          </p:cNvSpPr>
          <p:nvPr/>
        </p:nvSpPr>
        <p:spPr bwMode="auto">
          <a:xfrm>
            <a:off x="8526463" y="34290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6" name="Rectangle 134"/>
          <p:cNvSpPr>
            <a:spLocks noChangeArrowheads="1"/>
          </p:cNvSpPr>
          <p:nvPr/>
        </p:nvSpPr>
        <p:spPr bwMode="auto">
          <a:xfrm>
            <a:off x="231775"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7" name="Rectangle 135"/>
          <p:cNvSpPr>
            <a:spLocks noChangeArrowheads="1"/>
          </p:cNvSpPr>
          <p:nvPr/>
        </p:nvSpPr>
        <p:spPr bwMode="auto">
          <a:xfrm>
            <a:off x="627063"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8" name="Rectangle 136"/>
          <p:cNvSpPr>
            <a:spLocks noChangeArrowheads="1"/>
          </p:cNvSpPr>
          <p:nvPr/>
        </p:nvSpPr>
        <p:spPr bwMode="auto">
          <a:xfrm>
            <a:off x="1022350"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29" name="Rectangle 137"/>
          <p:cNvSpPr>
            <a:spLocks noChangeArrowheads="1"/>
          </p:cNvSpPr>
          <p:nvPr/>
        </p:nvSpPr>
        <p:spPr bwMode="auto">
          <a:xfrm>
            <a:off x="1417638"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0" name="Rectangle 138"/>
          <p:cNvSpPr>
            <a:spLocks noChangeArrowheads="1"/>
          </p:cNvSpPr>
          <p:nvPr/>
        </p:nvSpPr>
        <p:spPr bwMode="auto">
          <a:xfrm>
            <a:off x="1812925"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1" name="Rectangle 139"/>
          <p:cNvSpPr>
            <a:spLocks noChangeArrowheads="1"/>
          </p:cNvSpPr>
          <p:nvPr/>
        </p:nvSpPr>
        <p:spPr bwMode="auto">
          <a:xfrm>
            <a:off x="2208213"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2" name="Rectangle 140"/>
          <p:cNvSpPr>
            <a:spLocks noChangeArrowheads="1"/>
          </p:cNvSpPr>
          <p:nvPr/>
        </p:nvSpPr>
        <p:spPr bwMode="auto">
          <a:xfrm>
            <a:off x="2603500"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3" name="Rectangle 141"/>
          <p:cNvSpPr>
            <a:spLocks noChangeArrowheads="1"/>
          </p:cNvSpPr>
          <p:nvPr/>
        </p:nvSpPr>
        <p:spPr bwMode="auto">
          <a:xfrm>
            <a:off x="2998788"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4" name="Rectangle 142"/>
          <p:cNvSpPr>
            <a:spLocks noChangeArrowheads="1"/>
          </p:cNvSpPr>
          <p:nvPr/>
        </p:nvSpPr>
        <p:spPr bwMode="auto">
          <a:xfrm>
            <a:off x="3394075"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5" name="Rectangle 143"/>
          <p:cNvSpPr>
            <a:spLocks noChangeArrowheads="1"/>
          </p:cNvSpPr>
          <p:nvPr/>
        </p:nvSpPr>
        <p:spPr bwMode="auto">
          <a:xfrm>
            <a:off x="3789363"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6" name="Rectangle 144"/>
          <p:cNvSpPr>
            <a:spLocks noChangeArrowheads="1"/>
          </p:cNvSpPr>
          <p:nvPr/>
        </p:nvSpPr>
        <p:spPr bwMode="auto">
          <a:xfrm>
            <a:off x="4184650"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7" name="Rectangle 145"/>
          <p:cNvSpPr>
            <a:spLocks noChangeArrowheads="1"/>
          </p:cNvSpPr>
          <p:nvPr/>
        </p:nvSpPr>
        <p:spPr bwMode="auto">
          <a:xfrm>
            <a:off x="4579938"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8" name="Rectangle 146"/>
          <p:cNvSpPr>
            <a:spLocks noChangeArrowheads="1"/>
          </p:cNvSpPr>
          <p:nvPr/>
        </p:nvSpPr>
        <p:spPr bwMode="auto">
          <a:xfrm>
            <a:off x="4975225"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39" name="Rectangle 147"/>
          <p:cNvSpPr>
            <a:spLocks noChangeArrowheads="1"/>
          </p:cNvSpPr>
          <p:nvPr/>
        </p:nvSpPr>
        <p:spPr bwMode="auto">
          <a:xfrm>
            <a:off x="5370513"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0" name="Rectangle 148"/>
          <p:cNvSpPr>
            <a:spLocks noChangeArrowheads="1"/>
          </p:cNvSpPr>
          <p:nvPr/>
        </p:nvSpPr>
        <p:spPr bwMode="auto">
          <a:xfrm>
            <a:off x="5765800"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1" name="Rectangle 149"/>
          <p:cNvSpPr>
            <a:spLocks noChangeArrowheads="1"/>
          </p:cNvSpPr>
          <p:nvPr/>
        </p:nvSpPr>
        <p:spPr bwMode="auto">
          <a:xfrm>
            <a:off x="6161088"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2" name="Rectangle 150"/>
          <p:cNvSpPr>
            <a:spLocks noChangeArrowheads="1"/>
          </p:cNvSpPr>
          <p:nvPr/>
        </p:nvSpPr>
        <p:spPr bwMode="auto">
          <a:xfrm>
            <a:off x="6556375"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3" name="Rectangle 151"/>
          <p:cNvSpPr>
            <a:spLocks noChangeArrowheads="1"/>
          </p:cNvSpPr>
          <p:nvPr/>
        </p:nvSpPr>
        <p:spPr bwMode="auto">
          <a:xfrm>
            <a:off x="6951663"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4" name="Rectangle 152"/>
          <p:cNvSpPr>
            <a:spLocks noChangeArrowheads="1"/>
          </p:cNvSpPr>
          <p:nvPr/>
        </p:nvSpPr>
        <p:spPr bwMode="auto">
          <a:xfrm>
            <a:off x="7346950"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5" name="Rectangle 153"/>
          <p:cNvSpPr>
            <a:spLocks noChangeArrowheads="1"/>
          </p:cNvSpPr>
          <p:nvPr/>
        </p:nvSpPr>
        <p:spPr bwMode="auto">
          <a:xfrm>
            <a:off x="7742238"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6" name="Rectangle 154"/>
          <p:cNvSpPr>
            <a:spLocks noChangeArrowheads="1"/>
          </p:cNvSpPr>
          <p:nvPr/>
        </p:nvSpPr>
        <p:spPr bwMode="auto">
          <a:xfrm>
            <a:off x="8137525" y="38227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7" name="Rectangle 155"/>
          <p:cNvSpPr>
            <a:spLocks noChangeArrowheads="1"/>
          </p:cNvSpPr>
          <p:nvPr/>
        </p:nvSpPr>
        <p:spPr bwMode="auto">
          <a:xfrm>
            <a:off x="8526463" y="38227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8" name="Rectangle 156"/>
          <p:cNvSpPr>
            <a:spLocks noChangeArrowheads="1"/>
          </p:cNvSpPr>
          <p:nvPr/>
        </p:nvSpPr>
        <p:spPr bwMode="auto">
          <a:xfrm>
            <a:off x="231775" y="42164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49" name="Rectangle 157"/>
          <p:cNvSpPr>
            <a:spLocks noChangeArrowheads="1"/>
          </p:cNvSpPr>
          <p:nvPr/>
        </p:nvSpPr>
        <p:spPr bwMode="auto">
          <a:xfrm>
            <a:off x="627063" y="42164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0" name="Rectangle 158"/>
          <p:cNvSpPr>
            <a:spLocks noChangeArrowheads="1"/>
          </p:cNvSpPr>
          <p:nvPr/>
        </p:nvSpPr>
        <p:spPr bwMode="auto">
          <a:xfrm>
            <a:off x="1022350" y="42164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1" name="Rectangle 159"/>
          <p:cNvSpPr>
            <a:spLocks noChangeArrowheads="1"/>
          </p:cNvSpPr>
          <p:nvPr/>
        </p:nvSpPr>
        <p:spPr bwMode="auto">
          <a:xfrm>
            <a:off x="1417638" y="42164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2" name="Rectangle 160"/>
          <p:cNvSpPr>
            <a:spLocks noChangeArrowheads="1"/>
          </p:cNvSpPr>
          <p:nvPr/>
        </p:nvSpPr>
        <p:spPr bwMode="auto">
          <a:xfrm>
            <a:off x="1812925" y="42164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3" name="Rectangle 161"/>
          <p:cNvSpPr>
            <a:spLocks noChangeArrowheads="1"/>
          </p:cNvSpPr>
          <p:nvPr/>
        </p:nvSpPr>
        <p:spPr bwMode="auto">
          <a:xfrm>
            <a:off x="2208213" y="42164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4" name="Rectangle 162"/>
          <p:cNvSpPr>
            <a:spLocks noChangeArrowheads="1"/>
          </p:cNvSpPr>
          <p:nvPr/>
        </p:nvSpPr>
        <p:spPr bwMode="auto">
          <a:xfrm>
            <a:off x="2603500" y="42164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5" name="Rectangle 163"/>
          <p:cNvSpPr>
            <a:spLocks noChangeArrowheads="1"/>
          </p:cNvSpPr>
          <p:nvPr/>
        </p:nvSpPr>
        <p:spPr bwMode="auto">
          <a:xfrm>
            <a:off x="2998788" y="42164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6" name="Rectangle 164"/>
          <p:cNvSpPr>
            <a:spLocks noChangeArrowheads="1"/>
          </p:cNvSpPr>
          <p:nvPr/>
        </p:nvSpPr>
        <p:spPr bwMode="auto">
          <a:xfrm>
            <a:off x="3394075" y="42164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7" name="Rectangle 165"/>
          <p:cNvSpPr>
            <a:spLocks noChangeArrowheads="1"/>
          </p:cNvSpPr>
          <p:nvPr/>
        </p:nvSpPr>
        <p:spPr bwMode="auto">
          <a:xfrm>
            <a:off x="3789363" y="42164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8" name="Rectangle 166"/>
          <p:cNvSpPr>
            <a:spLocks noChangeArrowheads="1"/>
          </p:cNvSpPr>
          <p:nvPr/>
        </p:nvSpPr>
        <p:spPr bwMode="auto">
          <a:xfrm>
            <a:off x="4184650" y="4216400"/>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87559" name="Rectangle 167"/>
          <p:cNvSpPr>
            <a:spLocks noChangeArrowheads="1"/>
          </p:cNvSpPr>
          <p:nvPr/>
        </p:nvSpPr>
        <p:spPr bwMode="auto">
          <a:xfrm>
            <a:off x="4579938" y="4216400"/>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nvGrpSpPr>
          <p:cNvPr id="32936" name="Group 168"/>
          <p:cNvGrpSpPr>
            <a:grpSpLocks/>
          </p:cNvGrpSpPr>
          <p:nvPr/>
        </p:nvGrpSpPr>
        <p:grpSpPr bwMode="auto">
          <a:xfrm>
            <a:off x="231775" y="4216400"/>
            <a:ext cx="8702675" cy="2184400"/>
            <a:chOff x="146" y="2656"/>
            <a:chExt cx="5482" cy="1376"/>
          </a:xfrm>
        </p:grpSpPr>
        <p:sp>
          <p:nvSpPr>
            <p:cNvPr id="33512" name="Rectangle 169"/>
            <p:cNvSpPr>
              <a:spLocks noChangeArrowheads="1"/>
            </p:cNvSpPr>
            <p:nvPr/>
          </p:nvSpPr>
          <p:spPr bwMode="auto">
            <a:xfrm>
              <a:off x="3134"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13" name="Rectangle 170"/>
            <p:cNvSpPr>
              <a:spLocks noChangeArrowheads="1"/>
            </p:cNvSpPr>
            <p:nvPr/>
          </p:nvSpPr>
          <p:spPr bwMode="auto">
            <a:xfrm>
              <a:off x="3383"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14" name="Rectangle 171"/>
            <p:cNvSpPr>
              <a:spLocks noChangeArrowheads="1"/>
            </p:cNvSpPr>
            <p:nvPr/>
          </p:nvSpPr>
          <p:spPr bwMode="auto">
            <a:xfrm>
              <a:off x="3632"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15" name="Rectangle 172"/>
            <p:cNvSpPr>
              <a:spLocks noChangeArrowheads="1"/>
            </p:cNvSpPr>
            <p:nvPr/>
          </p:nvSpPr>
          <p:spPr bwMode="auto">
            <a:xfrm>
              <a:off x="3881"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16" name="Rectangle 173"/>
            <p:cNvSpPr>
              <a:spLocks noChangeArrowheads="1"/>
            </p:cNvSpPr>
            <p:nvPr/>
          </p:nvSpPr>
          <p:spPr bwMode="auto">
            <a:xfrm>
              <a:off x="4130"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17" name="Rectangle 174"/>
            <p:cNvSpPr>
              <a:spLocks noChangeArrowheads="1"/>
            </p:cNvSpPr>
            <p:nvPr/>
          </p:nvSpPr>
          <p:spPr bwMode="auto">
            <a:xfrm>
              <a:off x="4379"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18" name="Rectangle 175"/>
            <p:cNvSpPr>
              <a:spLocks noChangeArrowheads="1"/>
            </p:cNvSpPr>
            <p:nvPr/>
          </p:nvSpPr>
          <p:spPr bwMode="auto">
            <a:xfrm>
              <a:off x="4628"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19" name="Rectangle 176"/>
            <p:cNvSpPr>
              <a:spLocks noChangeArrowheads="1"/>
            </p:cNvSpPr>
            <p:nvPr/>
          </p:nvSpPr>
          <p:spPr bwMode="auto">
            <a:xfrm>
              <a:off x="4877"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0" name="Rectangle 177"/>
            <p:cNvSpPr>
              <a:spLocks noChangeArrowheads="1"/>
            </p:cNvSpPr>
            <p:nvPr/>
          </p:nvSpPr>
          <p:spPr bwMode="auto">
            <a:xfrm>
              <a:off x="5126"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1" name="Rectangle 178"/>
            <p:cNvSpPr>
              <a:spLocks noChangeArrowheads="1"/>
            </p:cNvSpPr>
            <p:nvPr/>
          </p:nvSpPr>
          <p:spPr bwMode="auto">
            <a:xfrm>
              <a:off x="5371" y="2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2" name="Rectangle 179"/>
            <p:cNvSpPr>
              <a:spLocks noChangeArrowheads="1"/>
            </p:cNvSpPr>
            <p:nvPr/>
          </p:nvSpPr>
          <p:spPr bwMode="auto">
            <a:xfrm>
              <a:off x="146"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3" name="Rectangle 180"/>
            <p:cNvSpPr>
              <a:spLocks noChangeArrowheads="1"/>
            </p:cNvSpPr>
            <p:nvPr/>
          </p:nvSpPr>
          <p:spPr bwMode="auto">
            <a:xfrm>
              <a:off x="395"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4" name="Rectangle 181"/>
            <p:cNvSpPr>
              <a:spLocks noChangeArrowheads="1"/>
            </p:cNvSpPr>
            <p:nvPr/>
          </p:nvSpPr>
          <p:spPr bwMode="auto">
            <a:xfrm>
              <a:off x="644"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5" name="Rectangle 182"/>
            <p:cNvSpPr>
              <a:spLocks noChangeArrowheads="1"/>
            </p:cNvSpPr>
            <p:nvPr/>
          </p:nvSpPr>
          <p:spPr bwMode="auto">
            <a:xfrm>
              <a:off x="893"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6" name="Rectangle 183"/>
            <p:cNvSpPr>
              <a:spLocks noChangeArrowheads="1"/>
            </p:cNvSpPr>
            <p:nvPr/>
          </p:nvSpPr>
          <p:spPr bwMode="auto">
            <a:xfrm>
              <a:off x="1142"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7" name="Rectangle 184"/>
            <p:cNvSpPr>
              <a:spLocks noChangeArrowheads="1"/>
            </p:cNvSpPr>
            <p:nvPr/>
          </p:nvSpPr>
          <p:spPr bwMode="auto">
            <a:xfrm>
              <a:off x="1391"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8" name="Rectangle 185"/>
            <p:cNvSpPr>
              <a:spLocks noChangeArrowheads="1"/>
            </p:cNvSpPr>
            <p:nvPr/>
          </p:nvSpPr>
          <p:spPr bwMode="auto">
            <a:xfrm>
              <a:off x="1640"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29" name="Rectangle 186"/>
            <p:cNvSpPr>
              <a:spLocks noChangeArrowheads="1"/>
            </p:cNvSpPr>
            <p:nvPr/>
          </p:nvSpPr>
          <p:spPr bwMode="auto">
            <a:xfrm>
              <a:off x="1889"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0" name="Rectangle 187"/>
            <p:cNvSpPr>
              <a:spLocks noChangeArrowheads="1"/>
            </p:cNvSpPr>
            <p:nvPr/>
          </p:nvSpPr>
          <p:spPr bwMode="auto">
            <a:xfrm>
              <a:off x="2138"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1" name="Rectangle 188"/>
            <p:cNvSpPr>
              <a:spLocks noChangeArrowheads="1"/>
            </p:cNvSpPr>
            <p:nvPr/>
          </p:nvSpPr>
          <p:spPr bwMode="auto">
            <a:xfrm>
              <a:off x="2387"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2" name="Rectangle 189"/>
            <p:cNvSpPr>
              <a:spLocks noChangeArrowheads="1"/>
            </p:cNvSpPr>
            <p:nvPr/>
          </p:nvSpPr>
          <p:spPr bwMode="auto">
            <a:xfrm>
              <a:off x="2636"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3" name="Rectangle 190"/>
            <p:cNvSpPr>
              <a:spLocks noChangeArrowheads="1"/>
            </p:cNvSpPr>
            <p:nvPr/>
          </p:nvSpPr>
          <p:spPr bwMode="auto">
            <a:xfrm>
              <a:off x="2885"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4" name="Rectangle 191"/>
            <p:cNvSpPr>
              <a:spLocks noChangeArrowheads="1"/>
            </p:cNvSpPr>
            <p:nvPr/>
          </p:nvSpPr>
          <p:spPr bwMode="auto">
            <a:xfrm>
              <a:off x="3134"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5" name="Rectangle 192"/>
            <p:cNvSpPr>
              <a:spLocks noChangeArrowheads="1"/>
            </p:cNvSpPr>
            <p:nvPr/>
          </p:nvSpPr>
          <p:spPr bwMode="auto">
            <a:xfrm>
              <a:off x="3383"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6" name="Rectangle 193"/>
            <p:cNvSpPr>
              <a:spLocks noChangeArrowheads="1"/>
            </p:cNvSpPr>
            <p:nvPr/>
          </p:nvSpPr>
          <p:spPr bwMode="auto">
            <a:xfrm>
              <a:off x="3632"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7" name="Rectangle 194"/>
            <p:cNvSpPr>
              <a:spLocks noChangeArrowheads="1"/>
            </p:cNvSpPr>
            <p:nvPr/>
          </p:nvSpPr>
          <p:spPr bwMode="auto">
            <a:xfrm>
              <a:off x="3881"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8" name="Rectangle 195"/>
            <p:cNvSpPr>
              <a:spLocks noChangeArrowheads="1"/>
            </p:cNvSpPr>
            <p:nvPr/>
          </p:nvSpPr>
          <p:spPr bwMode="auto">
            <a:xfrm>
              <a:off x="4130"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39" name="Rectangle 196"/>
            <p:cNvSpPr>
              <a:spLocks noChangeArrowheads="1"/>
            </p:cNvSpPr>
            <p:nvPr/>
          </p:nvSpPr>
          <p:spPr bwMode="auto">
            <a:xfrm>
              <a:off x="4379"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0" name="Rectangle 197"/>
            <p:cNvSpPr>
              <a:spLocks noChangeArrowheads="1"/>
            </p:cNvSpPr>
            <p:nvPr/>
          </p:nvSpPr>
          <p:spPr bwMode="auto">
            <a:xfrm>
              <a:off x="4628"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1" name="Rectangle 198"/>
            <p:cNvSpPr>
              <a:spLocks noChangeArrowheads="1"/>
            </p:cNvSpPr>
            <p:nvPr/>
          </p:nvSpPr>
          <p:spPr bwMode="auto">
            <a:xfrm>
              <a:off x="4877"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2" name="Rectangle 199"/>
            <p:cNvSpPr>
              <a:spLocks noChangeArrowheads="1"/>
            </p:cNvSpPr>
            <p:nvPr/>
          </p:nvSpPr>
          <p:spPr bwMode="auto">
            <a:xfrm>
              <a:off x="5126"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3" name="Rectangle 200"/>
            <p:cNvSpPr>
              <a:spLocks noChangeArrowheads="1"/>
            </p:cNvSpPr>
            <p:nvPr/>
          </p:nvSpPr>
          <p:spPr bwMode="auto">
            <a:xfrm>
              <a:off x="5371" y="290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4" name="Rectangle 201"/>
            <p:cNvSpPr>
              <a:spLocks noChangeArrowheads="1"/>
            </p:cNvSpPr>
            <p:nvPr/>
          </p:nvSpPr>
          <p:spPr bwMode="auto">
            <a:xfrm>
              <a:off x="146"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5" name="Rectangle 202"/>
            <p:cNvSpPr>
              <a:spLocks noChangeArrowheads="1"/>
            </p:cNvSpPr>
            <p:nvPr/>
          </p:nvSpPr>
          <p:spPr bwMode="auto">
            <a:xfrm>
              <a:off x="395"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6" name="Rectangle 203"/>
            <p:cNvSpPr>
              <a:spLocks noChangeArrowheads="1"/>
            </p:cNvSpPr>
            <p:nvPr/>
          </p:nvSpPr>
          <p:spPr bwMode="auto">
            <a:xfrm>
              <a:off x="644"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7" name="Rectangle 204"/>
            <p:cNvSpPr>
              <a:spLocks noChangeArrowheads="1"/>
            </p:cNvSpPr>
            <p:nvPr/>
          </p:nvSpPr>
          <p:spPr bwMode="auto">
            <a:xfrm>
              <a:off x="893"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8" name="Rectangle 205"/>
            <p:cNvSpPr>
              <a:spLocks noChangeArrowheads="1"/>
            </p:cNvSpPr>
            <p:nvPr/>
          </p:nvSpPr>
          <p:spPr bwMode="auto">
            <a:xfrm>
              <a:off x="1142"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49" name="Rectangle 206"/>
            <p:cNvSpPr>
              <a:spLocks noChangeArrowheads="1"/>
            </p:cNvSpPr>
            <p:nvPr/>
          </p:nvSpPr>
          <p:spPr bwMode="auto">
            <a:xfrm>
              <a:off x="1391"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0" name="Rectangle 207"/>
            <p:cNvSpPr>
              <a:spLocks noChangeArrowheads="1"/>
            </p:cNvSpPr>
            <p:nvPr/>
          </p:nvSpPr>
          <p:spPr bwMode="auto">
            <a:xfrm>
              <a:off x="1640"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1" name="Rectangle 208"/>
            <p:cNvSpPr>
              <a:spLocks noChangeArrowheads="1"/>
            </p:cNvSpPr>
            <p:nvPr/>
          </p:nvSpPr>
          <p:spPr bwMode="auto">
            <a:xfrm>
              <a:off x="1889"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2" name="Rectangle 209"/>
            <p:cNvSpPr>
              <a:spLocks noChangeArrowheads="1"/>
            </p:cNvSpPr>
            <p:nvPr/>
          </p:nvSpPr>
          <p:spPr bwMode="auto">
            <a:xfrm>
              <a:off x="2138"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3" name="Rectangle 210"/>
            <p:cNvSpPr>
              <a:spLocks noChangeArrowheads="1"/>
            </p:cNvSpPr>
            <p:nvPr/>
          </p:nvSpPr>
          <p:spPr bwMode="auto">
            <a:xfrm>
              <a:off x="2387"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4" name="Rectangle 211"/>
            <p:cNvSpPr>
              <a:spLocks noChangeArrowheads="1"/>
            </p:cNvSpPr>
            <p:nvPr/>
          </p:nvSpPr>
          <p:spPr bwMode="auto">
            <a:xfrm>
              <a:off x="2636"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5" name="Rectangle 212"/>
            <p:cNvSpPr>
              <a:spLocks noChangeArrowheads="1"/>
            </p:cNvSpPr>
            <p:nvPr/>
          </p:nvSpPr>
          <p:spPr bwMode="auto">
            <a:xfrm>
              <a:off x="2885"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6" name="Rectangle 213"/>
            <p:cNvSpPr>
              <a:spLocks noChangeArrowheads="1"/>
            </p:cNvSpPr>
            <p:nvPr/>
          </p:nvSpPr>
          <p:spPr bwMode="auto">
            <a:xfrm>
              <a:off x="3134"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7" name="Rectangle 214"/>
            <p:cNvSpPr>
              <a:spLocks noChangeArrowheads="1"/>
            </p:cNvSpPr>
            <p:nvPr/>
          </p:nvSpPr>
          <p:spPr bwMode="auto">
            <a:xfrm>
              <a:off x="3383"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8" name="Rectangle 215"/>
            <p:cNvSpPr>
              <a:spLocks noChangeArrowheads="1"/>
            </p:cNvSpPr>
            <p:nvPr/>
          </p:nvSpPr>
          <p:spPr bwMode="auto">
            <a:xfrm>
              <a:off x="3632"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59" name="Rectangle 216"/>
            <p:cNvSpPr>
              <a:spLocks noChangeArrowheads="1"/>
            </p:cNvSpPr>
            <p:nvPr/>
          </p:nvSpPr>
          <p:spPr bwMode="auto">
            <a:xfrm>
              <a:off x="3881"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0" name="Rectangle 217"/>
            <p:cNvSpPr>
              <a:spLocks noChangeArrowheads="1"/>
            </p:cNvSpPr>
            <p:nvPr/>
          </p:nvSpPr>
          <p:spPr bwMode="auto">
            <a:xfrm>
              <a:off x="4130"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1" name="Rectangle 218"/>
            <p:cNvSpPr>
              <a:spLocks noChangeArrowheads="1"/>
            </p:cNvSpPr>
            <p:nvPr/>
          </p:nvSpPr>
          <p:spPr bwMode="auto">
            <a:xfrm>
              <a:off x="4379"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2" name="Rectangle 219"/>
            <p:cNvSpPr>
              <a:spLocks noChangeArrowheads="1"/>
            </p:cNvSpPr>
            <p:nvPr/>
          </p:nvSpPr>
          <p:spPr bwMode="auto">
            <a:xfrm>
              <a:off x="4628"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3" name="Rectangle 220"/>
            <p:cNvSpPr>
              <a:spLocks noChangeArrowheads="1"/>
            </p:cNvSpPr>
            <p:nvPr/>
          </p:nvSpPr>
          <p:spPr bwMode="auto">
            <a:xfrm>
              <a:off x="4877"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4" name="Rectangle 221"/>
            <p:cNvSpPr>
              <a:spLocks noChangeArrowheads="1"/>
            </p:cNvSpPr>
            <p:nvPr/>
          </p:nvSpPr>
          <p:spPr bwMode="auto">
            <a:xfrm>
              <a:off x="5126"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5" name="Rectangle 222"/>
            <p:cNvSpPr>
              <a:spLocks noChangeArrowheads="1"/>
            </p:cNvSpPr>
            <p:nvPr/>
          </p:nvSpPr>
          <p:spPr bwMode="auto">
            <a:xfrm>
              <a:off x="5371" y="31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6" name="Rectangle 223"/>
            <p:cNvSpPr>
              <a:spLocks noChangeArrowheads="1"/>
            </p:cNvSpPr>
            <p:nvPr/>
          </p:nvSpPr>
          <p:spPr bwMode="auto">
            <a:xfrm>
              <a:off x="146"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7" name="Rectangle 224"/>
            <p:cNvSpPr>
              <a:spLocks noChangeArrowheads="1"/>
            </p:cNvSpPr>
            <p:nvPr/>
          </p:nvSpPr>
          <p:spPr bwMode="auto">
            <a:xfrm>
              <a:off x="395"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8" name="Rectangle 225"/>
            <p:cNvSpPr>
              <a:spLocks noChangeArrowheads="1"/>
            </p:cNvSpPr>
            <p:nvPr/>
          </p:nvSpPr>
          <p:spPr bwMode="auto">
            <a:xfrm>
              <a:off x="644"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69" name="Rectangle 226"/>
            <p:cNvSpPr>
              <a:spLocks noChangeArrowheads="1"/>
            </p:cNvSpPr>
            <p:nvPr/>
          </p:nvSpPr>
          <p:spPr bwMode="auto">
            <a:xfrm>
              <a:off x="893"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0" name="Rectangle 227"/>
            <p:cNvSpPr>
              <a:spLocks noChangeArrowheads="1"/>
            </p:cNvSpPr>
            <p:nvPr/>
          </p:nvSpPr>
          <p:spPr bwMode="auto">
            <a:xfrm>
              <a:off x="1142"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1" name="Rectangle 228"/>
            <p:cNvSpPr>
              <a:spLocks noChangeArrowheads="1"/>
            </p:cNvSpPr>
            <p:nvPr/>
          </p:nvSpPr>
          <p:spPr bwMode="auto">
            <a:xfrm>
              <a:off x="1391"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2" name="Rectangle 229"/>
            <p:cNvSpPr>
              <a:spLocks noChangeArrowheads="1"/>
            </p:cNvSpPr>
            <p:nvPr/>
          </p:nvSpPr>
          <p:spPr bwMode="auto">
            <a:xfrm>
              <a:off x="1640"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3" name="Rectangle 230"/>
            <p:cNvSpPr>
              <a:spLocks noChangeArrowheads="1"/>
            </p:cNvSpPr>
            <p:nvPr/>
          </p:nvSpPr>
          <p:spPr bwMode="auto">
            <a:xfrm>
              <a:off x="1889"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4" name="Rectangle 231"/>
            <p:cNvSpPr>
              <a:spLocks noChangeArrowheads="1"/>
            </p:cNvSpPr>
            <p:nvPr/>
          </p:nvSpPr>
          <p:spPr bwMode="auto">
            <a:xfrm>
              <a:off x="2138"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5" name="Rectangle 232"/>
            <p:cNvSpPr>
              <a:spLocks noChangeArrowheads="1"/>
            </p:cNvSpPr>
            <p:nvPr/>
          </p:nvSpPr>
          <p:spPr bwMode="auto">
            <a:xfrm>
              <a:off x="2387"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6" name="Rectangle 233"/>
            <p:cNvSpPr>
              <a:spLocks noChangeArrowheads="1"/>
            </p:cNvSpPr>
            <p:nvPr/>
          </p:nvSpPr>
          <p:spPr bwMode="auto">
            <a:xfrm>
              <a:off x="2636"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7" name="Rectangle 234"/>
            <p:cNvSpPr>
              <a:spLocks noChangeArrowheads="1"/>
            </p:cNvSpPr>
            <p:nvPr/>
          </p:nvSpPr>
          <p:spPr bwMode="auto">
            <a:xfrm>
              <a:off x="2885"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8" name="Rectangle 235"/>
            <p:cNvSpPr>
              <a:spLocks noChangeArrowheads="1"/>
            </p:cNvSpPr>
            <p:nvPr/>
          </p:nvSpPr>
          <p:spPr bwMode="auto">
            <a:xfrm>
              <a:off x="3134"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79" name="Rectangle 236"/>
            <p:cNvSpPr>
              <a:spLocks noChangeArrowheads="1"/>
            </p:cNvSpPr>
            <p:nvPr/>
          </p:nvSpPr>
          <p:spPr bwMode="auto">
            <a:xfrm>
              <a:off x="3383"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0" name="Rectangle 237"/>
            <p:cNvSpPr>
              <a:spLocks noChangeArrowheads="1"/>
            </p:cNvSpPr>
            <p:nvPr/>
          </p:nvSpPr>
          <p:spPr bwMode="auto">
            <a:xfrm>
              <a:off x="3632"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1" name="Rectangle 238"/>
            <p:cNvSpPr>
              <a:spLocks noChangeArrowheads="1"/>
            </p:cNvSpPr>
            <p:nvPr/>
          </p:nvSpPr>
          <p:spPr bwMode="auto">
            <a:xfrm>
              <a:off x="3881"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2" name="Rectangle 239"/>
            <p:cNvSpPr>
              <a:spLocks noChangeArrowheads="1"/>
            </p:cNvSpPr>
            <p:nvPr/>
          </p:nvSpPr>
          <p:spPr bwMode="auto">
            <a:xfrm>
              <a:off x="4130"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3" name="Rectangle 240"/>
            <p:cNvSpPr>
              <a:spLocks noChangeArrowheads="1"/>
            </p:cNvSpPr>
            <p:nvPr/>
          </p:nvSpPr>
          <p:spPr bwMode="auto">
            <a:xfrm>
              <a:off x="4379"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4" name="Rectangle 241"/>
            <p:cNvSpPr>
              <a:spLocks noChangeArrowheads="1"/>
            </p:cNvSpPr>
            <p:nvPr/>
          </p:nvSpPr>
          <p:spPr bwMode="auto">
            <a:xfrm>
              <a:off x="4628"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5" name="Rectangle 242"/>
            <p:cNvSpPr>
              <a:spLocks noChangeArrowheads="1"/>
            </p:cNvSpPr>
            <p:nvPr/>
          </p:nvSpPr>
          <p:spPr bwMode="auto">
            <a:xfrm>
              <a:off x="4877"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6" name="Rectangle 243"/>
            <p:cNvSpPr>
              <a:spLocks noChangeArrowheads="1"/>
            </p:cNvSpPr>
            <p:nvPr/>
          </p:nvSpPr>
          <p:spPr bwMode="auto">
            <a:xfrm>
              <a:off x="5126"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7" name="Rectangle 244"/>
            <p:cNvSpPr>
              <a:spLocks noChangeArrowheads="1"/>
            </p:cNvSpPr>
            <p:nvPr/>
          </p:nvSpPr>
          <p:spPr bwMode="auto">
            <a:xfrm>
              <a:off x="5371" y="34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8" name="Rectangle 245"/>
            <p:cNvSpPr>
              <a:spLocks noChangeArrowheads="1"/>
            </p:cNvSpPr>
            <p:nvPr/>
          </p:nvSpPr>
          <p:spPr bwMode="auto">
            <a:xfrm>
              <a:off x="146"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89" name="Rectangle 246"/>
            <p:cNvSpPr>
              <a:spLocks noChangeArrowheads="1"/>
            </p:cNvSpPr>
            <p:nvPr/>
          </p:nvSpPr>
          <p:spPr bwMode="auto">
            <a:xfrm>
              <a:off x="395"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0" name="Rectangle 247"/>
            <p:cNvSpPr>
              <a:spLocks noChangeArrowheads="1"/>
            </p:cNvSpPr>
            <p:nvPr/>
          </p:nvSpPr>
          <p:spPr bwMode="auto">
            <a:xfrm>
              <a:off x="644"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1" name="Rectangle 248"/>
            <p:cNvSpPr>
              <a:spLocks noChangeArrowheads="1"/>
            </p:cNvSpPr>
            <p:nvPr/>
          </p:nvSpPr>
          <p:spPr bwMode="auto">
            <a:xfrm>
              <a:off x="893"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2" name="Rectangle 249"/>
            <p:cNvSpPr>
              <a:spLocks noChangeArrowheads="1"/>
            </p:cNvSpPr>
            <p:nvPr/>
          </p:nvSpPr>
          <p:spPr bwMode="auto">
            <a:xfrm>
              <a:off x="1142"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3" name="Rectangle 250"/>
            <p:cNvSpPr>
              <a:spLocks noChangeArrowheads="1"/>
            </p:cNvSpPr>
            <p:nvPr/>
          </p:nvSpPr>
          <p:spPr bwMode="auto">
            <a:xfrm>
              <a:off x="1391"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4" name="Rectangle 251"/>
            <p:cNvSpPr>
              <a:spLocks noChangeArrowheads="1"/>
            </p:cNvSpPr>
            <p:nvPr/>
          </p:nvSpPr>
          <p:spPr bwMode="auto">
            <a:xfrm>
              <a:off x="1640"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5" name="Rectangle 252"/>
            <p:cNvSpPr>
              <a:spLocks noChangeArrowheads="1"/>
            </p:cNvSpPr>
            <p:nvPr/>
          </p:nvSpPr>
          <p:spPr bwMode="auto">
            <a:xfrm>
              <a:off x="1889"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6" name="Rectangle 253"/>
            <p:cNvSpPr>
              <a:spLocks noChangeArrowheads="1"/>
            </p:cNvSpPr>
            <p:nvPr/>
          </p:nvSpPr>
          <p:spPr bwMode="auto">
            <a:xfrm>
              <a:off x="2138"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7" name="Rectangle 254"/>
            <p:cNvSpPr>
              <a:spLocks noChangeArrowheads="1"/>
            </p:cNvSpPr>
            <p:nvPr/>
          </p:nvSpPr>
          <p:spPr bwMode="auto">
            <a:xfrm>
              <a:off x="2387"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8" name="Rectangle 255"/>
            <p:cNvSpPr>
              <a:spLocks noChangeArrowheads="1"/>
            </p:cNvSpPr>
            <p:nvPr/>
          </p:nvSpPr>
          <p:spPr bwMode="auto">
            <a:xfrm>
              <a:off x="2636"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599" name="Rectangle 256"/>
            <p:cNvSpPr>
              <a:spLocks noChangeArrowheads="1"/>
            </p:cNvSpPr>
            <p:nvPr/>
          </p:nvSpPr>
          <p:spPr bwMode="auto">
            <a:xfrm>
              <a:off x="2885"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0" name="Rectangle 257"/>
            <p:cNvSpPr>
              <a:spLocks noChangeArrowheads="1"/>
            </p:cNvSpPr>
            <p:nvPr/>
          </p:nvSpPr>
          <p:spPr bwMode="auto">
            <a:xfrm>
              <a:off x="3134"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1" name="Rectangle 258"/>
            <p:cNvSpPr>
              <a:spLocks noChangeArrowheads="1"/>
            </p:cNvSpPr>
            <p:nvPr/>
          </p:nvSpPr>
          <p:spPr bwMode="auto">
            <a:xfrm>
              <a:off x="3383"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2" name="Rectangle 259"/>
            <p:cNvSpPr>
              <a:spLocks noChangeArrowheads="1"/>
            </p:cNvSpPr>
            <p:nvPr/>
          </p:nvSpPr>
          <p:spPr bwMode="auto">
            <a:xfrm>
              <a:off x="3632"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3" name="Rectangle 260"/>
            <p:cNvSpPr>
              <a:spLocks noChangeArrowheads="1"/>
            </p:cNvSpPr>
            <p:nvPr/>
          </p:nvSpPr>
          <p:spPr bwMode="auto">
            <a:xfrm>
              <a:off x="3881"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4" name="Rectangle 261"/>
            <p:cNvSpPr>
              <a:spLocks noChangeArrowheads="1"/>
            </p:cNvSpPr>
            <p:nvPr/>
          </p:nvSpPr>
          <p:spPr bwMode="auto">
            <a:xfrm>
              <a:off x="4130"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5" name="Rectangle 262"/>
            <p:cNvSpPr>
              <a:spLocks noChangeArrowheads="1"/>
            </p:cNvSpPr>
            <p:nvPr/>
          </p:nvSpPr>
          <p:spPr bwMode="auto">
            <a:xfrm>
              <a:off x="4379"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6" name="Rectangle 263"/>
            <p:cNvSpPr>
              <a:spLocks noChangeArrowheads="1"/>
            </p:cNvSpPr>
            <p:nvPr/>
          </p:nvSpPr>
          <p:spPr bwMode="auto">
            <a:xfrm>
              <a:off x="4628"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7" name="Rectangle 264"/>
            <p:cNvSpPr>
              <a:spLocks noChangeArrowheads="1"/>
            </p:cNvSpPr>
            <p:nvPr/>
          </p:nvSpPr>
          <p:spPr bwMode="auto">
            <a:xfrm>
              <a:off x="4877"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8" name="Rectangle 265"/>
            <p:cNvSpPr>
              <a:spLocks noChangeArrowheads="1"/>
            </p:cNvSpPr>
            <p:nvPr/>
          </p:nvSpPr>
          <p:spPr bwMode="auto">
            <a:xfrm>
              <a:off x="5126"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09" name="Rectangle 266"/>
            <p:cNvSpPr>
              <a:spLocks noChangeArrowheads="1"/>
            </p:cNvSpPr>
            <p:nvPr/>
          </p:nvSpPr>
          <p:spPr bwMode="auto">
            <a:xfrm>
              <a:off x="5371" y="364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0" name="Rectangle 267"/>
            <p:cNvSpPr>
              <a:spLocks noChangeArrowheads="1"/>
            </p:cNvSpPr>
            <p:nvPr/>
          </p:nvSpPr>
          <p:spPr bwMode="auto">
            <a:xfrm>
              <a:off x="146"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1" name="Rectangle 268"/>
            <p:cNvSpPr>
              <a:spLocks noChangeArrowheads="1"/>
            </p:cNvSpPr>
            <p:nvPr/>
          </p:nvSpPr>
          <p:spPr bwMode="auto">
            <a:xfrm>
              <a:off x="395"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2" name="Rectangle 269"/>
            <p:cNvSpPr>
              <a:spLocks noChangeArrowheads="1"/>
            </p:cNvSpPr>
            <p:nvPr/>
          </p:nvSpPr>
          <p:spPr bwMode="auto">
            <a:xfrm>
              <a:off x="644"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3" name="Rectangle 270"/>
            <p:cNvSpPr>
              <a:spLocks noChangeArrowheads="1"/>
            </p:cNvSpPr>
            <p:nvPr/>
          </p:nvSpPr>
          <p:spPr bwMode="auto">
            <a:xfrm>
              <a:off x="893"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4" name="Rectangle 271"/>
            <p:cNvSpPr>
              <a:spLocks noChangeArrowheads="1"/>
            </p:cNvSpPr>
            <p:nvPr/>
          </p:nvSpPr>
          <p:spPr bwMode="auto">
            <a:xfrm>
              <a:off x="1142"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5" name="Rectangle 272"/>
            <p:cNvSpPr>
              <a:spLocks noChangeArrowheads="1"/>
            </p:cNvSpPr>
            <p:nvPr/>
          </p:nvSpPr>
          <p:spPr bwMode="auto">
            <a:xfrm>
              <a:off x="1391"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6" name="Rectangle 273"/>
            <p:cNvSpPr>
              <a:spLocks noChangeArrowheads="1"/>
            </p:cNvSpPr>
            <p:nvPr/>
          </p:nvSpPr>
          <p:spPr bwMode="auto">
            <a:xfrm>
              <a:off x="1640"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7" name="Rectangle 274"/>
            <p:cNvSpPr>
              <a:spLocks noChangeArrowheads="1"/>
            </p:cNvSpPr>
            <p:nvPr/>
          </p:nvSpPr>
          <p:spPr bwMode="auto">
            <a:xfrm>
              <a:off x="1889"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8" name="Rectangle 275"/>
            <p:cNvSpPr>
              <a:spLocks noChangeArrowheads="1"/>
            </p:cNvSpPr>
            <p:nvPr/>
          </p:nvSpPr>
          <p:spPr bwMode="auto">
            <a:xfrm>
              <a:off x="2138"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19" name="Rectangle 276"/>
            <p:cNvSpPr>
              <a:spLocks noChangeArrowheads="1"/>
            </p:cNvSpPr>
            <p:nvPr/>
          </p:nvSpPr>
          <p:spPr bwMode="auto">
            <a:xfrm>
              <a:off x="2387"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0" name="Rectangle 277"/>
            <p:cNvSpPr>
              <a:spLocks noChangeArrowheads="1"/>
            </p:cNvSpPr>
            <p:nvPr/>
          </p:nvSpPr>
          <p:spPr bwMode="auto">
            <a:xfrm>
              <a:off x="2636"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1" name="Rectangle 278"/>
            <p:cNvSpPr>
              <a:spLocks noChangeArrowheads="1"/>
            </p:cNvSpPr>
            <p:nvPr/>
          </p:nvSpPr>
          <p:spPr bwMode="auto">
            <a:xfrm>
              <a:off x="2885"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2" name="Rectangle 279"/>
            <p:cNvSpPr>
              <a:spLocks noChangeArrowheads="1"/>
            </p:cNvSpPr>
            <p:nvPr/>
          </p:nvSpPr>
          <p:spPr bwMode="auto">
            <a:xfrm>
              <a:off x="3134"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3" name="Rectangle 280"/>
            <p:cNvSpPr>
              <a:spLocks noChangeArrowheads="1"/>
            </p:cNvSpPr>
            <p:nvPr/>
          </p:nvSpPr>
          <p:spPr bwMode="auto">
            <a:xfrm>
              <a:off x="3383"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4" name="Rectangle 281"/>
            <p:cNvSpPr>
              <a:spLocks noChangeArrowheads="1"/>
            </p:cNvSpPr>
            <p:nvPr/>
          </p:nvSpPr>
          <p:spPr bwMode="auto">
            <a:xfrm>
              <a:off x="3632"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5" name="Rectangle 282"/>
            <p:cNvSpPr>
              <a:spLocks noChangeArrowheads="1"/>
            </p:cNvSpPr>
            <p:nvPr/>
          </p:nvSpPr>
          <p:spPr bwMode="auto">
            <a:xfrm>
              <a:off x="3881"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6" name="Rectangle 283"/>
            <p:cNvSpPr>
              <a:spLocks noChangeArrowheads="1"/>
            </p:cNvSpPr>
            <p:nvPr/>
          </p:nvSpPr>
          <p:spPr bwMode="auto">
            <a:xfrm>
              <a:off x="4130"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7" name="Rectangle 284"/>
            <p:cNvSpPr>
              <a:spLocks noChangeArrowheads="1"/>
            </p:cNvSpPr>
            <p:nvPr/>
          </p:nvSpPr>
          <p:spPr bwMode="auto">
            <a:xfrm>
              <a:off x="4379"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8" name="Rectangle 285"/>
            <p:cNvSpPr>
              <a:spLocks noChangeArrowheads="1"/>
            </p:cNvSpPr>
            <p:nvPr/>
          </p:nvSpPr>
          <p:spPr bwMode="auto">
            <a:xfrm>
              <a:off x="4628"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29" name="Rectangle 286"/>
            <p:cNvSpPr>
              <a:spLocks noChangeArrowheads="1"/>
            </p:cNvSpPr>
            <p:nvPr/>
          </p:nvSpPr>
          <p:spPr bwMode="auto">
            <a:xfrm>
              <a:off x="4877"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30" name="Rectangle 287"/>
            <p:cNvSpPr>
              <a:spLocks noChangeArrowheads="1"/>
            </p:cNvSpPr>
            <p:nvPr/>
          </p:nvSpPr>
          <p:spPr bwMode="auto">
            <a:xfrm>
              <a:off x="5126"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3631" name="Rectangle 288"/>
            <p:cNvSpPr>
              <a:spLocks noChangeArrowheads="1"/>
            </p:cNvSpPr>
            <p:nvPr/>
          </p:nvSpPr>
          <p:spPr bwMode="auto">
            <a:xfrm>
              <a:off x="5371"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2937" name="Rectangle 289"/>
          <p:cNvSpPr>
            <a:spLocks noGrp="1" noChangeArrowheads="1"/>
          </p:cNvSpPr>
          <p:nvPr>
            <p:ph type="title"/>
          </p:nvPr>
        </p:nvSpPr>
        <p:spPr>
          <a:xfrm>
            <a:off x="0" y="76200"/>
            <a:ext cx="9144000" cy="1143000"/>
          </a:xfrm>
          <a:noFill/>
        </p:spPr>
        <p:txBody>
          <a:bodyPr/>
          <a:lstStyle/>
          <a:p>
            <a:r>
              <a:rPr lang="en-US" sz="4000">
                <a:solidFill>
                  <a:srgbClr val="FF0000"/>
                </a:solidFill>
              </a:rPr>
              <a:t>Linear Search (Area Code Example)</a:t>
            </a:r>
            <a:endParaRPr lang="en-US">
              <a:solidFill>
                <a:srgbClr val="FF0000"/>
              </a:solidFill>
            </a:endParaRPr>
          </a:p>
        </p:txBody>
      </p:sp>
      <p:sp>
        <p:nvSpPr>
          <p:cNvPr id="187682" name="Text Box 290"/>
          <p:cNvSpPr txBox="1">
            <a:spLocks noChangeArrowheads="1"/>
          </p:cNvSpPr>
          <p:nvPr/>
        </p:nvSpPr>
        <p:spPr bwMode="auto">
          <a:xfrm>
            <a:off x="4551391" y="4170363"/>
            <a:ext cx="484132" cy="280846"/>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650</a:t>
            </a:r>
          </a:p>
        </p:txBody>
      </p:sp>
      <p:grpSp>
        <p:nvGrpSpPr>
          <p:cNvPr id="32939" name="Group 291"/>
          <p:cNvGrpSpPr>
            <a:grpSpLocks/>
          </p:cNvGrpSpPr>
          <p:nvPr/>
        </p:nvGrpSpPr>
        <p:grpSpPr bwMode="auto">
          <a:xfrm>
            <a:off x="215900" y="1635125"/>
            <a:ext cx="8724900" cy="4945063"/>
            <a:chOff x="136" y="1030"/>
            <a:chExt cx="5496" cy="3115"/>
          </a:xfrm>
        </p:grpSpPr>
        <p:sp>
          <p:nvSpPr>
            <p:cNvPr id="33226" name="Text Box 292"/>
            <p:cNvSpPr txBox="1">
              <a:spLocks noChangeArrowheads="1"/>
            </p:cNvSpPr>
            <p:nvPr/>
          </p:nvSpPr>
          <p:spPr bwMode="auto">
            <a:xfrm>
              <a:off x="136"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0</a:t>
              </a:r>
              <a:endParaRPr lang="en-US" sz="900"/>
            </a:p>
          </p:txBody>
        </p:sp>
        <p:sp>
          <p:nvSpPr>
            <p:cNvPr id="33227" name="Text Box 293"/>
            <p:cNvSpPr txBox="1">
              <a:spLocks noChangeArrowheads="1"/>
            </p:cNvSpPr>
            <p:nvPr/>
          </p:nvSpPr>
          <p:spPr bwMode="auto">
            <a:xfrm>
              <a:off x="385"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a:t>
              </a:r>
              <a:endParaRPr lang="en-US" sz="900"/>
            </a:p>
          </p:txBody>
        </p:sp>
        <p:sp>
          <p:nvSpPr>
            <p:cNvPr id="33228" name="Text Box 294"/>
            <p:cNvSpPr txBox="1">
              <a:spLocks noChangeArrowheads="1"/>
            </p:cNvSpPr>
            <p:nvPr/>
          </p:nvSpPr>
          <p:spPr bwMode="auto">
            <a:xfrm>
              <a:off x="634"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a:t>
              </a:r>
              <a:endParaRPr lang="en-US" sz="900"/>
            </a:p>
          </p:txBody>
        </p:sp>
        <p:sp>
          <p:nvSpPr>
            <p:cNvPr id="33229" name="Text Box 295"/>
            <p:cNvSpPr txBox="1">
              <a:spLocks noChangeArrowheads="1"/>
            </p:cNvSpPr>
            <p:nvPr/>
          </p:nvSpPr>
          <p:spPr bwMode="auto">
            <a:xfrm>
              <a:off x="883"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a:t>
              </a:r>
              <a:endParaRPr lang="en-US" sz="900"/>
            </a:p>
          </p:txBody>
        </p:sp>
        <p:sp>
          <p:nvSpPr>
            <p:cNvPr id="33230" name="Text Box 296"/>
            <p:cNvSpPr txBox="1">
              <a:spLocks noChangeArrowheads="1"/>
            </p:cNvSpPr>
            <p:nvPr/>
          </p:nvSpPr>
          <p:spPr bwMode="auto">
            <a:xfrm>
              <a:off x="1132"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a:t>
              </a:r>
              <a:endParaRPr lang="en-US" sz="900"/>
            </a:p>
          </p:txBody>
        </p:sp>
        <p:sp>
          <p:nvSpPr>
            <p:cNvPr id="33231" name="Text Box 297"/>
            <p:cNvSpPr txBox="1">
              <a:spLocks noChangeArrowheads="1"/>
            </p:cNvSpPr>
            <p:nvPr/>
          </p:nvSpPr>
          <p:spPr bwMode="auto">
            <a:xfrm>
              <a:off x="1381"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a:t>
              </a:r>
              <a:endParaRPr lang="en-US" sz="900"/>
            </a:p>
          </p:txBody>
        </p:sp>
        <p:sp>
          <p:nvSpPr>
            <p:cNvPr id="33232" name="Text Box 298"/>
            <p:cNvSpPr txBox="1">
              <a:spLocks noChangeArrowheads="1"/>
            </p:cNvSpPr>
            <p:nvPr/>
          </p:nvSpPr>
          <p:spPr bwMode="auto">
            <a:xfrm>
              <a:off x="1630"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a:t>
              </a:r>
              <a:endParaRPr lang="en-US" sz="900"/>
            </a:p>
          </p:txBody>
        </p:sp>
        <p:sp>
          <p:nvSpPr>
            <p:cNvPr id="33233" name="Text Box 299"/>
            <p:cNvSpPr txBox="1">
              <a:spLocks noChangeArrowheads="1"/>
            </p:cNvSpPr>
            <p:nvPr/>
          </p:nvSpPr>
          <p:spPr bwMode="auto">
            <a:xfrm>
              <a:off x="1879"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a:t>
              </a:r>
              <a:endParaRPr lang="en-US" sz="900"/>
            </a:p>
          </p:txBody>
        </p:sp>
        <p:sp>
          <p:nvSpPr>
            <p:cNvPr id="33234" name="Text Box 300"/>
            <p:cNvSpPr txBox="1">
              <a:spLocks noChangeArrowheads="1"/>
            </p:cNvSpPr>
            <p:nvPr/>
          </p:nvSpPr>
          <p:spPr bwMode="auto">
            <a:xfrm>
              <a:off x="2128"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a:t>
              </a:r>
              <a:endParaRPr lang="en-US" sz="900"/>
            </a:p>
          </p:txBody>
        </p:sp>
        <p:sp>
          <p:nvSpPr>
            <p:cNvPr id="33235" name="Text Box 301"/>
            <p:cNvSpPr txBox="1">
              <a:spLocks noChangeArrowheads="1"/>
            </p:cNvSpPr>
            <p:nvPr/>
          </p:nvSpPr>
          <p:spPr bwMode="auto">
            <a:xfrm>
              <a:off x="2377"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a:t>
              </a:r>
              <a:endParaRPr lang="en-US" sz="900"/>
            </a:p>
          </p:txBody>
        </p:sp>
        <p:sp>
          <p:nvSpPr>
            <p:cNvPr id="33236" name="Text Box 302"/>
            <p:cNvSpPr txBox="1">
              <a:spLocks noChangeArrowheads="1"/>
            </p:cNvSpPr>
            <p:nvPr/>
          </p:nvSpPr>
          <p:spPr bwMode="auto">
            <a:xfrm>
              <a:off x="2626"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a:t>
              </a:r>
              <a:endParaRPr lang="en-US" sz="900"/>
            </a:p>
          </p:txBody>
        </p:sp>
        <p:sp>
          <p:nvSpPr>
            <p:cNvPr id="33237" name="Text Box 303"/>
            <p:cNvSpPr txBox="1">
              <a:spLocks noChangeArrowheads="1"/>
            </p:cNvSpPr>
            <p:nvPr/>
          </p:nvSpPr>
          <p:spPr bwMode="auto">
            <a:xfrm>
              <a:off x="2875"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a:t>
              </a:r>
              <a:endParaRPr lang="en-US" sz="900"/>
            </a:p>
          </p:txBody>
        </p:sp>
        <p:sp>
          <p:nvSpPr>
            <p:cNvPr id="33238" name="Text Box 304"/>
            <p:cNvSpPr txBox="1">
              <a:spLocks noChangeArrowheads="1"/>
            </p:cNvSpPr>
            <p:nvPr/>
          </p:nvSpPr>
          <p:spPr bwMode="auto">
            <a:xfrm>
              <a:off x="3124"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a:t>
              </a:r>
              <a:endParaRPr lang="en-US" sz="900"/>
            </a:p>
          </p:txBody>
        </p:sp>
        <p:sp>
          <p:nvSpPr>
            <p:cNvPr id="33239" name="Text Box 305"/>
            <p:cNvSpPr txBox="1">
              <a:spLocks noChangeArrowheads="1"/>
            </p:cNvSpPr>
            <p:nvPr/>
          </p:nvSpPr>
          <p:spPr bwMode="auto">
            <a:xfrm>
              <a:off x="3373"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a:t>
              </a:r>
              <a:endParaRPr lang="en-US" sz="900"/>
            </a:p>
          </p:txBody>
        </p:sp>
        <p:sp>
          <p:nvSpPr>
            <p:cNvPr id="33240" name="Text Box 306"/>
            <p:cNvSpPr txBox="1">
              <a:spLocks noChangeArrowheads="1"/>
            </p:cNvSpPr>
            <p:nvPr/>
          </p:nvSpPr>
          <p:spPr bwMode="auto">
            <a:xfrm>
              <a:off x="3622"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a:t>
              </a:r>
              <a:endParaRPr lang="en-US" sz="900"/>
            </a:p>
          </p:txBody>
        </p:sp>
        <p:sp>
          <p:nvSpPr>
            <p:cNvPr id="33241" name="Text Box 307"/>
            <p:cNvSpPr txBox="1">
              <a:spLocks noChangeArrowheads="1"/>
            </p:cNvSpPr>
            <p:nvPr/>
          </p:nvSpPr>
          <p:spPr bwMode="auto">
            <a:xfrm>
              <a:off x="3871"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a:t>
              </a:r>
              <a:endParaRPr lang="en-US" sz="900"/>
            </a:p>
          </p:txBody>
        </p:sp>
        <p:sp>
          <p:nvSpPr>
            <p:cNvPr id="33242" name="Text Box 308"/>
            <p:cNvSpPr txBox="1">
              <a:spLocks noChangeArrowheads="1"/>
            </p:cNvSpPr>
            <p:nvPr/>
          </p:nvSpPr>
          <p:spPr bwMode="auto">
            <a:xfrm>
              <a:off x="4120"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a:t>
              </a:r>
              <a:endParaRPr lang="en-US" sz="900"/>
            </a:p>
          </p:txBody>
        </p:sp>
        <p:sp>
          <p:nvSpPr>
            <p:cNvPr id="33243" name="Text Box 309"/>
            <p:cNvSpPr txBox="1">
              <a:spLocks noChangeArrowheads="1"/>
            </p:cNvSpPr>
            <p:nvPr/>
          </p:nvSpPr>
          <p:spPr bwMode="auto">
            <a:xfrm>
              <a:off x="4369"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dirty="0">
                  <a:latin typeface="Times New Roman" charset="0"/>
                </a:rPr>
                <a:t>17</a:t>
              </a:r>
              <a:endParaRPr lang="en-US" sz="900" dirty="0"/>
            </a:p>
          </p:txBody>
        </p:sp>
        <p:sp>
          <p:nvSpPr>
            <p:cNvPr id="33244" name="Text Box 310"/>
            <p:cNvSpPr txBox="1">
              <a:spLocks noChangeArrowheads="1"/>
            </p:cNvSpPr>
            <p:nvPr/>
          </p:nvSpPr>
          <p:spPr bwMode="auto">
            <a:xfrm>
              <a:off x="4618"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a:t>
              </a:r>
              <a:endParaRPr lang="en-US" sz="900"/>
            </a:p>
          </p:txBody>
        </p:sp>
        <p:sp>
          <p:nvSpPr>
            <p:cNvPr id="33245" name="Text Box 311"/>
            <p:cNvSpPr txBox="1">
              <a:spLocks noChangeArrowheads="1"/>
            </p:cNvSpPr>
            <p:nvPr/>
          </p:nvSpPr>
          <p:spPr bwMode="auto">
            <a:xfrm>
              <a:off x="4867"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a:t>
              </a:r>
              <a:endParaRPr lang="en-US" sz="900"/>
            </a:p>
          </p:txBody>
        </p:sp>
        <p:sp>
          <p:nvSpPr>
            <p:cNvPr id="33246" name="Text Box 312"/>
            <p:cNvSpPr txBox="1">
              <a:spLocks noChangeArrowheads="1"/>
            </p:cNvSpPr>
            <p:nvPr/>
          </p:nvSpPr>
          <p:spPr bwMode="auto">
            <a:xfrm>
              <a:off x="5116"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a:t>
              </a:r>
              <a:endParaRPr lang="en-US" sz="900"/>
            </a:p>
          </p:txBody>
        </p:sp>
        <p:sp>
          <p:nvSpPr>
            <p:cNvPr id="33247" name="Text Box 313"/>
            <p:cNvSpPr txBox="1">
              <a:spLocks noChangeArrowheads="1"/>
            </p:cNvSpPr>
            <p:nvPr/>
          </p:nvSpPr>
          <p:spPr bwMode="auto">
            <a:xfrm>
              <a:off x="5361" y="10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a:t>
              </a:r>
              <a:endParaRPr lang="en-US" sz="900"/>
            </a:p>
          </p:txBody>
        </p:sp>
        <p:sp>
          <p:nvSpPr>
            <p:cNvPr id="33248" name="Text Box 314"/>
            <p:cNvSpPr txBox="1">
              <a:spLocks noChangeArrowheads="1"/>
            </p:cNvSpPr>
            <p:nvPr/>
          </p:nvSpPr>
          <p:spPr bwMode="auto">
            <a:xfrm>
              <a:off x="136"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a:t>
              </a:r>
              <a:endParaRPr lang="en-US" sz="900"/>
            </a:p>
          </p:txBody>
        </p:sp>
        <p:sp>
          <p:nvSpPr>
            <p:cNvPr id="33249" name="Text Box 315"/>
            <p:cNvSpPr txBox="1">
              <a:spLocks noChangeArrowheads="1"/>
            </p:cNvSpPr>
            <p:nvPr/>
          </p:nvSpPr>
          <p:spPr bwMode="auto">
            <a:xfrm>
              <a:off x="385"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a:t>
              </a:r>
              <a:endParaRPr lang="en-US" sz="900"/>
            </a:p>
          </p:txBody>
        </p:sp>
        <p:sp>
          <p:nvSpPr>
            <p:cNvPr id="33250" name="Text Box 316"/>
            <p:cNvSpPr txBox="1">
              <a:spLocks noChangeArrowheads="1"/>
            </p:cNvSpPr>
            <p:nvPr/>
          </p:nvSpPr>
          <p:spPr bwMode="auto">
            <a:xfrm>
              <a:off x="634"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a:t>
              </a:r>
              <a:endParaRPr lang="en-US" sz="900"/>
            </a:p>
          </p:txBody>
        </p:sp>
        <p:sp>
          <p:nvSpPr>
            <p:cNvPr id="33251" name="Text Box 317"/>
            <p:cNvSpPr txBox="1">
              <a:spLocks noChangeArrowheads="1"/>
            </p:cNvSpPr>
            <p:nvPr/>
          </p:nvSpPr>
          <p:spPr bwMode="auto">
            <a:xfrm>
              <a:off x="883"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a:t>
              </a:r>
              <a:endParaRPr lang="en-US" sz="900"/>
            </a:p>
          </p:txBody>
        </p:sp>
        <p:sp>
          <p:nvSpPr>
            <p:cNvPr id="33252" name="Text Box 318"/>
            <p:cNvSpPr txBox="1">
              <a:spLocks noChangeArrowheads="1"/>
            </p:cNvSpPr>
            <p:nvPr/>
          </p:nvSpPr>
          <p:spPr bwMode="auto">
            <a:xfrm>
              <a:off x="1132"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a:t>
              </a:r>
              <a:endParaRPr lang="en-US" sz="900"/>
            </a:p>
          </p:txBody>
        </p:sp>
        <p:sp>
          <p:nvSpPr>
            <p:cNvPr id="33253" name="Text Box 319"/>
            <p:cNvSpPr txBox="1">
              <a:spLocks noChangeArrowheads="1"/>
            </p:cNvSpPr>
            <p:nvPr/>
          </p:nvSpPr>
          <p:spPr bwMode="auto">
            <a:xfrm>
              <a:off x="1381"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a:t>
              </a:r>
              <a:endParaRPr lang="en-US" sz="900"/>
            </a:p>
          </p:txBody>
        </p:sp>
        <p:sp>
          <p:nvSpPr>
            <p:cNvPr id="33254" name="Text Box 320"/>
            <p:cNvSpPr txBox="1">
              <a:spLocks noChangeArrowheads="1"/>
            </p:cNvSpPr>
            <p:nvPr/>
          </p:nvSpPr>
          <p:spPr bwMode="auto">
            <a:xfrm>
              <a:off x="1630"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a:t>
              </a:r>
              <a:endParaRPr lang="en-US" sz="900"/>
            </a:p>
          </p:txBody>
        </p:sp>
        <p:sp>
          <p:nvSpPr>
            <p:cNvPr id="33255" name="Text Box 321"/>
            <p:cNvSpPr txBox="1">
              <a:spLocks noChangeArrowheads="1"/>
            </p:cNvSpPr>
            <p:nvPr/>
          </p:nvSpPr>
          <p:spPr bwMode="auto">
            <a:xfrm>
              <a:off x="1879"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29</a:t>
              </a:r>
              <a:endParaRPr lang="en-US" sz="900"/>
            </a:p>
          </p:txBody>
        </p:sp>
        <p:sp>
          <p:nvSpPr>
            <p:cNvPr id="33256" name="Text Box 322"/>
            <p:cNvSpPr txBox="1">
              <a:spLocks noChangeArrowheads="1"/>
            </p:cNvSpPr>
            <p:nvPr/>
          </p:nvSpPr>
          <p:spPr bwMode="auto">
            <a:xfrm>
              <a:off x="2128"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30</a:t>
              </a:r>
              <a:endParaRPr lang="en-US" sz="900"/>
            </a:p>
          </p:txBody>
        </p:sp>
        <p:sp>
          <p:nvSpPr>
            <p:cNvPr id="33257" name="Text Box 323"/>
            <p:cNvSpPr txBox="1">
              <a:spLocks noChangeArrowheads="1"/>
            </p:cNvSpPr>
            <p:nvPr/>
          </p:nvSpPr>
          <p:spPr bwMode="auto">
            <a:xfrm>
              <a:off x="2377"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31</a:t>
              </a:r>
              <a:endParaRPr lang="en-US" sz="900"/>
            </a:p>
          </p:txBody>
        </p:sp>
        <p:sp>
          <p:nvSpPr>
            <p:cNvPr id="33258" name="Text Box 324"/>
            <p:cNvSpPr txBox="1">
              <a:spLocks noChangeArrowheads="1"/>
            </p:cNvSpPr>
            <p:nvPr/>
          </p:nvSpPr>
          <p:spPr bwMode="auto">
            <a:xfrm>
              <a:off x="2626"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32</a:t>
              </a:r>
              <a:endParaRPr lang="en-US" sz="900"/>
            </a:p>
          </p:txBody>
        </p:sp>
        <p:sp>
          <p:nvSpPr>
            <p:cNvPr id="33259" name="Text Box 325"/>
            <p:cNvSpPr txBox="1">
              <a:spLocks noChangeArrowheads="1"/>
            </p:cNvSpPr>
            <p:nvPr/>
          </p:nvSpPr>
          <p:spPr bwMode="auto">
            <a:xfrm>
              <a:off x="2875"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33</a:t>
              </a:r>
              <a:endParaRPr lang="en-US" sz="900"/>
            </a:p>
          </p:txBody>
        </p:sp>
        <p:sp>
          <p:nvSpPr>
            <p:cNvPr id="33260" name="Text Box 326"/>
            <p:cNvSpPr txBox="1">
              <a:spLocks noChangeArrowheads="1"/>
            </p:cNvSpPr>
            <p:nvPr/>
          </p:nvSpPr>
          <p:spPr bwMode="auto">
            <a:xfrm>
              <a:off x="3124"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34</a:t>
              </a:r>
              <a:endParaRPr lang="en-US" sz="900"/>
            </a:p>
          </p:txBody>
        </p:sp>
        <p:sp>
          <p:nvSpPr>
            <p:cNvPr id="33261" name="Text Box 327"/>
            <p:cNvSpPr txBox="1">
              <a:spLocks noChangeArrowheads="1"/>
            </p:cNvSpPr>
            <p:nvPr/>
          </p:nvSpPr>
          <p:spPr bwMode="auto">
            <a:xfrm>
              <a:off x="3373"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35</a:t>
              </a:r>
              <a:endParaRPr lang="en-US" sz="900"/>
            </a:p>
          </p:txBody>
        </p:sp>
        <p:sp>
          <p:nvSpPr>
            <p:cNvPr id="33262" name="Text Box 328"/>
            <p:cNvSpPr txBox="1">
              <a:spLocks noChangeArrowheads="1"/>
            </p:cNvSpPr>
            <p:nvPr/>
          </p:nvSpPr>
          <p:spPr bwMode="auto">
            <a:xfrm>
              <a:off x="3622"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36</a:t>
              </a:r>
              <a:endParaRPr lang="en-US" sz="900"/>
            </a:p>
          </p:txBody>
        </p:sp>
        <p:sp>
          <p:nvSpPr>
            <p:cNvPr id="33263" name="Text Box 329"/>
            <p:cNvSpPr txBox="1">
              <a:spLocks noChangeArrowheads="1"/>
            </p:cNvSpPr>
            <p:nvPr/>
          </p:nvSpPr>
          <p:spPr bwMode="auto">
            <a:xfrm>
              <a:off x="3871"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37</a:t>
              </a:r>
              <a:endParaRPr lang="en-US" sz="900"/>
            </a:p>
          </p:txBody>
        </p:sp>
        <p:sp>
          <p:nvSpPr>
            <p:cNvPr id="33264" name="Text Box 330"/>
            <p:cNvSpPr txBox="1">
              <a:spLocks noChangeArrowheads="1"/>
            </p:cNvSpPr>
            <p:nvPr/>
          </p:nvSpPr>
          <p:spPr bwMode="auto">
            <a:xfrm>
              <a:off x="4120"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38</a:t>
              </a:r>
              <a:endParaRPr lang="en-US" sz="900"/>
            </a:p>
          </p:txBody>
        </p:sp>
        <p:sp>
          <p:nvSpPr>
            <p:cNvPr id="33265" name="Text Box 331"/>
            <p:cNvSpPr txBox="1">
              <a:spLocks noChangeArrowheads="1"/>
            </p:cNvSpPr>
            <p:nvPr/>
          </p:nvSpPr>
          <p:spPr bwMode="auto">
            <a:xfrm>
              <a:off x="4369"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39</a:t>
              </a:r>
              <a:endParaRPr lang="en-US" sz="900"/>
            </a:p>
          </p:txBody>
        </p:sp>
        <p:sp>
          <p:nvSpPr>
            <p:cNvPr id="33266" name="Text Box 332"/>
            <p:cNvSpPr txBox="1">
              <a:spLocks noChangeArrowheads="1"/>
            </p:cNvSpPr>
            <p:nvPr/>
          </p:nvSpPr>
          <p:spPr bwMode="auto">
            <a:xfrm>
              <a:off x="4618"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40</a:t>
              </a:r>
              <a:endParaRPr lang="en-US" sz="900"/>
            </a:p>
          </p:txBody>
        </p:sp>
        <p:sp>
          <p:nvSpPr>
            <p:cNvPr id="33267" name="Text Box 333"/>
            <p:cNvSpPr txBox="1">
              <a:spLocks noChangeArrowheads="1"/>
            </p:cNvSpPr>
            <p:nvPr/>
          </p:nvSpPr>
          <p:spPr bwMode="auto">
            <a:xfrm>
              <a:off x="4867"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41</a:t>
              </a:r>
              <a:endParaRPr lang="en-US" sz="900"/>
            </a:p>
          </p:txBody>
        </p:sp>
        <p:sp>
          <p:nvSpPr>
            <p:cNvPr id="33268" name="Text Box 334"/>
            <p:cNvSpPr txBox="1">
              <a:spLocks noChangeArrowheads="1"/>
            </p:cNvSpPr>
            <p:nvPr/>
          </p:nvSpPr>
          <p:spPr bwMode="auto">
            <a:xfrm>
              <a:off x="5116"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42</a:t>
              </a:r>
              <a:endParaRPr lang="en-US" sz="900"/>
            </a:p>
          </p:txBody>
        </p:sp>
        <p:sp>
          <p:nvSpPr>
            <p:cNvPr id="33269" name="Text Box 335"/>
            <p:cNvSpPr txBox="1">
              <a:spLocks noChangeArrowheads="1"/>
            </p:cNvSpPr>
            <p:nvPr/>
          </p:nvSpPr>
          <p:spPr bwMode="auto">
            <a:xfrm>
              <a:off x="5361" y="127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43</a:t>
              </a:r>
              <a:endParaRPr lang="en-US" sz="900"/>
            </a:p>
          </p:txBody>
        </p:sp>
        <p:sp>
          <p:nvSpPr>
            <p:cNvPr id="33270" name="Text Box 336"/>
            <p:cNvSpPr txBox="1">
              <a:spLocks noChangeArrowheads="1"/>
            </p:cNvSpPr>
            <p:nvPr/>
          </p:nvSpPr>
          <p:spPr bwMode="auto">
            <a:xfrm>
              <a:off x="136"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44</a:t>
              </a:r>
              <a:endParaRPr lang="en-US" sz="900"/>
            </a:p>
          </p:txBody>
        </p:sp>
        <p:sp>
          <p:nvSpPr>
            <p:cNvPr id="33271" name="Text Box 337"/>
            <p:cNvSpPr txBox="1">
              <a:spLocks noChangeArrowheads="1"/>
            </p:cNvSpPr>
            <p:nvPr/>
          </p:nvSpPr>
          <p:spPr bwMode="auto">
            <a:xfrm>
              <a:off x="385"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45</a:t>
              </a:r>
              <a:endParaRPr lang="en-US" sz="900"/>
            </a:p>
          </p:txBody>
        </p:sp>
        <p:sp>
          <p:nvSpPr>
            <p:cNvPr id="33272" name="Text Box 338"/>
            <p:cNvSpPr txBox="1">
              <a:spLocks noChangeArrowheads="1"/>
            </p:cNvSpPr>
            <p:nvPr/>
          </p:nvSpPr>
          <p:spPr bwMode="auto">
            <a:xfrm>
              <a:off x="634"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46</a:t>
              </a:r>
              <a:endParaRPr lang="en-US" sz="900"/>
            </a:p>
          </p:txBody>
        </p:sp>
        <p:sp>
          <p:nvSpPr>
            <p:cNvPr id="33273" name="Text Box 339"/>
            <p:cNvSpPr txBox="1">
              <a:spLocks noChangeArrowheads="1"/>
            </p:cNvSpPr>
            <p:nvPr/>
          </p:nvSpPr>
          <p:spPr bwMode="auto">
            <a:xfrm>
              <a:off x="883"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47</a:t>
              </a:r>
              <a:endParaRPr lang="en-US" sz="900"/>
            </a:p>
          </p:txBody>
        </p:sp>
        <p:sp>
          <p:nvSpPr>
            <p:cNvPr id="33274" name="Text Box 340"/>
            <p:cNvSpPr txBox="1">
              <a:spLocks noChangeArrowheads="1"/>
            </p:cNvSpPr>
            <p:nvPr/>
          </p:nvSpPr>
          <p:spPr bwMode="auto">
            <a:xfrm>
              <a:off x="1132"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48</a:t>
              </a:r>
              <a:endParaRPr lang="en-US" sz="900"/>
            </a:p>
          </p:txBody>
        </p:sp>
        <p:sp>
          <p:nvSpPr>
            <p:cNvPr id="33275" name="Text Box 341"/>
            <p:cNvSpPr txBox="1">
              <a:spLocks noChangeArrowheads="1"/>
            </p:cNvSpPr>
            <p:nvPr/>
          </p:nvSpPr>
          <p:spPr bwMode="auto">
            <a:xfrm>
              <a:off x="1381"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49</a:t>
              </a:r>
              <a:endParaRPr lang="en-US" sz="900"/>
            </a:p>
          </p:txBody>
        </p:sp>
        <p:sp>
          <p:nvSpPr>
            <p:cNvPr id="33276" name="Text Box 342"/>
            <p:cNvSpPr txBox="1">
              <a:spLocks noChangeArrowheads="1"/>
            </p:cNvSpPr>
            <p:nvPr/>
          </p:nvSpPr>
          <p:spPr bwMode="auto">
            <a:xfrm>
              <a:off x="1630"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50</a:t>
              </a:r>
              <a:endParaRPr lang="en-US" sz="900"/>
            </a:p>
          </p:txBody>
        </p:sp>
        <p:sp>
          <p:nvSpPr>
            <p:cNvPr id="33277" name="Text Box 343"/>
            <p:cNvSpPr txBox="1">
              <a:spLocks noChangeArrowheads="1"/>
            </p:cNvSpPr>
            <p:nvPr/>
          </p:nvSpPr>
          <p:spPr bwMode="auto">
            <a:xfrm>
              <a:off x="1879"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51</a:t>
              </a:r>
              <a:endParaRPr lang="en-US" sz="900"/>
            </a:p>
          </p:txBody>
        </p:sp>
        <p:sp>
          <p:nvSpPr>
            <p:cNvPr id="33278" name="Text Box 344"/>
            <p:cNvSpPr txBox="1">
              <a:spLocks noChangeArrowheads="1"/>
            </p:cNvSpPr>
            <p:nvPr/>
          </p:nvSpPr>
          <p:spPr bwMode="auto">
            <a:xfrm>
              <a:off x="2128"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52</a:t>
              </a:r>
              <a:endParaRPr lang="en-US" sz="900"/>
            </a:p>
          </p:txBody>
        </p:sp>
        <p:sp>
          <p:nvSpPr>
            <p:cNvPr id="33279" name="Text Box 345"/>
            <p:cNvSpPr txBox="1">
              <a:spLocks noChangeArrowheads="1"/>
            </p:cNvSpPr>
            <p:nvPr/>
          </p:nvSpPr>
          <p:spPr bwMode="auto">
            <a:xfrm>
              <a:off x="2377"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53</a:t>
              </a:r>
              <a:endParaRPr lang="en-US" sz="900"/>
            </a:p>
          </p:txBody>
        </p:sp>
        <p:sp>
          <p:nvSpPr>
            <p:cNvPr id="33280" name="Text Box 346"/>
            <p:cNvSpPr txBox="1">
              <a:spLocks noChangeArrowheads="1"/>
            </p:cNvSpPr>
            <p:nvPr/>
          </p:nvSpPr>
          <p:spPr bwMode="auto">
            <a:xfrm>
              <a:off x="2626"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54</a:t>
              </a:r>
              <a:endParaRPr lang="en-US" sz="900"/>
            </a:p>
          </p:txBody>
        </p:sp>
        <p:sp>
          <p:nvSpPr>
            <p:cNvPr id="33281" name="Text Box 347"/>
            <p:cNvSpPr txBox="1">
              <a:spLocks noChangeArrowheads="1"/>
            </p:cNvSpPr>
            <p:nvPr/>
          </p:nvSpPr>
          <p:spPr bwMode="auto">
            <a:xfrm>
              <a:off x="2875"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55</a:t>
              </a:r>
              <a:endParaRPr lang="en-US" sz="900"/>
            </a:p>
          </p:txBody>
        </p:sp>
        <p:sp>
          <p:nvSpPr>
            <p:cNvPr id="33282" name="Text Box 348"/>
            <p:cNvSpPr txBox="1">
              <a:spLocks noChangeArrowheads="1"/>
            </p:cNvSpPr>
            <p:nvPr/>
          </p:nvSpPr>
          <p:spPr bwMode="auto">
            <a:xfrm>
              <a:off x="3124"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56</a:t>
              </a:r>
              <a:endParaRPr lang="en-US" sz="900"/>
            </a:p>
          </p:txBody>
        </p:sp>
        <p:sp>
          <p:nvSpPr>
            <p:cNvPr id="33283" name="Text Box 349"/>
            <p:cNvSpPr txBox="1">
              <a:spLocks noChangeArrowheads="1"/>
            </p:cNvSpPr>
            <p:nvPr/>
          </p:nvSpPr>
          <p:spPr bwMode="auto">
            <a:xfrm>
              <a:off x="3373"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57</a:t>
              </a:r>
              <a:endParaRPr lang="en-US" sz="900"/>
            </a:p>
          </p:txBody>
        </p:sp>
        <p:sp>
          <p:nvSpPr>
            <p:cNvPr id="33284" name="Text Box 350"/>
            <p:cNvSpPr txBox="1">
              <a:spLocks noChangeArrowheads="1"/>
            </p:cNvSpPr>
            <p:nvPr/>
          </p:nvSpPr>
          <p:spPr bwMode="auto">
            <a:xfrm>
              <a:off x="3622"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58</a:t>
              </a:r>
              <a:endParaRPr lang="en-US" sz="900"/>
            </a:p>
          </p:txBody>
        </p:sp>
        <p:sp>
          <p:nvSpPr>
            <p:cNvPr id="33285" name="Text Box 351"/>
            <p:cNvSpPr txBox="1">
              <a:spLocks noChangeArrowheads="1"/>
            </p:cNvSpPr>
            <p:nvPr/>
          </p:nvSpPr>
          <p:spPr bwMode="auto">
            <a:xfrm>
              <a:off x="3871"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59</a:t>
              </a:r>
              <a:endParaRPr lang="en-US" sz="900"/>
            </a:p>
          </p:txBody>
        </p:sp>
        <p:sp>
          <p:nvSpPr>
            <p:cNvPr id="33286" name="Text Box 352"/>
            <p:cNvSpPr txBox="1">
              <a:spLocks noChangeArrowheads="1"/>
            </p:cNvSpPr>
            <p:nvPr/>
          </p:nvSpPr>
          <p:spPr bwMode="auto">
            <a:xfrm>
              <a:off x="4120"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60</a:t>
              </a:r>
              <a:endParaRPr lang="en-US" sz="900"/>
            </a:p>
          </p:txBody>
        </p:sp>
        <p:sp>
          <p:nvSpPr>
            <p:cNvPr id="33287" name="Text Box 353"/>
            <p:cNvSpPr txBox="1">
              <a:spLocks noChangeArrowheads="1"/>
            </p:cNvSpPr>
            <p:nvPr/>
          </p:nvSpPr>
          <p:spPr bwMode="auto">
            <a:xfrm>
              <a:off x="4369"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61</a:t>
              </a:r>
              <a:endParaRPr lang="en-US" sz="900"/>
            </a:p>
          </p:txBody>
        </p:sp>
        <p:sp>
          <p:nvSpPr>
            <p:cNvPr id="33288" name="Text Box 354"/>
            <p:cNvSpPr txBox="1">
              <a:spLocks noChangeArrowheads="1"/>
            </p:cNvSpPr>
            <p:nvPr/>
          </p:nvSpPr>
          <p:spPr bwMode="auto">
            <a:xfrm>
              <a:off x="4618"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62</a:t>
              </a:r>
              <a:endParaRPr lang="en-US" sz="900"/>
            </a:p>
          </p:txBody>
        </p:sp>
        <p:sp>
          <p:nvSpPr>
            <p:cNvPr id="33289" name="Text Box 355"/>
            <p:cNvSpPr txBox="1">
              <a:spLocks noChangeArrowheads="1"/>
            </p:cNvSpPr>
            <p:nvPr/>
          </p:nvSpPr>
          <p:spPr bwMode="auto">
            <a:xfrm>
              <a:off x="4867"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63</a:t>
              </a:r>
              <a:endParaRPr lang="en-US" sz="900"/>
            </a:p>
          </p:txBody>
        </p:sp>
        <p:sp>
          <p:nvSpPr>
            <p:cNvPr id="33290" name="Text Box 356"/>
            <p:cNvSpPr txBox="1">
              <a:spLocks noChangeArrowheads="1"/>
            </p:cNvSpPr>
            <p:nvPr/>
          </p:nvSpPr>
          <p:spPr bwMode="auto">
            <a:xfrm>
              <a:off x="5116"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64</a:t>
              </a:r>
              <a:endParaRPr lang="en-US" sz="900"/>
            </a:p>
          </p:txBody>
        </p:sp>
        <p:sp>
          <p:nvSpPr>
            <p:cNvPr id="33291" name="Text Box 357"/>
            <p:cNvSpPr txBox="1">
              <a:spLocks noChangeArrowheads="1"/>
            </p:cNvSpPr>
            <p:nvPr/>
          </p:nvSpPr>
          <p:spPr bwMode="auto">
            <a:xfrm>
              <a:off x="5361" y="152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65</a:t>
              </a:r>
              <a:endParaRPr lang="en-US" sz="900"/>
            </a:p>
          </p:txBody>
        </p:sp>
        <p:sp>
          <p:nvSpPr>
            <p:cNvPr id="33292" name="Text Box 358"/>
            <p:cNvSpPr txBox="1">
              <a:spLocks noChangeArrowheads="1"/>
            </p:cNvSpPr>
            <p:nvPr/>
          </p:nvSpPr>
          <p:spPr bwMode="auto">
            <a:xfrm>
              <a:off x="136"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66</a:t>
              </a:r>
              <a:endParaRPr lang="en-US" sz="900"/>
            </a:p>
          </p:txBody>
        </p:sp>
        <p:sp>
          <p:nvSpPr>
            <p:cNvPr id="33293" name="Text Box 359"/>
            <p:cNvSpPr txBox="1">
              <a:spLocks noChangeArrowheads="1"/>
            </p:cNvSpPr>
            <p:nvPr/>
          </p:nvSpPr>
          <p:spPr bwMode="auto">
            <a:xfrm>
              <a:off x="385"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67</a:t>
              </a:r>
              <a:endParaRPr lang="en-US" sz="900"/>
            </a:p>
          </p:txBody>
        </p:sp>
        <p:sp>
          <p:nvSpPr>
            <p:cNvPr id="33294" name="Text Box 360"/>
            <p:cNvSpPr txBox="1">
              <a:spLocks noChangeArrowheads="1"/>
            </p:cNvSpPr>
            <p:nvPr/>
          </p:nvSpPr>
          <p:spPr bwMode="auto">
            <a:xfrm>
              <a:off x="634"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68</a:t>
              </a:r>
              <a:endParaRPr lang="en-US" sz="900"/>
            </a:p>
          </p:txBody>
        </p:sp>
        <p:sp>
          <p:nvSpPr>
            <p:cNvPr id="33295" name="Text Box 361"/>
            <p:cNvSpPr txBox="1">
              <a:spLocks noChangeArrowheads="1"/>
            </p:cNvSpPr>
            <p:nvPr/>
          </p:nvSpPr>
          <p:spPr bwMode="auto">
            <a:xfrm>
              <a:off x="883"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69</a:t>
              </a:r>
              <a:endParaRPr lang="en-US" sz="900"/>
            </a:p>
          </p:txBody>
        </p:sp>
        <p:sp>
          <p:nvSpPr>
            <p:cNvPr id="33296" name="Text Box 362"/>
            <p:cNvSpPr txBox="1">
              <a:spLocks noChangeArrowheads="1"/>
            </p:cNvSpPr>
            <p:nvPr/>
          </p:nvSpPr>
          <p:spPr bwMode="auto">
            <a:xfrm>
              <a:off x="1132"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70</a:t>
              </a:r>
              <a:endParaRPr lang="en-US" sz="900"/>
            </a:p>
          </p:txBody>
        </p:sp>
        <p:sp>
          <p:nvSpPr>
            <p:cNvPr id="33297" name="Text Box 363"/>
            <p:cNvSpPr txBox="1">
              <a:spLocks noChangeArrowheads="1"/>
            </p:cNvSpPr>
            <p:nvPr/>
          </p:nvSpPr>
          <p:spPr bwMode="auto">
            <a:xfrm>
              <a:off x="1381"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71</a:t>
              </a:r>
              <a:endParaRPr lang="en-US" sz="900"/>
            </a:p>
          </p:txBody>
        </p:sp>
        <p:sp>
          <p:nvSpPr>
            <p:cNvPr id="33298" name="Text Box 364"/>
            <p:cNvSpPr txBox="1">
              <a:spLocks noChangeArrowheads="1"/>
            </p:cNvSpPr>
            <p:nvPr/>
          </p:nvSpPr>
          <p:spPr bwMode="auto">
            <a:xfrm>
              <a:off x="1630"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72</a:t>
              </a:r>
              <a:endParaRPr lang="en-US" sz="900"/>
            </a:p>
          </p:txBody>
        </p:sp>
        <p:sp>
          <p:nvSpPr>
            <p:cNvPr id="33299" name="Text Box 365"/>
            <p:cNvSpPr txBox="1">
              <a:spLocks noChangeArrowheads="1"/>
            </p:cNvSpPr>
            <p:nvPr/>
          </p:nvSpPr>
          <p:spPr bwMode="auto">
            <a:xfrm>
              <a:off x="1879"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73</a:t>
              </a:r>
              <a:endParaRPr lang="en-US" sz="900"/>
            </a:p>
          </p:txBody>
        </p:sp>
        <p:sp>
          <p:nvSpPr>
            <p:cNvPr id="33300" name="Text Box 366"/>
            <p:cNvSpPr txBox="1">
              <a:spLocks noChangeArrowheads="1"/>
            </p:cNvSpPr>
            <p:nvPr/>
          </p:nvSpPr>
          <p:spPr bwMode="auto">
            <a:xfrm>
              <a:off x="2128"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74</a:t>
              </a:r>
              <a:endParaRPr lang="en-US" sz="900"/>
            </a:p>
          </p:txBody>
        </p:sp>
        <p:sp>
          <p:nvSpPr>
            <p:cNvPr id="33301" name="Text Box 367"/>
            <p:cNvSpPr txBox="1">
              <a:spLocks noChangeArrowheads="1"/>
            </p:cNvSpPr>
            <p:nvPr/>
          </p:nvSpPr>
          <p:spPr bwMode="auto">
            <a:xfrm>
              <a:off x="2377"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75</a:t>
              </a:r>
              <a:endParaRPr lang="en-US" sz="900"/>
            </a:p>
          </p:txBody>
        </p:sp>
        <p:sp>
          <p:nvSpPr>
            <p:cNvPr id="33302" name="Text Box 368"/>
            <p:cNvSpPr txBox="1">
              <a:spLocks noChangeArrowheads="1"/>
            </p:cNvSpPr>
            <p:nvPr/>
          </p:nvSpPr>
          <p:spPr bwMode="auto">
            <a:xfrm>
              <a:off x="2626"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76</a:t>
              </a:r>
              <a:endParaRPr lang="en-US" sz="900"/>
            </a:p>
          </p:txBody>
        </p:sp>
        <p:sp>
          <p:nvSpPr>
            <p:cNvPr id="33303" name="Text Box 369"/>
            <p:cNvSpPr txBox="1">
              <a:spLocks noChangeArrowheads="1"/>
            </p:cNvSpPr>
            <p:nvPr/>
          </p:nvSpPr>
          <p:spPr bwMode="auto">
            <a:xfrm>
              <a:off x="2875"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77</a:t>
              </a:r>
              <a:endParaRPr lang="en-US" sz="900"/>
            </a:p>
          </p:txBody>
        </p:sp>
        <p:sp>
          <p:nvSpPr>
            <p:cNvPr id="33304" name="Text Box 370"/>
            <p:cNvSpPr txBox="1">
              <a:spLocks noChangeArrowheads="1"/>
            </p:cNvSpPr>
            <p:nvPr/>
          </p:nvSpPr>
          <p:spPr bwMode="auto">
            <a:xfrm>
              <a:off x="3124"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78</a:t>
              </a:r>
              <a:endParaRPr lang="en-US" sz="900"/>
            </a:p>
          </p:txBody>
        </p:sp>
        <p:sp>
          <p:nvSpPr>
            <p:cNvPr id="33305" name="Text Box 371"/>
            <p:cNvSpPr txBox="1">
              <a:spLocks noChangeArrowheads="1"/>
            </p:cNvSpPr>
            <p:nvPr/>
          </p:nvSpPr>
          <p:spPr bwMode="auto">
            <a:xfrm>
              <a:off x="3373"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79</a:t>
              </a:r>
              <a:endParaRPr lang="en-US" sz="900"/>
            </a:p>
          </p:txBody>
        </p:sp>
        <p:sp>
          <p:nvSpPr>
            <p:cNvPr id="33306" name="Text Box 372"/>
            <p:cNvSpPr txBox="1">
              <a:spLocks noChangeArrowheads="1"/>
            </p:cNvSpPr>
            <p:nvPr/>
          </p:nvSpPr>
          <p:spPr bwMode="auto">
            <a:xfrm>
              <a:off x="3622"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80</a:t>
              </a:r>
              <a:endParaRPr lang="en-US" sz="900"/>
            </a:p>
          </p:txBody>
        </p:sp>
        <p:sp>
          <p:nvSpPr>
            <p:cNvPr id="33307" name="Text Box 373"/>
            <p:cNvSpPr txBox="1">
              <a:spLocks noChangeArrowheads="1"/>
            </p:cNvSpPr>
            <p:nvPr/>
          </p:nvSpPr>
          <p:spPr bwMode="auto">
            <a:xfrm>
              <a:off x="3871"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81</a:t>
              </a:r>
              <a:endParaRPr lang="en-US" sz="900"/>
            </a:p>
          </p:txBody>
        </p:sp>
        <p:sp>
          <p:nvSpPr>
            <p:cNvPr id="33308" name="Text Box 374"/>
            <p:cNvSpPr txBox="1">
              <a:spLocks noChangeArrowheads="1"/>
            </p:cNvSpPr>
            <p:nvPr/>
          </p:nvSpPr>
          <p:spPr bwMode="auto">
            <a:xfrm>
              <a:off x="4120"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82</a:t>
              </a:r>
              <a:endParaRPr lang="en-US" sz="900"/>
            </a:p>
          </p:txBody>
        </p:sp>
        <p:sp>
          <p:nvSpPr>
            <p:cNvPr id="33309" name="Text Box 375"/>
            <p:cNvSpPr txBox="1">
              <a:spLocks noChangeArrowheads="1"/>
            </p:cNvSpPr>
            <p:nvPr/>
          </p:nvSpPr>
          <p:spPr bwMode="auto">
            <a:xfrm>
              <a:off x="4369"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83</a:t>
              </a:r>
              <a:endParaRPr lang="en-US" sz="900"/>
            </a:p>
          </p:txBody>
        </p:sp>
        <p:sp>
          <p:nvSpPr>
            <p:cNvPr id="33310" name="Text Box 376"/>
            <p:cNvSpPr txBox="1">
              <a:spLocks noChangeArrowheads="1"/>
            </p:cNvSpPr>
            <p:nvPr/>
          </p:nvSpPr>
          <p:spPr bwMode="auto">
            <a:xfrm>
              <a:off x="4618"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84</a:t>
              </a:r>
              <a:endParaRPr lang="en-US" sz="900"/>
            </a:p>
          </p:txBody>
        </p:sp>
        <p:sp>
          <p:nvSpPr>
            <p:cNvPr id="33311" name="Text Box 377"/>
            <p:cNvSpPr txBox="1">
              <a:spLocks noChangeArrowheads="1"/>
            </p:cNvSpPr>
            <p:nvPr/>
          </p:nvSpPr>
          <p:spPr bwMode="auto">
            <a:xfrm>
              <a:off x="4867"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85</a:t>
              </a:r>
              <a:endParaRPr lang="en-US" sz="900"/>
            </a:p>
          </p:txBody>
        </p:sp>
        <p:sp>
          <p:nvSpPr>
            <p:cNvPr id="33312" name="Text Box 378"/>
            <p:cNvSpPr txBox="1">
              <a:spLocks noChangeArrowheads="1"/>
            </p:cNvSpPr>
            <p:nvPr/>
          </p:nvSpPr>
          <p:spPr bwMode="auto">
            <a:xfrm>
              <a:off x="5116"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86</a:t>
              </a:r>
              <a:endParaRPr lang="en-US" sz="900"/>
            </a:p>
          </p:txBody>
        </p:sp>
        <p:sp>
          <p:nvSpPr>
            <p:cNvPr id="33313" name="Text Box 379"/>
            <p:cNvSpPr txBox="1">
              <a:spLocks noChangeArrowheads="1"/>
            </p:cNvSpPr>
            <p:nvPr/>
          </p:nvSpPr>
          <p:spPr bwMode="auto">
            <a:xfrm>
              <a:off x="5361" y="177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87</a:t>
              </a:r>
              <a:endParaRPr lang="en-US" sz="900"/>
            </a:p>
          </p:txBody>
        </p:sp>
        <p:sp>
          <p:nvSpPr>
            <p:cNvPr id="33314" name="Text Box 380"/>
            <p:cNvSpPr txBox="1">
              <a:spLocks noChangeArrowheads="1"/>
            </p:cNvSpPr>
            <p:nvPr/>
          </p:nvSpPr>
          <p:spPr bwMode="auto">
            <a:xfrm>
              <a:off x="136"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88</a:t>
              </a:r>
              <a:endParaRPr lang="en-US" sz="900"/>
            </a:p>
          </p:txBody>
        </p:sp>
        <p:sp>
          <p:nvSpPr>
            <p:cNvPr id="33315" name="Text Box 381"/>
            <p:cNvSpPr txBox="1">
              <a:spLocks noChangeArrowheads="1"/>
            </p:cNvSpPr>
            <p:nvPr/>
          </p:nvSpPr>
          <p:spPr bwMode="auto">
            <a:xfrm>
              <a:off x="385"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89</a:t>
              </a:r>
              <a:endParaRPr lang="en-US" sz="900"/>
            </a:p>
          </p:txBody>
        </p:sp>
        <p:sp>
          <p:nvSpPr>
            <p:cNvPr id="33316" name="Text Box 382"/>
            <p:cNvSpPr txBox="1">
              <a:spLocks noChangeArrowheads="1"/>
            </p:cNvSpPr>
            <p:nvPr/>
          </p:nvSpPr>
          <p:spPr bwMode="auto">
            <a:xfrm>
              <a:off x="634"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90</a:t>
              </a:r>
              <a:endParaRPr lang="en-US" sz="900"/>
            </a:p>
          </p:txBody>
        </p:sp>
        <p:sp>
          <p:nvSpPr>
            <p:cNvPr id="33317" name="Text Box 383"/>
            <p:cNvSpPr txBox="1">
              <a:spLocks noChangeArrowheads="1"/>
            </p:cNvSpPr>
            <p:nvPr/>
          </p:nvSpPr>
          <p:spPr bwMode="auto">
            <a:xfrm>
              <a:off x="883"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91</a:t>
              </a:r>
              <a:endParaRPr lang="en-US" sz="900"/>
            </a:p>
          </p:txBody>
        </p:sp>
        <p:sp>
          <p:nvSpPr>
            <p:cNvPr id="33318" name="Text Box 384"/>
            <p:cNvSpPr txBox="1">
              <a:spLocks noChangeArrowheads="1"/>
            </p:cNvSpPr>
            <p:nvPr/>
          </p:nvSpPr>
          <p:spPr bwMode="auto">
            <a:xfrm>
              <a:off x="1132"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92</a:t>
              </a:r>
              <a:endParaRPr lang="en-US" sz="900"/>
            </a:p>
          </p:txBody>
        </p:sp>
        <p:sp>
          <p:nvSpPr>
            <p:cNvPr id="33319" name="Text Box 385"/>
            <p:cNvSpPr txBox="1">
              <a:spLocks noChangeArrowheads="1"/>
            </p:cNvSpPr>
            <p:nvPr/>
          </p:nvSpPr>
          <p:spPr bwMode="auto">
            <a:xfrm>
              <a:off x="1381"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93</a:t>
              </a:r>
              <a:endParaRPr lang="en-US" sz="900"/>
            </a:p>
          </p:txBody>
        </p:sp>
        <p:sp>
          <p:nvSpPr>
            <p:cNvPr id="33320" name="Text Box 386"/>
            <p:cNvSpPr txBox="1">
              <a:spLocks noChangeArrowheads="1"/>
            </p:cNvSpPr>
            <p:nvPr/>
          </p:nvSpPr>
          <p:spPr bwMode="auto">
            <a:xfrm>
              <a:off x="1630"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94</a:t>
              </a:r>
              <a:endParaRPr lang="en-US" sz="900"/>
            </a:p>
          </p:txBody>
        </p:sp>
        <p:sp>
          <p:nvSpPr>
            <p:cNvPr id="33321" name="Text Box 387"/>
            <p:cNvSpPr txBox="1">
              <a:spLocks noChangeArrowheads="1"/>
            </p:cNvSpPr>
            <p:nvPr/>
          </p:nvSpPr>
          <p:spPr bwMode="auto">
            <a:xfrm>
              <a:off x="1879"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95</a:t>
              </a:r>
              <a:endParaRPr lang="en-US" sz="900"/>
            </a:p>
          </p:txBody>
        </p:sp>
        <p:sp>
          <p:nvSpPr>
            <p:cNvPr id="33322" name="Text Box 388"/>
            <p:cNvSpPr txBox="1">
              <a:spLocks noChangeArrowheads="1"/>
            </p:cNvSpPr>
            <p:nvPr/>
          </p:nvSpPr>
          <p:spPr bwMode="auto">
            <a:xfrm>
              <a:off x="2128"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96</a:t>
              </a:r>
              <a:endParaRPr lang="en-US" sz="900"/>
            </a:p>
          </p:txBody>
        </p:sp>
        <p:sp>
          <p:nvSpPr>
            <p:cNvPr id="33323" name="Text Box 389"/>
            <p:cNvSpPr txBox="1">
              <a:spLocks noChangeArrowheads="1"/>
            </p:cNvSpPr>
            <p:nvPr/>
          </p:nvSpPr>
          <p:spPr bwMode="auto">
            <a:xfrm>
              <a:off x="2377"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97</a:t>
              </a:r>
              <a:endParaRPr lang="en-US" sz="900"/>
            </a:p>
          </p:txBody>
        </p:sp>
        <p:sp>
          <p:nvSpPr>
            <p:cNvPr id="33324" name="Text Box 390"/>
            <p:cNvSpPr txBox="1">
              <a:spLocks noChangeArrowheads="1"/>
            </p:cNvSpPr>
            <p:nvPr/>
          </p:nvSpPr>
          <p:spPr bwMode="auto">
            <a:xfrm>
              <a:off x="2626"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98</a:t>
              </a:r>
              <a:endParaRPr lang="en-US" sz="900"/>
            </a:p>
          </p:txBody>
        </p:sp>
        <p:sp>
          <p:nvSpPr>
            <p:cNvPr id="33325" name="Text Box 391"/>
            <p:cNvSpPr txBox="1">
              <a:spLocks noChangeArrowheads="1"/>
            </p:cNvSpPr>
            <p:nvPr/>
          </p:nvSpPr>
          <p:spPr bwMode="auto">
            <a:xfrm>
              <a:off x="2875"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99</a:t>
              </a:r>
              <a:endParaRPr lang="en-US" sz="900"/>
            </a:p>
          </p:txBody>
        </p:sp>
        <p:sp>
          <p:nvSpPr>
            <p:cNvPr id="33326" name="Text Box 392"/>
            <p:cNvSpPr txBox="1">
              <a:spLocks noChangeArrowheads="1"/>
            </p:cNvSpPr>
            <p:nvPr/>
          </p:nvSpPr>
          <p:spPr bwMode="auto">
            <a:xfrm>
              <a:off x="3124"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100</a:t>
              </a:r>
              <a:endParaRPr lang="en-US" sz="900"/>
            </a:p>
          </p:txBody>
        </p:sp>
        <p:sp>
          <p:nvSpPr>
            <p:cNvPr id="33327" name="Text Box 393"/>
            <p:cNvSpPr txBox="1">
              <a:spLocks noChangeArrowheads="1"/>
            </p:cNvSpPr>
            <p:nvPr/>
          </p:nvSpPr>
          <p:spPr bwMode="auto">
            <a:xfrm>
              <a:off x="3373"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101</a:t>
              </a:r>
              <a:endParaRPr lang="en-US" sz="900"/>
            </a:p>
          </p:txBody>
        </p:sp>
        <p:sp>
          <p:nvSpPr>
            <p:cNvPr id="33328" name="Text Box 394"/>
            <p:cNvSpPr txBox="1">
              <a:spLocks noChangeArrowheads="1"/>
            </p:cNvSpPr>
            <p:nvPr/>
          </p:nvSpPr>
          <p:spPr bwMode="auto">
            <a:xfrm>
              <a:off x="3622"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102</a:t>
              </a:r>
              <a:endParaRPr lang="en-US" sz="900"/>
            </a:p>
          </p:txBody>
        </p:sp>
        <p:sp>
          <p:nvSpPr>
            <p:cNvPr id="33329" name="Text Box 395"/>
            <p:cNvSpPr txBox="1">
              <a:spLocks noChangeArrowheads="1"/>
            </p:cNvSpPr>
            <p:nvPr/>
          </p:nvSpPr>
          <p:spPr bwMode="auto">
            <a:xfrm>
              <a:off x="3871"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103</a:t>
              </a:r>
              <a:endParaRPr lang="en-US" sz="900"/>
            </a:p>
          </p:txBody>
        </p:sp>
        <p:sp>
          <p:nvSpPr>
            <p:cNvPr id="33330" name="Text Box 396"/>
            <p:cNvSpPr txBox="1">
              <a:spLocks noChangeArrowheads="1"/>
            </p:cNvSpPr>
            <p:nvPr/>
          </p:nvSpPr>
          <p:spPr bwMode="auto">
            <a:xfrm>
              <a:off x="4120"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104</a:t>
              </a:r>
              <a:endParaRPr lang="en-US" sz="900"/>
            </a:p>
          </p:txBody>
        </p:sp>
        <p:sp>
          <p:nvSpPr>
            <p:cNvPr id="33331" name="Text Box 397"/>
            <p:cNvSpPr txBox="1">
              <a:spLocks noChangeArrowheads="1"/>
            </p:cNvSpPr>
            <p:nvPr/>
          </p:nvSpPr>
          <p:spPr bwMode="auto">
            <a:xfrm>
              <a:off x="4369"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105</a:t>
              </a:r>
              <a:endParaRPr lang="en-US" sz="900"/>
            </a:p>
          </p:txBody>
        </p:sp>
        <p:sp>
          <p:nvSpPr>
            <p:cNvPr id="33332" name="Text Box 398"/>
            <p:cNvSpPr txBox="1">
              <a:spLocks noChangeArrowheads="1"/>
            </p:cNvSpPr>
            <p:nvPr/>
          </p:nvSpPr>
          <p:spPr bwMode="auto">
            <a:xfrm>
              <a:off x="4618"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106</a:t>
              </a:r>
              <a:endParaRPr lang="en-US" sz="900"/>
            </a:p>
          </p:txBody>
        </p:sp>
        <p:sp>
          <p:nvSpPr>
            <p:cNvPr id="33333" name="Text Box 399"/>
            <p:cNvSpPr txBox="1">
              <a:spLocks noChangeArrowheads="1"/>
            </p:cNvSpPr>
            <p:nvPr/>
          </p:nvSpPr>
          <p:spPr bwMode="auto">
            <a:xfrm>
              <a:off x="4867"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107</a:t>
              </a:r>
              <a:endParaRPr lang="en-US" sz="900"/>
            </a:p>
          </p:txBody>
        </p:sp>
        <p:sp>
          <p:nvSpPr>
            <p:cNvPr id="33334" name="Text Box 400"/>
            <p:cNvSpPr txBox="1">
              <a:spLocks noChangeArrowheads="1"/>
            </p:cNvSpPr>
            <p:nvPr/>
          </p:nvSpPr>
          <p:spPr bwMode="auto">
            <a:xfrm>
              <a:off x="5116"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108</a:t>
              </a:r>
              <a:endParaRPr lang="en-US" sz="900"/>
            </a:p>
          </p:txBody>
        </p:sp>
        <p:sp>
          <p:nvSpPr>
            <p:cNvPr id="33335" name="Text Box 401"/>
            <p:cNvSpPr txBox="1">
              <a:spLocks noChangeArrowheads="1"/>
            </p:cNvSpPr>
            <p:nvPr/>
          </p:nvSpPr>
          <p:spPr bwMode="auto">
            <a:xfrm>
              <a:off x="5361" y="202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109</a:t>
              </a:r>
              <a:endParaRPr lang="en-US" sz="900"/>
            </a:p>
          </p:txBody>
        </p:sp>
        <p:sp>
          <p:nvSpPr>
            <p:cNvPr id="33336" name="Text Box 402"/>
            <p:cNvSpPr txBox="1">
              <a:spLocks noChangeArrowheads="1"/>
            </p:cNvSpPr>
            <p:nvPr/>
          </p:nvSpPr>
          <p:spPr bwMode="auto">
            <a:xfrm>
              <a:off x="136"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110</a:t>
              </a:r>
              <a:endParaRPr lang="en-US" sz="900"/>
            </a:p>
          </p:txBody>
        </p:sp>
        <p:sp>
          <p:nvSpPr>
            <p:cNvPr id="33337" name="Text Box 403"/>
            <p:cNvSpPr txBox="1">
              <a:spLocks noChangeArrowheads="1"/>
            </p:cNvSpPr>
            <p:nvPr/>
          </p:nvSpPr>
          <p:spPr bwMode="auto">
            <a:xfrm>
              <a:off x="385"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111</a:t>
              </a:r>
              <a:endParaRPr lang="en-US" sz="900"/>
            </a:p>
          </p:txBody>
        </p:sp>
        <p:sp>
          <p:nvSpPr>
            <p:cNvPr id="33338" name="Text Box 404"/>
            <p:cNvSpPr txBox="1">
              <a:spLocks noChangeArrowheads="1"/>
            </p:cNvSpPr>
            <p:nvPr/>
          </p:nvSpPr>
          <p:spPr bwMode="auto">
            <a:xfrm>
              <a:off x="634"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112</a:t>
              </a:r>
              <a:endParaRPr lang="en-US" sz="900"/>
            </a:p>
          </p:txBody>
        </p:sp>
        <p:sp>
          <p:nvSpPr>
            <p:cNvPr id="33339" name="Text Box 405"/>
            <p:cNvSpPr txBox="1">
              <a:spLocks noChangeArrowheads="1"/>
            </p:cNvSpPr>
            <p:nvPr/>
          </p:nvSpPr>
          <p:spPr bwMode="auto">
            <a:xfrm>
              <a:off x="883"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113</a:t>
              </a:r>
              <a:endParaRPr lang="en-US" sz="900"/>
            </a:p>
          </p:txBody>
        </p:sp>
        <p:sp>
          <p:nvSpPr>
            <p:cNvPr id="33340" name="Text Box 406"/>
            <p:cNvSpPr txBox="1">
              <a:spLocks noChangeArrowheads="1"/>
            </p:cNvSpPr>
            <p:nvPr/>
          </p:nvSpPr>
          <p:spPr bwMode="auto">
            <a:xfrm>
              <a:off x="1132"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114</a:t>
              </a:r>
              <a:endParaRPr lang="en-US" sz="900"/>
            </a:p>
          </p:txBody>
        </p:sp>
        <p:sp>
          <p:nvSpPr>
            <p:cNvPr id="33341" name="Text Box 407"/>
            <p:cNvSpPr txBox="1">
              <a:spLocks noChangeArrowheads="1"/>
            </p:cNvSpPr>
            <p:nvPr/>
          </p:nvSpPr>
          <p:spPr bwMode="auto">
            <a:xfrm>
              <a:off x="1381"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115</a:t>
              </a:r>
              <a:endParaRPr lang="en-US" sz="900"/>
            </a:p>
          </p:txBody>
        </p:sp>
        <p:sp>
          <p:nvSpPr>
            <p:cNvPr id="33342" name="Text Box 408"/>
            <p:cNvSpPr txBox="1">
              <a:spLocks noChangeArrowheads="1"/>
            </p:cNvSpPr>
            <p:nvPr/>
          </p:nvSpPr>
          <p:spPr bwMode="auto">
            <a:xfrm>
              <a:off x="1630"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116</a:t>
              </a:r>
              <a:endParaRPr lang="en-US" sz="900"/>
            </a:p>
          </p:txBody>
        </p:sp>
        <p:sp>
          <p:nvSpPr>
            <p:cNvPr id="33343" name="Text Box 409"/>
            <p:cNvSpPr txBox="1">
              <a:spLocks noChangeArrowheads="1"/>
            </p:cNvSpPr>
            <p:nvPr/>
          </p:nvSpPr>
          <p:spPr bwMode="auto">
            <a:xfrm>
              <a:off x="1879"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117</a:t>
              </a:r>
              <a:endParaRPr lang="en-US" sz="900"/>
            </a:p>
          </p:txBody>
        </p:sp>
        <p:sp>
          <p:nvSpPr>
            <p:cNvPr id="33344" name="Text Box 410"/>
            <p:cNvSpPr txBox="1">
              <a:spLocks noChangeArrowheads="1"/>
            </p:cNvSpPr>
            <p:nvPr/>
          </p:nvSpPr>
          <p:spPr bwMode="auto">
            <a:xfrm>
              <a:off x="2128"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118</a:t>
              </a:r>
              <a:endParaRPr lang="en-US" sz="900"/>
            </a:p>
          </p:txBody>
        </p:sp>
        <p:sp>
          <p:nvSpPr>
            <p:cNvPr id="33345" name="Text Box 411"/>
            <p:cNvSpPr txBox="1">
              <a:spLocks noChangeArrowheads="1"/>
            </p:cNvSpPr>
            <p:nvPr/>
          </p:nvSpPr>
          <p:spPr bwMode="auto">
            <a:xfrm>
              <a:off x="2377"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119</a:t>
              </a:r>
              <a:endParaRPr lang="en-US" sz="900"/>
            </a:p>
          </p:txBody>
        </p:sp>
        <p:sp>
          <p:nvSpPr>
            <p:cNvPr id="33346" name="Text Box 412"/>
            <p:cNvSpPr txBox="1">
              <a:spLocks noChangeArrowheads="1"/>
            </p:cNvSpPr>
            <p:nvPr/>
          </p:nvSpPr>
          <p:spPr bwMode="auto">
            <a:xfrm>
              <a:off x="2626"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120</a:t>
              </a:r>
              <a:endParaRPr lang="en-US" sz="900"/>
            </a:p>
          </p:txBody>
        </p:sp>
        <p:sp>
          <p:nvSpPr>
            <p:cNvPr id="33347" name="Text Box 413"/>
            <p:cNvSpPr txBox="1">
              <a:spLocks noChangeArrowheads="1"/>
            </p:cNvSpPr>
            <p:nvPr/>
          </p:nvSpPr>
          <p:spPr bwMode="auto">
            <a:xfrm>
              <a:off x="2875"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121</a:t>
              </a:r>
              <a:endParaRPr lang="en-US" sz="900"/>
            </a:p>
          </p:txBody>
        </p:sp>
        <p:sp>
          <p:nvSpPr>
            <p:cNvPr id="33348" name="Text Box 414"/>
            <p:cNvSpPr txBox="1">
              <a:spLocks noChangeArrowheads="1"/>
            </p:cNvSpPr>
            <p:nvPr/>
          </p:nvSpPr>
          <p:spPr bwMode="auto">
            <a:xfrm>
              <a:off x="3124"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122</a:t>
              </a:r>
              <a:endParaRPr lang="en-US" sz="900"/>
            </a:p>
          </p:txBody>
        </p:sp>
        <p:sp>
          <p:nvSpPr>
            <p:cNvPr id="33349" name="Text Box 415"/>
            <p:cNvSpPr txBox="1">
              <a:spLocks noChangeArrowheads="1"/>
            </p:cNvSpPr>
            <p:nvPr/>
          </p:nvSpPr>
          <p:spPr bwMode="auto">
            <a:xfrm>
              <a:off x="3373"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123</a:t>
              </a:r>
              <a:endParaRPr lang="en-US" sz="900"/>
            </a:p>
          </p:txBody>
        </p:sp>
        <p:sp>
          <p:nvSpPr>
            <p:cNvPr id="33350" name="Text Box 416"/>
            <p:cNvSpPr txBox="1">
              <a:spLocks noChangeArrowheads="1"/>
            </p:cNvSpPr>
            <p:nvPr/>
          </p:nvSpPr>
          <p:spPr bwMode="auto">
            <a:xfrm>
              <a:off x="3622"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124</a:t>
              </a:r>
              <a:endParaRPr lang="en-US" sz="900"/>
            </a:p>
          </p:txBody>
        </p:sp>
        <p:sp>
          <p:nvSpPr>
            <p:cNvPr id="33351" name="Text Box 417"/>
            <p:cNvSpPr txBox="1">
              <a:spLocks noChangeArrowheads="1"/>
            </p:cNvSpPr>
            <p:nvPr/>
          </p:nvSpPr>
          <p:spPr bwMode="auto">
            <a:xfrm>
              <a:off x="3871"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125</a:t>
              </a:r>
              <a:endParaRPr lang="en-US" sz="900"/>
            </a:p>
          </p:txBody>
        </p:sp>
        <p:sp>
          <p:nvSpPr>
            <p:cNvPr id="33352" name="Text Box 418"/>
            <p:cNvSpPr txBox="1">
              <a:spLocks noChangeArrowheads="1"/>
            </p:cNvSpPr>
            <p:nvPr/>
          </p:nvSpPr>
          <p:spPr bwMode="auto">
            <a:xfrm>
              <a:off x="4120"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126</a:t>
              </a:r>
              <a:endParaRPr lang="en-US" sz="900"/>
            </a:p>
          </p:txBody>
        </p:sp>
        <p:sp>
          <p:nvSpPr>
            <p:cNvPr id="33353" name="Text Box 419"/>
            <p:cNvSpPr txBox="1">
              <a:spLocks noChangeArrowheads="1"/>
            </p:cNvSpPr>
            <p:nvPr/>
          </p:nvSpPr>
          <p:spPr bwMode="auto">
            <a:xfrm>
              <a:off x="4369"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127</a:t>
              </a:r>
              <a:endParaRPr lang="en-US" sz="900"/>
            </a:p>
          </p:txBody>
        </p:sp>
        <p:sp>
          <p:nvSpPr>
            <p:cNvPr id="33354" name="Text Box 420"/>
            <p:cNvSpPr txBox="1">
              <a:spLocks noChangeArrowheads="1"/>
            </p:cNvSpPr>
            <p:nvPr/>
          </p:nvSpPr>
          <p:spPr bwMode="auto">
            <a:xfrm>
              <a:off x="4618"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128</a:t>
              </a:r>
              <a:endParaRPr lang="en-US" sz="900"/>
            </a:p>
          </p:txBody>
        </p:sp>
        <p:sp>
          <p:nvSpPr>
            <p:cNvPr id="33355" name="Text Box 421"/>
            <p:cNvSpPr txBox="1">
              <a:spLocks noChangeArrowheads="1"/>
            </p:cNvSpPr>
            <p:nvPr/>
          </p:nvSpPr>
          <p:spPr bwMode="auto">
            <a:xfrm>
              <a:off x="4867"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129</a:t>
              </a:r>
              <a:endParaRPr lang="en-US" sz="900"/>
            </a:p>
          </p:txBody>
        </p:sp>
        <p:sp>
          <p:nvSpPr>
            <p:cNvPr id="33356" name="Text Box 422"/>
            <p:cNvSpPr txBox="1">
              <a:spLocks noChangeArrowheads="1"/>
            </p:cNvSpPr>
            <p:nvPr/>
          </p:nvSpPr>
          <p:spPr bwMode="auto">
            <a:xfrm>
              <a:off x="5116"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130</a:t>
              </a:r>
              <a:endParaRPr lang="en-US" sz="900"/>
            </a:p>
          </p:txBody>
        </p:sp>
        <p:sp>
          <p:nvSpPr>
            <p:cNvPr id="33357" name="Text Box 423"/>
            <p:cNvSpPr txBox="1">
              <a:spLocks noChangeArrowheads="1"/>
            </p:cNvSpPr>
            <p:nvPr/>
          </p:nvSpPr>
          <p:spPr bwMode="auto">
            <a:xfrm>
              <a:off x="5361" y="22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131</a:t>
              </a:r>
              <a:endParaRPr lang="en-US" sz="900"/>
            </a:p>
          </p:txBody>
        </p:sp>
        <p:sp>
          <p:nvSpPr>
            <p:cNvPr id="33358" name="Text Box 424"/>
            <p:cNvSpPr txBox="1">
              <a:spLocks noChangeArrowheads="1"/>
            </p:cNvSpPr>
            <p:nvPr/>
          </p:nvSpPr>
          <p:spPr bwMode="auto">
            <a:xfrm>
              <a:off x="136"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132</a:t>
              </a:r>
              <a:endParaRPr lang="en-US" sz="900"/>
            </a:p>
          </p:txBody>
        </p:sp>
        <p:sp>
          <p:nvSpPr>
            <p:cNvPr id="33359" name="Text Box 425"/>
            <p:cNvSpPr txBox="1">
              <a:spLocks noChangeArrowheads="1"/>
            </p:cNvSpPr>
            <p:nvPr/>
          </p:nvSpPr>
          <p:spPr bwMode="auto">
            <a:xfrm>
              <a:off x="385"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133</a:t>
              </a:r>
              <a:endParaRPr lang="en-US" sz="900"/>
            </a:p>
          </p:txBody>
        </p:sp>
        <p:sp>
          <p:nvSpPr>
            <p:cNvPr id="33360" name="Text Box 426"/>
            <p:cNvSpPr txBox="1">
              <a:spLocks noChangeArrowheads="1"/>
            </p:cNvSpPr>
            <p:nvPr/>
          </p:nvSpPr>
          <p:spPr bwMode="auto">
            <a:xfrm>
              <a:off x="634"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134</a:t>
              </a:r>
              <a:endParaRPr lang="en-US" sz="900"/>
            </a:p>
          </p:txBody>
        </p:sp>
        <p:sp>
          <p:nvSpPr>
            <p:cNvPr id="33361" name="Text Box 427"/>
            <p:cNvSpPr txBox="1">
              <a:spLocks noChangeArrowheads="1"/>
            </p:cNvSpPr>
            <p:nvPr/>
          </p:nvSpPr>
          <p:spPr bwMode="auto">
            <a:xfrm>
              <a:off x="883"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135</a:t>
              </a:r>
              <a:endParaRPr lang="en-US" sz="900"/>
            </a:p>
          </p:txBody>
        </p:sp>
        <p:sp>
          <p:nvSpPr>
            <p:cNvPr id="33362" name="Text Box 428"/>
            <p:cNvSpPr txBox="1">
              <a:spLocks noChangeArrowheads="1"/>
            </p:cNvSpPr>
            <p:nvPr/>
          </p:nvSpPr>
          <p:spPr bwMode="auto">
            <a:xfrm>
              <a:off x="1132"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136</a:t>
              </a:r>
              <a:endParaRPr lang="en-US" sz="900"/>
            </a:p>
          </p:txBody>
        </p:sp>
        <p:sp>
          <p:nvSpPr>
            <p:cNvPr id="33363" name="Text Box 429"/>
            <p:cNvSpPr txBox="1">
              <a:spLocks noChangeArrowheads="1"/>
            </p:cNvSpPr>
            <p:nvPr/>
          </p:nvSpPr>
          <p:spPr bwMode="auto">
            <a:xfrm>
              <a:off x="1381"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137</a:t>
              </a:r>
              <a:endParaRPr lang="en-US" sz="900"/>
            </a:p>
          </p:txBody>
        </p:sp>
        <p:sp>
          <p:nvSpPr>
            <p:cNvPr id="33364" name="Text Box 430"/>
            <p:cNvSpPr txBox="1">
              <a:spLocks noChangeArrowheads="1"/>
            </p:cNvSpPr>
            <p:nvPr/>
          </p:nvSpPr>
          <p:spPr bwMode="auto">
            <a:xfrm>
              <a:off x="1630"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138</a:t>
              </a:r>
              <a:endParaRPr lang="en-US" sz="900"/>
            </a:p>
          </p:txBody>
        </p:sp>
        <p:sp>
          <p:nvSpPr>
            <p:cNvPr id="33365" name="Text Box 431"/>
            <p:cNvSpPr txBox="1">
              <a:spLocks noChangeArrowheads="1"/>
            </p:cNvSpPr>
            <p:nvPr/>
          </p:nvSpPr>
          <p:spPr bwMode="auto">
            <a:xfrm>
              <a:off x="1879"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139</a:t>
              </a:r>
              <a:endParaRPr lang="en-US" sz="900"/>
            </a:p>
          </p:txBody>
        </p:sp>
        <p:sp>
          <p:nvSpPr>
            <p:cNvPr id="33366" name="Text Box 432"/>
            <p:cNvSpPr txBox="1">
              <a:spLocks noChangeArrowheads="1"/>
            </p:cNvSpPr>
            <p:nvPr/>
          </p:nvSpPr>
          <p:spPr bwMode="auto">
            <a:xfrm>
              <a:off x="2128"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140</a:t>
              </a:r>
              <a:endParaRPr lang="en-US" sz="900"/>
            </a:p>
          </p:txBody>
        </p:sp>
        <p:sp>
          <p:nvSpPr>
            <p:cNvPr id="33367" name="Text Box 433"/>
            <p:cNvSpPr txBox="1">
              <a:spLocks noChangeArrowheads="1"/>
            </p:cNvSpPr>
            <p:nvPr/>
          </p:nvSpPr>
          <p:spPr bwMode="auto">
            <a:xfrm>
              <a:off x="2377"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141</a:t>
              </a:r>
              <a:endParaRPr lang="en-US" sz="900"/>
            </a:p>
          </p:txBody>
        </p:sp>
        <p:sp>
          <p:nvSpPr>
            <p:cNvPr id="33368" name="Text Box 434"/>
            <p:cNvSpPr txBox="1">
              <a:spLocks noChangeArrowheads="1"/>
            </p:cNvSpPr>
            <p:nvPr/>
          </p:nvSpPr>
          <p:spPr bwMode="auto">
            <a:xfrm>
              <a:off x="2626"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142</a:t>
              </a:r>
              <a:endParaRPr lang="en-US" sz="900"/>
            </a:p>
          </p:txBody>
        </p:sp>
        <p:sp>
          <p:nvSpPr>
            <p:cNvPr id="33369" name="Text Box 435"/>
            <p:cNvSpPr txBox="1">
              <a:spLocks noChangeArrowheads="1"/>
            </p:cNvSpPr>
            <p:nvPr/>
          </p:nvSpPr>
          <p:spPr bwMode="auto">
            <a:xfrm>
              <a:off x="2875"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143</a:t>
              </a:r>
              <a:endParaRPr lang="en-US" sz="900"/>
            </a:p>
          </p:txBody>
        </p:sp>
        <p:sp>
          <p:nvSpPr>
            <p:cNvPr id="33370" name="Text Box 436"/>
            <p:cNvSpPr txBox="1">
              <a:spLocks noChangeArrowheads="1"/>
            </p:cNvSpPr>
            <p:nvPr/>
          </p:nvSpPr>
          <p:spPr bwMode="auto">
            <a:xfrm>
              <a:off x="3124"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144</a:t>
              </a:r>
              <a:endParaRPr lang="en-US" sz="900"/>
            </a:p>
          </p:txBody>
        </p:sp>
        <p:sp>
          <p:nvSpPr>
            <p:cNvPr id="33371" name="Text Box 437"/>
            <p:cNvSpPr txBox="1">
              <a:spLocks noChangeArrowheads="1"/>
            </p:cNvSpPr>
            <p:nvPr/>
          </p:nvSpPr>
          <p:spPr bwMode="auto">
            <a:xfrm>
              <a:off x="3373"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145</a:t>
              </a:r>
              <a:endParaRPr lang="en-US" sz="900"/>
            </a:p>
          </p:txBody>
        </p:sp>
        <p:sp>
          <p:nvSpPr>
            <p:cNvPr id="33372" name="Text Box 438"/>
            <p:cNvSpPr txBox="1">
              <a:spLocks noChangeArrowheads="1"/>
            </p:cNvSpPr>
            <p:nvPr/>
          </p:nvSpPr>
          <p:spPr bwMode="auto">
            <a:xfrm>
              <a:off x="3622"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146</a:t>
              </a:r>
              <a:endParaRPr lang="en-US" sz="900"/>
            </a:p>
          </p:txBody>
        </p:sp>
        <p:sp>
          <p:nvSpPr>
            <p:cNvPr id="33373" name="Text Box 439"/>
            <p:cNvSpPr txBox="1">
              <a:spLocks noChangeArrowheads="1"/>
            </p:cNvSpPr>
            <p:nvPr/>
          </p:nvSpPr>
          <p:spPr bwMode="auto">
            <a:xfrm>
              <a:off x="3871"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147</a:t>
              </a:r>
              <a:endParaRPr lang="en-US" sz="900"/>
            </a:p>
          </p:txBody>
        </p:sp>
        <p:sp>
          <p:nvSpPr>
            <p:cNvPr id="33374" name="Text Box 440"/>
            <p:cNvSpPr txBox="1">
              <a:spLocks noChangeArrowheads="1"/>
            </p:cNvSpPr>
            <p:nvPr/>
          </p:nvSpPr>
          <p:spPr bwMode="auto">
            <a:xfrm>
              <a:off x="4120"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148</a:t>
              </a:r>
              <a:endParaRPr lang="en-US" sz="900"/>
            </a:p>
          </p:txBody>
        </p:sp>
        <p:sp>
          <p:nvSpPr>
            <p:cNvPr id="33375" name="Text Box 441"/>
            <p:cNvSpPr txBox="1">
              <a:spLocks noChangeArrowheads="1"/>
            </p:cNvSpPr>
            <p:nvPr/>
          </p:nvSpPr>
          <p:spPr bwMode="auto">
            <a:xfrm>
              <a:off x="4369"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149</a:t>
              </a:r>
              <a:endParaRPr lang="en-US" sz="900"/>
            </a:p>
          </p:txBody>
        </p:sp>
        <p:sp>
          <p:nvSpPr>
            <p:cNvPr id="33376" name="Text Box 442"/>
            <p:cNvSpPr txBox="1">
              <a:spLocks noChangeArrowheads="1"/>
            </p:cNvSpPr>
            <p:nvPr/>
          </p:nvSpPr>
          <p:spPr bwMode="auto">
            <a:xfrm>
              <a:off x="4618"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150</a:t>
              </a:r>
              <a:endParaRPr lang="en-US" sz="900"/>
            </a:p>
          </p:txBody>
        </p:sp>
        <p:sp>
          <p:nvSpPr>
            <p:cNvPr id="33377" name="Text Box 443"/>
            <p:cNvSpPr txBox="1">
              <a:spLocks noChangeArrowheads="1"/>
            </p:cNvSpPr>
            <p:nvPr/>
          </p:nvSpPr>
          <p:spPr bwMode="auto">
            <a:xfrm>
              <a:off x="4867"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151</a:t>
              </a:r>
              <a:endParaRPr lang="en-US" sz="900"/>
            </a:p>
          </p:txBody>
        </p:sp>
        <p:sp>
          <p:nvSpPr>
            <p:cNvPr id="33378" name="Text Box 444"/>
            <p:cNvSpPr txBox="1">
              <a:spLocks noChangeArrowheads="1"/>
            </p:cNvSpPr>
            <p:nvPr/>
          </p:nvSpPr>
          <p:spPr bwMode="auto">
            <a:xfrm>
              <a:off x="5116"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152</a:t>
              </a:r>
              <a:endParaRPr lang="en-US" sz="900"/>
            </a:p>
          </p:txBody>
        </p:sp>
        <p:sp>
          <p:nvSpPr>
            <p:cNvPr id="33379" name="Text Box 445"/>
            <p:cNvSpPr txBox="1">
              <a:spLocks noChangeArrowheads="1"/>
            </p:cNvSpPr>
            <p:nvPr/>
          </p:nvSpPr>
          <p:spPr bwMode="auto">
            <a:xfrm>
              <a:off x="5361" y="252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153</a:t>
              </a:r>
              <a:endParaRPr lang="en-US" sz="900"/>
            </a:p>
          </p:txBody>
        </p:sp>
        <p:sp>
          <p:nvSpPr>
            <p:cNvPr id="33380" name="Text Box 446"/>
            <p:cNvSpPr txBox="1">
              <a:spLocks noChangeArrowheads="1"/>
            </p:cNvSpPr>
            <p:nvPr/>
          </p:nvSpPr>
          <p:spPr bwMode="auto">
            <a:xfrm>
              <a:off x="136"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154</a:t>
              </a:r>
              <a:endParaRPr lang="en-US" sz="900"/>
            </a:p>
          </p:txBody>
        </p:sp>
        <p:sp>
          <p:nvSpPr>
            <p:cNvPr id="33381" name="Text Box 447"/>
            <p:cNvSpPr txBox="1">
              <a:spLocks noChangeArrowheads="1"/>
            </p:cNvSpPr>
            <p:nvPr/>
          </p:nvSpPr>
          <p:spPr bwMode="auto">
            <a:xfrm>
              <a:off x="385"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155</a:t>
              </a:r>
              <a:endParaRPr lang="en-US" sz="900"/>
            </a:p>
          </p:txBody>
        </p:sp>
        <p:sp>
          <p:nvSpPr>
            <p:cNvPr id="33382" name="Text Box 448"/>
            <p:cNvSpPr txBox="1">
              <a:spLocks noChangeArrowheads="1"/>
            </p:cNvSpPr>
            <p:nvPr/>
          </p:nvSpPr>
          <p:spPr bwMode="auto">
            <a:xfrm>
              <a:off x="634"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156</a:t>
              </a:r>
              <a:endParaRPr lang="en-US" sz="900"/>
            </a:p>
          </p:txBody>
        </p:sp>
        <p:sp>
          <p:nvSpPr>
            <p:cNvPr id="33383" name="Text Box 449"/>
            <p:cNvSpPr txBox="1">
              <a:spLocks noChangeArrowheads="1"/>
            </p:cNvSpPr>
            <p:nvPr/>
          </p:nvSpPr>
          <p:spPr bwMode="auto">
            <a:xfrm>
              <a:off x="883"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157</a:t>
              </a:r>
              <a:endParaRPr lang="en-US" sz="900"/>
            </a:p>
          </p:txBody>
        </p:sp>
        <p:sp>
          <p:nvSpPr>
            <p:cNvPr id="33384" name="Text Box 450"/>
            <p:cNvSpPr txBox="1">
              <a:spLocks noChangeArrowheads="1"/>
            </p:cNvSpPr>
            <p:nvPr/>
          </p:nvSpPr>
          <p:spPr bwMode="auto">
            <a:xfrm>
              <a:off x="1132"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158</a:t>
              </a:r>
              <a:endParaRPr lang="en-US" sz="900"/>
            </a:p>
          </p:txBody>
        </p:sp>
        <p:sp>
          <p:nvSpPr>
            <p:cNvPr id="33385" name="Text Box 451"/>
            <p:cNvSpPr txBox="1">
              <a:spLocks noChangeArrowheads="1"/>
            </p:cNvSpPr>
            <p:nvPr/>
          </p:nvSpPr>
          <p:spPr bwMode="auto">
            <a:xfrm>
              <a:off x="1381"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159</a:t>
              </a:r>
              <a:endParaRPr lang="en-US" sz="900"/>
            </a:p>
          </p:txBody>
        </p:sp>
        <p:sp>
          <p:nvSpPr>
            <p:cNvPr id="33386" name="Text Box 452"/>
            <p:cNvSpPr txBox="1">
              <a:spLocks noChangeArrowheads="1"/>
            </p:cNvSpPr>
            <p:nvPr/>
          </p:nvSpPr>
          <p:spPr bwMode="auto">
            <a:xfrm>
              <a:off x="1630"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160</a:t>
              </a:r>
              <a:endParaRPr lang="en-US" sz="900"/>
            </a:p>
          </p:txBody>
        </p:sp>
        <p:sp>
          <p:nvSpPr>
            <p:cNvPr id="33387" name="Text Box 453"/>
            <p:cNvSpPr txBox="1">
              <a:spLocks noChangeArrowheads="1"/>
            </p:cNvSpPr>
            <p:nvPr/>
          </p:nvSpPr>
          <p:spPr bwMode="auto">
            <a:xfrm>
              <a:off x="1879"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161</a:t>
              </a:r>
              <a:endParaRPr lang="en-US" sz="900"/>
            </a:p>
          </p:txBody>
        </p:sp>
        <p:sp>
          <p:nvSpPr>
            <p:cNvPr id="33388" name="Text Box 454"/>
            <p:cNvSpPr txBox="1">
              <a:spLocks noChangeArrowheads="1"/>
            </p:cNvSpPr>
            <p:nvPr/>
          </p:nvSpPr>
          <p:spPr bwMode="auto">
            <a:xfrm>
              <a:off x="2128"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162</a:t>
              </a:r>
              <a:endParaRPr lang="en-US" sz="900"/>
            </a:p>
          </p:txBody>
        </p:sp>
        <p:sp>
          <p:nvSpPr>
            <p:cNvPr id="33389" name="Text Box 455"/>
            <p:cNvSpPr txBox="1">
              <a:spLocks noChangeArrowheads="1"/>
            </p:cNvSpPr>
            <p:nvPr/>
          </p:nvSpPr>
          <p:spPr bwMode="auto">
            <a:xfrm>
              <a:off x="2377"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163</a:t>
              </a:r>
              <a:endParaRPr lang="en-US" sz="900"/>
            </a:p>
          </p:txBody>
        </p:sp>
        <p:sp>
          <p:nvSpPr>
            <p:cNvPr id="33390" name="Text Box 456"/>
            <p:cNvSpPr txBox="1">
              <a:spLocks noChangeArrowheads="1"/>
            </p:cNvSpPr>
            <p:nvPr/>
          </p:nvSpPr>
          <p:spPr bwMode="auto">
            <a:xfrm>
              <a:off x="2626"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164</a:t>
              </a:r>
              <a:endParaRPr lang="en-US" sz="900"/>
            </a:p>
          </p:txBody>
        </p:sp>
        <p:sp>
          <p:nvSpPr>
            <p:cNvPr id="33391" name="Text Box 457"/>
            <p:cNvSpPr txBox="1">
              <a:spLocks noChangeArrowheads="1"/>
            </p:cNvSpPr>
            <p:nvPr/>
          </p:nvSpPr>
          <p:spPr bwMode="auto">
            <a:xfrm>
              <a:off x="2875"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165</a:t>
              </a:r>
              <a:endParaRPr lang="en-US" sz="900"/>
            </a:p>
          </p:txBody>
        </p:sp>
        <p:sp>
          <p:nvSpPr>
            <p:cNvPr id="33392" name="Text Box 458"/>
            <p:cNvSpPr txBox="1">
              <a:spLocks noChangeArrowheads="1"/>
            </p:cNvSpPr>
            <p:nvPr/>
          </p:nvSpPr>
          <p:spPr bwMode="auto">
            <a:xfrm>
              <a:off x="3124"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166</a:t>
              </a:r>
              <a:endParaRPr lang="en-US" sz="900"/>
            </a:p>
          </p:txBody>
        </p:sp>
        <p:sp>
          <p:nvSpPr>
            <p:cNvPr id="33393" name="Text Box 459"/>
            <p:cNvSpPr txBox="1">
              <a:spLocks noChangeArrowheads="1"/>
            </p:cNvSpPr>
            <p:nvPr/>
          </p:nvSpPr>
          <p:spPr bwMode="auto">
            <a:xfrm>
              <a:off x="3373"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167</a:t>
              </a:r>
              <a:endParaRPr lang="en-US" sz="900"/>
            </a:p>
          </p:txBody>
        </p:sp>
        <p:sp>
          <p:nvSpPr>
            <p:cNvPr id="33394" name="Text Box 460"/>
            <p:cNvSpPr txBox="1">
              <a:spLocks noChangeArrowheads="1"/>
            </p:cNvSpPr>
            <p:nvPr/>
          </p:nvSpPr>
          <p:spPr bwMode="auto">
            <a:xfrm>
              <a:off x="3622"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168</a:t>
              </a:r>
              <a:endParaRPr lang="en-US" sz="900"/>
            </a:p>
          </p:txBody>
        </p:sp>
        <p:sp>
          <p:nvSpPr>
            <p:cNvPr id="33395" name="Text Box 461"/>
            <p:cNvSpPr txBox="1">
              <a:spLocks noChangeArrowheads="1"/>
            </p:cNvSpPr>
            <p:nvPr/>
          </p:nvSpPr>
          <p:spPr bwMode="auto">
            <a:xfrm>
              <a:off x="3871"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169</a:t>
              </a:r>
              <a:endParaRPr lang="en-US" sz="900"/>
            </a:p>
          </p:txBody>
        </p:sp>
        <p:sp>
          <p:nvSpPr>
            <p:cNvPr id="33396" name="Text Box 462"/>
            <p:cNvSpPr txBox="1">
              <a:spLocks noChangeArrowheads="1"/>
            </p:cNvSpPr>
            <p:nvPr/>
          </p:nvSpPr>
          <p:spPr bwMode="auto">
            <a:xfrm>
              <a:off x="4120"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170</a:t>
              </a:r>
              <a:endParaRPr lang="en-US" sz="900"/>
            </a:p>
          </p:txBody>
        </p:sp>
        <p:sp>
          <p:nvSpPr>
            <p:cNvPr id="33397" name="Text Box 463"/>
            <p:cNvSpPr txBox="1">
              <a:spLocks noChangeArrowheads="1"/>
            </p:cNvSpPr>
            <p:nvPr/>
          </p:nvSpPr>
          <p:spPr bwMode="auto">
            <a:xfrm>
              <a:off x="4369"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171</a:t>
              </a:r>
              <a:endParaRPr lang="en-US" sz="900"/>
            </a:p>
          </p:txBody>
        </p:sp>
        <p:sp>
          <p:nvSpPr>
            <p:cNvPr id="33398" name="Text Box 464"/>
            <p:cNvSpPr txBox="1">
              <a:spLocks noChangeArrowheads="1"/>
            </p:cNvSpPr>
            <p:nvPr/>
          </p:nvSpPr>
          <p:spPr bwMode="auto">
            <a:xfrm>
              <a:off x="4618"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172</a:t>
              </a:r>
              <a:endParaRPr lang="en-US" sz="900"/>
            </a:p>
          </p:txBody>
        </p:sp>
        <p:sp>
          <p:nvSpPr>
            <p:cNvPr id="33399" name="Text Box 465"/>
            <p:cNvSpPr txBox="1">
              <a:spLocks noChangeArrowheads="1"/>
            </p:cNvSpPr>
            <p:nvPr/>
          </p:nvSpPr>
          <p:spPr bwMode="auto">
            <a:xfrm>
              <a:off x="4867"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173</a:t>
              </a:r>
              <a:endParaRPr lang="en-US" sz="900"/>
            </a:p>
          </p:txBody>
        </p:sp>
        <p:sp>
          <p:nvSpPr>
            <p:cNvPr id="33400" name="Text Box 466"/>
            <p:cNvSpPr txBox="1">
              <a:spLocks noChangeArrowheads="1"/>
            </p:cNvSpPr>
            <p:nvPr/>
          </p:nvSpPr>
          <p:spPr bwMode="auto">
            <a:xfrm>
              <a:off x="5116"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174</a:t>
              </a:r>
              <a:endParaRPr lang="en-US" sz="900"/>
            </a:p>
          </p:txBody>
        </p:sp>
        <p:sp>
          <p:nvSpPr>
            <p:cNvPr id="33401" name="Text Box 467"/>
            <p:cNvSpPr txBox="1">
              <a:spLocks noChangeArrowheads="1"/>
            </p:cNvSpPr>
            <p:nvPr/>
          </p:nvSpPr>
          <p:spPr bwMode="auto">
            <a:xfrm>
              <a:off x="5361" y="276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175</a:t>
              </a:r>
              <a:endParaRPr lang="en-US" sz="900"/>
            </a:p>
          </p:txBody>
        </p:sp>
        <p:sp>
          <p:nvSpPr>
            <p:cNvPr id="33402" name="Text Box 468"/>
            <p:cNvSpPr txBox="1">
              <a:spLocks noChangeArrowheads="1"/>
            </p:cNvSpPr>
            <p:nvPr/>
          </p:nvSpPr>
          <p:spPr bwMode="auto">
            <a:xfrm>
              <a:off x="136"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176</a:t>
              </a:r>
              <a:endParaRPr lang="en-US" sz="900"/>
            </a:p>
          </p:txBody>
        </p:sp>
        <p:sp>
          <p:nvSpPr>
            <p:cNvPr id="33403" name="Text Box 469"/>
            <p:cNvSpPr txBox="1">
              <a:spLocks noChangeArrowheads="1"/>
            </p:cNvSpPr>
            <p:nvPr/>
          </p:nvSpPr>
          <p:spPr bwMode="auto">
            <a:xfrm>
              <a:off x="385"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177</a:t>
              </a:r>
              <a:endParaRPr lang="en-US" sz="900"/>
            </a:p>
          </p:txBody>
        </p:sp>
        <p:sp>
          <p:nvSpPr>
            <p:cNvPr id="33404" name="Text Box 470"/>
            <p:cNvSpPr txBox="1">
              <a:spLocks noChangeArrowheads="1"/>
            </p:cNvSpPr>
            <p:nvPr/>
          </p:nvSpPr>
          <p:spPr bwMode="auto">
            <a:xfrm>
              <a:off x="634"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178</a:t>
              </a:r>
              <a:endParaRPr lang="en-US" sz="900"/>
            </a:p>
          </p:txBody>
        </p:sp>
        <p:sp>
          <p:nvSpPr>
            <p:cNvPr id="33405" name="Text Box 471"/>
            <p:cNvSpPr txBox="1">
              <a:spLocks noChangeArrowheads="1"/>
            </p:cNvSpPr>
            <p:nvPr/>
          </p:nvSpPr>
          <p:spPr bwMode="auto">
            <a:xfrm>
              <a:off x="883"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179</a:t>
              </a:r>
              <a:endParaRPr lang="en-US" sz="900"/>
            </a:p>
          </p:txBody>
        </p:sp>
        <p:sp>
          <p:nvSpPr>
            <p:cNvPr id="33406" name="Text Box 472"/>
            <p:cNvSpPr txBox="1">
              <a:spLocks noChangeArrowheads="1"/>
            </p:cNvSpPr>
            <p:nvPr/>
          </p:nvSpPr>
          <p:spPr bwMode="auto">
            <a:xfrm>
              <a:off x="1132"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180</a:t>
              </a:r>
              <a:endParaRPr lang="en-US" sz="900"/>
            </a:p>
          </p:txBody>
        </p:sp>
        <p:sp>
          <p:nvSpPr>
            <p:cNvPr id="33407" name="Text Box 473"/>
            <p:cNvSpPr txBox="1">
              <a:spLocks noChangeArrowheads="1"/>
            </p:cNvSpPr>
            <p:nvPr/>
          </p:nvSpPr>
          <p:spPr bwMode="auto">
            <a:xfrm>
              <a:off x="1381"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181</a:t>
              </a:r>
              <a:endParaRPr lang="en-US" sz="900"/>
            </a:p>
          </p:txBody>
        </p:sp>
        <p:sp>
          <p:nvSpPr>
            <p:cNvPr id="33408" name="Text Box 474"/>
            <p:cNvSpPr txBox="1">
              <a:spLocks noChangeArrowheads="1"/>
            </p:cNvSpPr>
            <p:nvPr/>
          </p:nvSpPr>
          <p:spPr bwMode="auto">
            <a:xfrm>
              <a:off x="1630"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182</a:t>
              </a:r>
              <a:endParaRPr lang="en-US" sz="900"/>
            </a:p>
          </p:txBody>
        </p:sp>
        <p:sp>
          <p:nvSpPr>
            <p:cNvPr id="33409" name="Text Box 475"/>
            <p:cNvSpPr txBox="1">
              <a:spLocks noChangeArrowheads="1"/>
            </p:cNvSpPr>
            <p:nvPr/>
          </p:nvSpPr>
          <p:spPr bwMode="auto">
            <a:xfrm>
              <a:off x="1879"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183</a:t>
              </a:r>
              <a:endParaRPr lang="en-US" sz="900"/>
            </a:p>
          </p:txBody>
        </p:sp>
        <p:sp>
          <p:nvSpPr>
            <p:cNvPr id="33410" name="Text Box 476"/>
            <p:cNvSpPr txBox="1">
              <a:spLocks noChangeArrowheads="1"/>
            </p:cNvSpPr>
            <p:nvPr/>
          </p:nvSpPr>
          <p:spPr bwMode="auto">
            <a:xfrm>
              <a:off x="2128"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184</a:t>
              </a:r>
              <a:endParaRPr lang="en-US" sz="900"/>
            </a:p>
          </p:txBody>
        </p:sp>
        <p:sp>
          <p:nvSpPr>
            <p:cNvPr id="33411" name="Text Box 477"/>
            <p:cNvSpPr txBox="1">
              <a:spLocks noChangeArrowheads="1"/>
            </p:cNvSpPr>
            <p:nvPr/>
          </p:nvSpPr>
          <p:spPr bwMode="auto">
            <a:xfrm>
              <a:off x="2377"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185</a:t>
              </a:r>
              <a:endParaRPr lang="en-US" sz="900"/>
            </a:p>
          </p:txBody>
        </p:sp>
        <p:sp>
          <p:nvSpPr>
            <p:cNvPr id="33412" name="Text Box 478"/>
            <p:cNvSpPr txBox="1">
              <a:spLocks noChangeArrowheads="1"/>
            </p:cNvSpPr>
            <p:nvPr/>
          </p:nvSpPr>
          <p:spPr bwMode="auto">
            <a:xfrm>
              <a:off x="2626"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186</a:t>
              </a:r>
              <a:endParaRPr lang="en-US" sz="900"/>
            </a:p>
          </p:txBody>
        </p:sp>
        <p:sp>
          <p:nvSpPr>
            <p:cNvPr id="33413" name="Text Box 479"/>
            <p:cNvSpPr txBox="1">
              <a:spLocks noChangeArrowheads="1"/>
            </p:cNvSpPr>
            <p:nvPr/>
          </p:nvSpPr>
          <p:spPr bwMode="auto">
            <a:xfrm>
              <a:off x="2875"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187</a:t>
              </a:r>
              <a:endParaRPr lang="en-US" sz="900"/>
            </a:p>
          </p:txBody>
        </p:sp>
        <p:sp>
          <p:nvSpPr>
            <p:cNvPr id="33414" name="Text Box 480"/>
            <p:cNvSpPr txBox="1">
              <a:spLocks noChangeArrowheads="1"/>
            </p:cNvSpPr>
            <p:nvPr/>
          </p:nvSpPr>
          <p:spPr bwMode="auto">
            <a:xfrm>
              <a:off x="3124"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188</a:t>
              </a:r>
              <a:endParaRPr lang="en-US" sz="900"/>
            </a:p>
          </p:txBody>
        </p:sp>
        <p:sp>
          <p:nvSpPr>
            <p:cNvPr id="33415" name="Text Box 481"/>
            <p:cNvSpPr txBox="1">
              <a:spLocks noChangeArrowheads="1"/>
            </p:cNvSpPr>
            <p:nvPr/>
          </p:nvSpPr>
          <p:spPr bwMode="auto">
            <a:xfrm>
              <a:off x="3373"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189</a:t>
              </a:r>
              <a:endParaRPr lang="en-US" sz="900"/>
            </a:p>
          </p:txBody>
        </p:sp>
        <p:sp>
          <p:nvSpPr>
            <p:cNvPr id="33416" name="Text Box 482"/>
            <p:cNvSpPr txBox="1">
              <a:spLocks noChangeArrowheads="1"/>
            </p:cNvSpPr>
            <p:nvPr/>
          </p:nvSpPr>
          <p:spPr bwMode="auto">
            <a:xfrm>
              <a:off x="3622"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190</a:t>
              </a:r>
              <a:endParaRPr lang="en-US" sz="900"/>
            </a:p>
          </p:txBody>
        </p:sp>
        <p:sp>
          <p:nvSpPr>
            <p:cNvPr id="33417" name="Text Box 483"/>
            <p:cNvSpPr txBox="1">
              <a:spLocks noChangeArrowheads="1"/>
            </p:cNvSpPr>
            <p:nvPr/>
          </p:nvSpPr>
          <p:spPr bwMode="auto">
            <a:xfrm>
              <a:off x="3871"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191</a:t>
              </a:r>
              <a:endParaRPr lang="en-US" sz="900"/>
            </a:p>
          </p:txBody>
        </p:sp>
        <p:sp>
          <p:nvSpPr>
            <p:cNvPr id="33418" name="Text Box 484"/>
            <p:cNvSpPr txBox="1">
              <a:spLocks noChangeArrowheads="1"/>
            </p:cNvSpPr>
            <p:nvPr/>
          </p:nvSpPr>
          <p:spPr bwMode="auto">
            <a:xfrm>
              <a:off x="4120"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192</a:t>
              </a:r>
              <a:endParaRPr lang="en-US" sz="900"/>
            </a:p>
          </p:txBody>
        </p:sp>
        <p:sp>
          <p:nvSpPr>
            <p:cNvPr id="33419" name="Text Box 485"/>
            <p:cNvSpPr txBox="1">
              <a:spLocks noChangeArrowheads="1"/>
            </p:cNvSpPr>
            <p:nvPr/>
          </p:nvSpPr>
          <p:spPr bwMode="auto">
            <a:xfrm>
              <a:off x="4369"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193</a:t>
              </a:r>
              <a:endParaRPr lang="en-US" sz="900"/>
            </a:p>
          </p:txBody>
        </p:sp>
        <p:sp>
          <p:nvSpPr>
            <p:cNvPr id="33420" name="Text Box 486"/>
            <p:cNvSpPr txBox="1">
              <a:spLocks noChangeArrowheads="1"/>
            </p:cNvSpPr>
            <p:nvPr/>
          </p:nvSpPr>
          <p:spPr bwMode="auto">
            <a:xfrm>
              <a:off x="4618"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194</a:t>
              </a:r>
              <a:endParaRPr lang="en-US" sz="900"/>
            </a:p>
          </p:txBody>
        </p:sp>
        <p:sp>
          <p:nvSpPr>
            <p:cNvPr id="33421" name="Text Box 487"/>
            <p:cNvSpPr txBox="1">
              <a:spLocks noChangeArrowheads="1"/>
            </p:cNvSpPr>
            <p:nvPr/>
          </p:nvSpPr>
          <p:spPr bwMode="auto">
            <a:xfrm>
              <a:off x="4867"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195</a:t>
              </a:r>
              <a:endParaRPr lang="en-US" sz="900"/>
            </a:p>
          </p:txBody>
        </p:sp>
        <p:sp>
          <p:nvSpPr>
            <p:cNvPr id="33422" name="Text Box 488"/>
            <p:cNvSpPr txBox="1">
              <a:spLocks noChangeArrowheads="1"/>
            </p:cNvSpPr>
            <p:nvPr/>
          </p:nvSpPr>
          <p:spPr bwMode="auto">
            <a:xfrm>
              <a:off x="5116"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196</a:t>
              </a:r>
              <a:endParaRPr lang="en-US" sz="900"/>
            </a:p>
          </p:txBody>
        </p:sp>
        <p:sp>
          <p:nvSpPr>
            <p:cNvPr id="33423" name="Text Box 489"/>
            <p:cNvSpPr txBox="1">
              <a:spLocks noChangeArrowheads="1"/>
            </p:cNvSpPr>
            <p:nvPr/>
          </p:nvSpPr>
          <p:spPr bwMode="auto">
            <a:xfrm>
              <a:off x="5361" y="301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197</a:t>
              </a:r>
              <a:endParaRPr lang="en-US" sz="900"/>
            </a:p>
          </p:txBody>
        </p:sp>
        <p:sp>
          <p:nvSpPr>
            <p:cNvPr id="33424" name="Text Box 490"/>
            <p:cNvSpPr txBox="1">
              <a:spLocks noChangeArrowheads="1"/>
            </p:cNvSpPr>
            <p:nvPr/>
          </p:nvSpPr>
          <p:spPr bwMode="auto">
            <a:xfrm>
              <a:off x="136"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198</a:t>
              </a:r>
              <a:endParaRPr lang="en-US" sz="900"/>
            </a:p>
          </p:txBody>
        </p:sp>
        <p:sp>
          <p:nvSpPr>
            <p:cNvPr id="33425" name="Text Box 491"/>
            <p:cNvSpPr txBox="1">
              <a:spLocks noChangeArrowheads="1"/>
            </p:cNvSpPr>
            <p:nvPr/>
          </p:nvSpPr>
          <p:spPr bwMode="auto">
            <a:xfrm>
              <a:off x="385"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199</a:t>
              </a:r>
              <a:endParaRPr lang="en-US" sz="900"/>
            </a:p>
          </p:txBody>
        </p:sp>
        <p:sp>
          <p:nvSpPr>
            <p:cNvPr id="33426" name="Text Box 492"/>
            <p:cNvSpPr txBox="1">
              <a:spLocks noChangeArrowheads="1"/>
            </p:cNvSpPr>
            <p:nvPr/>
          </p:nvSpPr>
          <p:spPr bwMode="auto">
            <a:xfrm>
              <a:off x="634"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200</a:t>
              </a:r>
              <a:endParaRPr lang="en-US" sz="900"/>
            </a:p>
          </p:txBody>
        </p:sp>
        <p:sp>
          <p:nvSpPr>
            <p:cNvPr id="33427" name="Text Box 493"/>
            <p:cNvSpPr txBox="1">
              <a:spLocks noChangeArrowheads="1"/>
            </p:cNvSpPr>
            <p:nvPr/>
          </p:nvSpPr>
          <p:spPr bwMode="auto">
            <a:xfrm>
              <a:off x="883"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201</a:t>
              </a:r>
              <a:endParaRPr lang="en-US" sz="900"/>
            </a:p>
          </p:txBody>
        </p:sp>
        <p:sp>
          <p:nvSpPr>
            <p:cNvPr id="33428" name="Text Box 494"/>
            <p:cNvSpPr txBox="1">
              <a:spLocks noChangeArrowheads="1"/>
            </p:cNvSpPr>
            <p:nvPr/>
          </p:nvSpPr>
          <p:spPr bwMode="auto">
            <a:xfrm>
              <a:off x="1132"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202</a:t>
              </a:r>
              <a:endParaRPr lang="en-US" sz="900"/>
            </a:p>
          </p:txBody>
        </p:sp>
        <p:sp>
          <p:nvSpPr>
            <p:cNvPr id="33429" name="Text Box 495"/>
            <p:cNvSpPr txBox="1">
              <a:spLocks noChangeArrowheads="1"/>
            </p:cNvSpPr>
            <p:nvPr/>
          </p:nvSpPr>
          <p:spPr bwMode="auto">
            <a:xfrm>
              <a:off x="1381"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203</a:t>
              </a:r>
              <a:endParaRPr lang="en-US" sz="900"/>
            </a:p>
          </p:txBody>
        </p:sp>
        <p:sp>
          <p:nvSpPr>
            <p:cNvPr id="33430" name="Text Box 496"/>
            <p:cNvSpPr txBox="1">
              <a:spLocks noChangeArrowheads="1"/>
            </p:cNvSpPr>
            <p:nvPr/>
          </p:nvSpPr>
          <p:spPr bwMode="auto">
            <a:xfrm>
              <a:off x="1630"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204</a:t>
              </a:r>
              <a:endParaRPr lang="en-US" sz="900"/>
            </a:p>
          </p:txBody>
        </p:sp>
        <p:sp>
          <p:nvSpPr>
            <p:cNvPr id="33431" name="Text Box 497"/>
            <p:cNvSpPr txBox="1">
              <a:spLocks noChangeArrowheads="1"/>
            </p:cNvSpPr>
            <p:nvPr/>
          </p:nvSpPr>
          <p:spPr bwMode="auto">
            <a:xfrm>
              <a:off x="1879"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205</a:t>
              </a:r>
              <a:endParaRPr lang="en-US" sz="900"/>
            </a:p>
          </p:txBody>
        </p:sp>
        <p:sp>
          <p:nvSpPr>
            <p:cNvPr id="33432" name="Text Box 498"/>
            <p:cNvSpPr txBox="1">
              <a:spLocks noChangeArrowheads="1"/>
            </p:cNvSpPr>
            <p:nvPr/>
          </p:nvSpPr>
          <p:spPr bwMode="auto">
            <a:xfrm>
              <a:off x="2128"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206</a:t>
              </a:r>
              <a:endParaRPr lang="en-US" sz="900"/>
            </a:p>
          </p:txBody>
        </p:sp>
        <p:sp>
          <p:nvSpPr>
            <p:cNvPr id="33433" name="Text Box 499"/>
            <p:cNvSpPr txBox="1">
              <a:spLocks noChangeArrowheads="1"/>
            </p:cNvSpPr>
            <p:nvPr/>
          </p:nvSpPr>
          <p:spPr bwMode="auto">
            <a:xfrm>
              <a:off x="2377"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207</a:t>
              </a:r>
              <a:endParaRPr lang="en-US" sz="900"/>
            </a:p>
          </p:txBody>
        </p:sp>
        <p:sp>
          <p:nvSpPr>
            <p:cNvPr id="33434" name="Text Box 500"/>
            <p:cNvSpPr txBox="1">
              <a:spLocks noChangeArrowheads="1"/>
            </p:cNvSpPr>
            <p:nvPr/>
          </p:nvSpPr>
          <p:spPr bwMode="auto">
            <a:xfrm>
              <a:off x="2626"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208</a:t>
              </a:r>
              <a:endParaRPr lang="en-US" sz="900"/>
            </a:p>
          </p:txBody>
        </p:sp>
        <p:sp>
          <p:nvSpPr>
            <p:cNvPr id="33435" name="Text Box 501"/>
            <p:cNvSpPr txBox="1">
              <a:spLocks noChangeArrowheads="1"/>
            </p:cNvSpPr>
            <p:nvPr/>
          </p:nvSpPr>
          <p:spPr bwMode="auto">
            <a:xfrm>
              <a:off x="2875"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209</a:t>
              </a:r>
              <a:endParaRPr lang="en-US" sz="900"/>
            </a:p>
          </p:txBody>
        </p:sp>
        <p:sp>
          <p:nvSpPr>
            <p:cNvPr id="33436" name="Text Box 502"/>
            <p:cNvSpPr txBox="1">
              <a:spLocks noChangeArrowheads="1"/>
            </p:cNvSpPr>
            <p:nvPr/>
          </p:nvSpPr>
          <p:spPr bwMode="auto">
            <a:xfrm>
              <a:off x="3124"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210</a:t>
              </a:r>
              <a:endParaRPr lang="en-US" sz="900"/>
            </a:p>
          </p:txBody>
        </p:sp>
        <p:sp>
          <p:nvSpPr>
            <p:cNvPr id="33437" name="Text Box 503"/>
            <p:cNvSpPr txBox="1">
              <a:spLocks noChangeArrowheads="1"/>
            </p:cNvSpPr>
            <p:nvPr/>
          </p:nvSpPr>
          <p:spPr bwMode="auto">
            <a:xfrm>
              <a:off x="3373"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211</a:t>
              </a:r>
              <a:endParaRPr lang="en-US" sz="900"/>
            </a:p>
          </p:txBody>
        </p:sp>
        <p:sp>
          <p:nvSpPr>
            <p:cNvPr id="33438" name="Text Box 504"/>
            <p:cNvSpPr txBox="1">
              <a:spLocks noChangeArrowheads="1"/>
            </p:cNvSpPr>
            <p:nvPr/>
          </p:nvSpPr>
          <p:spPr bwMode="auto">
            <a:xfrm>
              <a:off x="3622"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212</a:t>
              </a:r>
              <a:endParaRPr lang="en-US" sz="900"/>
            </a:p>
          </p:txBody>
        </p:sp>
        <p:sp>
          <p:nvSpPr>
            <p:cNvPr id="33439" name="Text Box 505"/>
            <p:cNvSpPr txBox="1">
              <a:spLocks noChangeArrowheads="1"/>
            </p:cNvSpPr>
            <p:nvPr/>
          </p:nvSpPr>
          <p:spPr bwMode="auto">
            <a:xfrm>
              <a:off x="3871"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213</a:t>
              </a:r>
              <a:endParaRPr lang="en-US" sz="900"/>
            </a:p>
          </p:txBody>
        </p:sp>
        <p:sp>
          <p:nvSpPr>
            <p:cNvPr id="33440" name="Text Box 506"/>
            <p:cNvSpPr txBox="1">
              <a:spLocks noChangeArrowheads="1"/>
            </p:cNvSpPr>
            <p:nvPr/>
          </p:nvSpPr>
          <p:spPr bwMode="auto">
            <a:xfrm>
              <a:off x="4120"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214</a:t>
              </a:r>
              <a:endParaRPr lang="en-US" sz="900"/>
            </a:p>
          </p:txBody>
        </p:sp>
        <p:sp>
          <p:nvSpPr>
            <p:cNvPr id="33441" name="Text Box 507"/>
            <p:cNvSpPr txBox="1">
              <a:spLocks noChangeArrowheads="1"/>
            </p:cNvSpPr>
            <p:nvPr/>
          </p:nvSpPr>
          <p:spPr bwMode="auto">
            <a:xfrm>
              <a:off x="4369"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215</a:t>
              </a:r>
              <a:endParaRPr lang="en-US" sz="900"/>
            </a:p>
          </p:txBody>
        </p:sp>
        <p:sp>
          <p:nvSpPr>
            <p:cNvPr id="33442" name="Text Box 508"/>
            <p:cNvSpPr txBox="1">
              <a:spLocks noChangeArrowheads="1"/>
            </p:cNvSpPr>
            <p:nvPr/>
          </p:nvSpPr>
          <p:spPr bwMode="auto">
            <a:xfrm>
              <a:off x="4618"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216</a:t>
              </a:r>
              <a:endParaRPr lang="en-US" sz="900"/>
            </a:p>
          </p:txBody>
        </p:sp>
        <p:sp>
          <p:nvSpPr>
            <p:cNvPr id="33443" name="Text Box 509"/>
            <p:cNvSpPr txBox="1">
              <a:spLocks noChangeArrowheads="1"/>
            </p:cNvSpPr>
            <p:nvPr/>
          </p:nvSpPr>
          <p:spPr bwMode="auto">
            <a:xfrm>
              <a:off x="4867"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217</a:t>
              </a:r>
              <a:endParaRPr lang="en-US" sz="900"/>
            </a:p>
          </p:txBody>
        </p:sp>
        <p:sp>
          <p:nvSpPr>
            <p:cNvPr id="33444" name="Text Box 510"/>
            <p:cNvSpPr txBox="1">
              <a:spLocks noChangeArrowheads="1"/>
            </p:cNvSpPr>
            <p:nvPr/>
          </p:nvSpPr>
          <p:spPr bwMode="auto">
            <a:xfrm>
              <a:off x="5116"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218</a:t>
              </a:r>
              <a:endParaRPr lang="en-US" sz="900"/>
            </a:p>
          </p:txBody>
        </p:sp>
        <p:sp>
          <p:nvSpPr>
            <p:cNvPr id="33445" name="Text Box 511"/>
            <p:cNvSpPr txBox="1">
              <a:spLocks noChangeArrowheads="1"/>
            </p:cNvSpPr>
            <p:nvPr/>
          </p:nvSpPr>
          <p:spPr bwMode="auto">
            <a:xfrm>
              <a:off x="5361" y="32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219</a:t>
              </a:r>
              <a:endParaRPr lang="en-US" sz="900"/>
            </a:p>
          </p:txBody>
        </p:sp>
        <p:sp>
          <p:nvSpPr>
            <p:cNvPr id="33446" name="Text Box 512"/>
            <p:cNvSpPr txBox="1">
              <a:spLocks noChangeArrowheads="1"/>
            </p:cNvSpPr>
            <p:nvPr/>
          </p:nvSpPr>
          <p:spPr bwMode="auto">
            <a:xfrm>
              <a:off x="136"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220</a:t>
              </a:r>
              <a:endParaRPr lang="en-US" sz="900"/>
            </a:p>
          </p:txBody>
        </p:sp>
        <p:sp>
          <p:nvSpPr>
            <p:cNvPr id="33447" name="Text Box 513"/>
            <p:cNvSpPr txBox="1">
              <a:spLocks noChangeArrowheads="1"/>
            </p:cNvSpPr>
            <p:nvPr/>
          </p:nvSpPr>
          <p:spPr bwMode="auto">
            <a:xfrm>
              <a:off x="385"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221</a:t>
              </a:r>
              <a:endParaRPr lang="en-US" sz="900"/>
            </a:p>
          </p:txBody>
        </p:sp>
        <p:sp>
          <p:nvSpPr>
            <p:cNvPr id="33448" name="Text Box 514"/>
            <p:cNvSpPr txBox="1">
              <a:spLocks noChangeArrowheads="1"/>
            </p:cNvSpPr>
            <p:nvPr/>
          </p:nvSpPr>
          <p:spPr bwMode="auto">
            <a:xfrm>
              <a:off x="634"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222</a:t>
              </a:r>
              <a:endParaRPr lang="en-US" sz="900"/>
            </a:p>
          </p:txBody>
        </p:sp>
        <p:sp>
          <p:nvSpPr>
            <p:cNvPr id="33449" name="Text Box 515"/>
            <p:cNvSpPr txBox="1">
              <a:spLocks noChangeArrowheads="1"/>
            </p:cNvSpPr>
            <p:nvPr/>
          </p:nvSpPr>
          <p:spPr bwMode="auto">
            <a:xfrm>
              <a:off x="883"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223</a:t>
              </a:r>
              <a:endParaRPr lang="en-US" sz="900"/>
            </a:p>
          </p:txBody>
        </p:sp>
        <p:sp>
          <p:nvSpPr>
            <p:cNvPr id="33450" name="Text Box 516"/>
            <p:cNvSpPr txBox="1">
              <a:spLocks noChangeArrowheads="1"/>
            </p:cNvSpPr>
            <p:nvPr/>
          </p:nvSpPr>
          <p:spPr bwMode="auto">
            <a:xfrm>
              <a:off x="1132"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224</a:t>
              </a:r>
              <a:endParaRPr lang="en-US" sz="900"/>
            </a:p>
          </p:txBody>
        </p:sp>
        <p:sp>
          <p:nvSpPr>
            <p:cNvPr id="33451" name="Text Box 517"/>
            <p:cNvSpPr txBox="1">
              <a:spLocks noChangeArrowheads="1"/>
            </p:cNvSpPr>
            <p:nvPr/>
          </p:nvSpPr>
          <p:spPr bwMode="auto">
            <a:xfrm>
              <a:off x="1381"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225</a:t>
              </a:r>
              <a:endParaRPr lang="en-US" sz="900"/>
            </a:p>
          </p:txBody>
        </p:sp>
        <p:sp>
          <p:nvSpPr>
            <p:cNvPr id="33452" name="Text Box 518"/>
            <p:cNvSpPr txBox="1">
              <a:spLocks noChangeArrowheads="1"/>
            </p:cNvSpPr>
            <p:nvPr/>
          </p:nvSpPr>
          <p:spPr bwMode="auto">
            <a:xfrm>
              <a:off x="1630"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226</a:t>
              </a:r>
              <a:endParaRPr lang="en-US" sz="900"/>
            </a:p>
          </p:txBody>
        </p:sp>
        <p:sp>
          <p:nvSpPr>
            <p:cNvPr id="33453" name="Text Box 519"/>
            <p:cNvSpPr txBox="1">
              <a:spLocks noChangeArrowheads="1"/>
            </p:cNvSpPr>
            <p:nvPr/>
          </p:nvSpPr>
          <p:spPr bwMode="auto">
            <a:xfrm>
              <a:off x="1879"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227</a:t>
              </a:r>
              <a:endParaRPr lang="en-US" sz="900"/>
            </a:p>
          </p:txBody>
        </p:sp>
        <p:sp>
          <p:nvSpPr>
            <p:cNvPr id="33454" name="Text Box 520"/>
            <p:cNvSpPr txBox="1">
              <a:spLocks noChangeArrowheads="1"/>
            </p:cNvSpPr>
            <p:nvPr/>
          </p:nvSpPr>
          <p:spPr bwMode="auto">
            <a:xfrm>
              <a:off x="2128"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228</a:t>
              </a:r>
              <a:endParaRPr lang="en-US" sz="900"/>
            </a:p>
          </p:txBody>
        </p:sp>
        <p:sp>
          <p:nvSpPr>
            <p:cNvPr id="33455" name="Text Box 521"/>
            <p:cNvSpPr txBox="1">
              <a:spLocks noChangeArrowheads="1"/>
            </p:cNvSpPr>
            <p:nvPr/>
          </p:nvSpPr>
          <p:spPr bwMode="auto">
            <a:xfrm>
              <a:off x="2377"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229</a:t>
              </a:r>
              <a:endParaRPr lang="en-US" sz="900"/>
            </a:p>
          </p:txBody>
        </p:sp>
        <p:sp>
          <p:nvSpPr>
            <p:cNvPr id="33456" name="Text Box 522"/>
            <p:cNvSpPr txBox="1">
              <a:spLocks noChangeArrowheads="1"/>
            </p:cNvSpPr>
            <p:nvPr/>
          </p:nvSpPr>
          <p:spPr bwMode="auto">
            <a:xfrm>
              <a:off x="2626"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230</a:t>
              </a:r>
              <a:endParaRPr lang="en-US" sz="900"/>
            </a:p>
          </p:txBody>
        </p:sp>
        <p:sp>
          <p:nvSpPr>
            <p:cNvPr id="33457" name="Text Box 523"/>
            <p:cNvSpPr txBox="1">
              <a:spLocks noChangeArrowheads="1"/>
            </p:cNvSpPr>
            <p:nvPr/>
          </p:nvSpPr>
          <p:spPr bwMode="auto">
            <a:xfrm>
              <a:off x="2875"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231</a:t>
              </a:r>
              <a:endParaRPr lang="en-US" sz="900"/>
            </a:p>
          </p:txBody>
        </p:sp>
        <p:sp>
          <p:nvSpPr>
            <p:cNvPr id="33458" name="Text Box 524"/>
            <p:cNvSpPr txBox="1">
              <a:spLocks noChangeArrowheads="1"/>
            </p:cNvSpPr>
            <p:nvPr/>
          </p:nvSpPr>
          <p:spPr bwMode="auto">
            <a:xfrm>
              <a:off x="3124"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232</a:t>
              </a:r>
              <a:endParaRPr lang="en-US" sz="900"/>
            </a:p>
          </p:txBody>
        </p:sp>
        <p:sp>
          <p:nvSpPr>
            <p:cNvPr id="33459" name="Text Box 525"/>
            <p:cNvSpPr txBox="1">
              <a:spLocks noChangeArrowheads="1"/>
            </p:cNvSpPr>
            <p:nvPr/>
          </p:nvSpPr>
          <p:spPr bwMode="auto">
            <a:xfrm>
              <a:off x="3373"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233</a:t>
              </a:r>
              <a:endParaRPr lang="en-US" sz="900"/>
            </a:p>
          </p:txBody>
        </p:sp>
        <p:sp>
          <p:nvSpPr>
            <p:cNvPr id="33460" name="Text Box 526"/>
            <p:cNvSpPr txBox="1">
              <a:spLocks noChangeArrowheads="1"/>
            </p:cNvSpPr>
            <p:nvPr/>
          </p:nvSpPr>
          <p:spPr bwMode="auto">
            <a:xfrm>
              <a:off x="3622"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234</a:t>
              </a:r>
              <a:endParaRPr lang="en-US" sz="900"/>
            </a:p>
          </p:txBody>
        </p:sp>
        <p:sp>
          <p:nvSpPr>
            <p:cNvPr id="33461" name="Text Box 527"/>
            <p:cNvSpPr txBox="1">
              <a:spLocks noChangeArrowheads="1"/>
            </p:cNvSpPr>
            <p:nvPr/>
          </p:nvSpPr>
          <p:spPr bwMode="auto">
            <a:xfrm>
              <a:off x="3871"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235</a:t>
              </a:r>
              <a:endParaRPr lang="en-US" sz="900"/>
            </a:p>
          </p:txBody>
        </p:sp>
        <p:sp>
          <p:nvSpPr>
            <p:cNvPr id="33462" name="Text Box 528"/>
            <p:cNvSpPr txBox="1">
              <a:spLocks noChangeArrowheads="1"/>
            </p:cNvSpPr>
            <p:nvPr/>
          </p:nvSpPr>
          <p:spPr bwMode="auto">
            <a:xfrm>
              <a:off x="4120"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236</a:t>
              </a:r>
              <a:endParaRPr lang="en-US" sz="900"/>
            </a:p>
          </p:txBody>
        </p:sp>
        <p:sp>
          <p:nvSpPr>
            <p:cNvPr id="33463" name="Text Box 529"/>
            <p:cNvSpPr txBox="1">
              <a:spLocks noChangeArrowheads="1"/>
            </p:cNvSpPr>
            <p:nvPr/>
          </p:nvSpPr>
          <p:spPr bwMode="auto">
            <a:xfrm>
              <a:off x="4369"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237</a:t>
              </a:r>
              <a:endParaRPr lang="en-US" sz="900"/>
            </a:p>
          </p:txBody>
        </p:sp>
        <p:sp>
          <p:nvSpPr>
            <p:cNvPr id="33464" name="Text Box 530"/>
            <p:cNvSpPr txBox="1">
              <a:spLocks noChangeArrowheads="1"/>
            </p:cNvSpPr>
            <p:nvPr/>
          </p:nvSpPr>
          <p:spPr bwMode="auto">
            <a:xfrm>
              <a:off x="4618"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238</a:t>
              </a:r>
              <a:endParaRPr lang="en-US" sz="900"/>
            </a:p>
          </p:txBody>
        </p:sp>
        <p:sp>
          <p:nvSpPr>
            <p:cNvPr id="33465" name="Text Box 531"/>
            <p:cNvSpPr txBox="1">
              <a:spLocks noChangeArrowheads="1"/>
            </p:cNvSpPr>
            <p:nvPr/>
          </p:nvSpPr>
          <p:spPr bwMode="auto">
            <a:xfrm>
              <a:off x="4867"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239</a:t>
              </a:r>
              <a:endParaRPr lang="en-US" sz="900"/>
            </a:p>
          </p:txBody>
        </p:sp>
        <p:sp>
          <p:nvSpPr>
            <p:cNvPr id="33466" name="Text Box 532"/>
            <p:cNvSpPr txBox="1">
              <a:spLocks noChangeArrowheads="1"/>
            </p:cNvSpPr>
            <p:nvPr/>
          </p:nvSpPr>
          <p:spPr bwMode="auto">
            <a:xfrm>
              <a:off x="5116"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240</a:t>
              </a:r>
              <a:endParaRPr lang="en-US" sz="900"/>
            </a:p>
          </p:txBody>
        </p:sp>
        <p:sp>
          <p:nvSpPr>
            <p:cNvPr id="33467" name="Text Box 533"/>
            <p:cNvSpPr txBox="1">
              <a:spLocks noChangeArrowheads="1"/>
            </p:cNvSpPr>
            <p:nvPr/>
          </p:nvSpPr>
          <p:spPr bwMode="auto">
            <a:xfrm>
              <a:off x="5361" y="351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241</a:t>
              </a:r>
              <a:endParaRPr lang="en-US" sz="900"/>
            </a:p>
          </p:txBody>
        </p:sp>
        <p:sp>
          <p:nvSpPr>
            <p:cNvPr id="33468" name="Text Box 534"/>
            <p:cNvSpPr txBox="1">
              <a:spLocks noChangeArrowheads="1"/>
            </p:cNvSpPr>
            <p:nvPr/>
          </p:nvSpPr>
          <p:spPr bwMode="auto">
            <a:xfrm>
              <a:off x="136"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242</a:t>
              </a:r>
              <a:endParaRPr lang="en-US" sz="900"/>
            </a:p>
          </p:txBody>
        </p:sp>
        <p:sp>
          <p:nvSpPr>
            <p:cNvPr id="33469" name="Text Box 535"/>
            <p:cNvSpPr txBox="1">
              <a:spLocks noChangeArrowheads="1"/>
            </p:cNvSpPr>
            <p:nvPr/>
          </p:nvSpPr>
          <p:spPr bwMode="auto">
            <a:xfrm>
              <a:off x="385"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243</a:t>
              </a:r>
              <a:endParaRPr lang="en-US" sz="900"/>
            </a:p>
          </p:txBody>
        </p:sp>
        <p:sp>
          <p:nvSpPr>
            <p:cNvPr id="33470" name="Text Box 536"/>
            <p:cNvSpPr txBox="1">
              <a:spLocks noChangeArrowheads="1"/>
            </p:cNvSpPr>
            <p:nvPr/>
          </p:nvSpPr>
          <p:spPr bwMode="auto">
            <a:xfrm>
              <a:off x="634"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244</a:t>
              </a:r>
              <a:endParaRPr lang="en-US" sz="900"/>
            </a:p>
          </p:txBody>
        </p:sp>
        <p:sp>
          <p:nvSpPr>
            <p:cNvPr id="33471" name="Text Box 537"/>
            <p:cNvSpPr txBox="1">
              <a:spLocks noChangeArrowheads="1"/>
            </p:cNvSpPr>
            <p:nvPr/>
          </p:nvSpPr>
          <p:spPr bwMode="auto">
            <a:xfrm>
              <a:off x="883"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245</a:t>
              </a:r>
              <a:endParaRPr lang="en-US" sz="900"/>
            </a:p>
          </p:txBody>
        </p:sp>
        <p:sp>
          <p:nvSpPr>
            <p:cNvPr id="33472" name="Text Box 538"/>
            <p:cNvSpPr txBox="1">
              <a:spLocks noChangeArrowheads="1"/>
            </p:cNvSpPr>
            <p:nvPr/>
          </p:nvSpPr>
          <p:spPr bwMode="auto">
            <a:xfrm>
              <a:off x="1132"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246</a:t>
              </a:r>
              <a:endParaRPr lang="en-US" sz="900"/>
            </a:p>
          </p:txBody>
        </p:sp>
        <p:sp>
          <p:nvSpPr>
            <p:cNvPr id="33473" name="Text Box 539"/>
            <p:cNvSpPr txBox="1">
              <a:spLocks noChangeArrowheads="1"/>
            </p:cNvSpPr>
            <p:nvPr/>
          </p:nvSpPr>
          <p:spPr bwMode="auto">
            <a:xfrm>
              <a:off x="1381"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247</a:t>
              </a:r>
              <a:endParaRPr lang="en-US" sz="900"/>
            </a:p>
          </p:txBody>
        </p:sp>
        <p:sp>
          <p:nvSpPr>
            <p:cNvPr id="33474" name="Text Box 540"/>
            <p:cNvSpPr txBox="1">
              <a:spLocks noChangeArrowheads="1"/>
            </p:cNvSpPr>
            <p:nvPr/>
          </p:nvSpPr>
          <p:spPr bwMode="auto">
            <a:xfrm>
              <a:off x="1630"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248</a:t>
              </a:r>
              <a:endParaRPr lang="en-US" sz="900"/>
            </a:p>
          </p:txBody>
        </p:sp>
        <p:sp>
          <p:nvSpPr>
            <p:cNvPr id="33475" name="Text Box 541"/>
            <p:cNvSpPr txBox="1">
              <a:spLocks noChangeArrowheads="1"/>
            </p:cNvSpPr>
            <p:nvPr/>
          </p:nvSpPr>
          <p:spPr bwMode="auto">
            <a:xfrm>
              <a:off x="1879"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249</a:t>
              </a:r>
              <a:endParaRPr lang="en-US" sz="900"/>
            </a:p>
          </p:txBody>
        </p:sp>
        <p:sp>
          <p:nvSpPr>
            <p:cNvPr id="33476" name="Text Box 542"/>
            <p:cNvSpPr txBox="1">
              <a:spLocks noChangeArrowheads="1"/>
            </p:cNvSpPr>
            <p:nvPr/>
          </p:nvSpPr>
          <p:spPr bwMode="auto">
            <a:xfrm>
              <a:off x="2128"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250</a:t>
              </a:r>
              <a:endParaRPr lang="en-US" sz="900"/>
            </a:p>
          </p:txBody>
        </p:sp>
        <p:sp>
          <p:nvSpPr>
            <p:cNvPr id="33477" name="Text Box 543"/>
            <p:cNvSpPr txBox="1">
              <a:spLocks noChangeArrowheads="1"/>
            </p:cNvSpPr>
            <p:nvPr/>
          </p:nvSpPr>
          <p:spPr bwMode="auto">
            <a:xfrm>
              <a:off x="2377"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251</a:t>
              </a:r>
              <a:endParaRPr lang="en-US" sz="900"/>
            </a:p>
          </p:txBody>
        </p:sp>
        <p:sp>
          <p:nvSpPr>
            <p:cNvPr id="33478" name="Text Box 544"/>
            <p:cNvSpPr txBox="1">
              <a:spLocks noChangeArrowheads="1"/>
            </p:cNvSpPr>
            <p:nvPr/>
          </p:nvSpPr>
          <p:spPr bwMode="auto">
            <a:xfrm>
              <a:off x="2626"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252</a:t>
              </a:r>
              <a:endParaRPr lang="en-US" sz="900"/>
            </a:p>
          </p:txBody>
        </p:sp>
        <p:sp>
          <p:nvSpPr>
            <p:cNvPr id="33479" name="Text Box 545"/>
            <p:cNvSpPr txBox="1">
              <a:spLocks noChangeArrowheads="1"/>
            </p:cNvSpPr>
            <p:nvPr/>
          </p:nvSpPr>
          <p:spPr bwMode="auto">
            <a:xfrm>
              <a:off x="2875"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253</a:t>
              </a:r>
              <a:endParaRPr lang="en-US" sz="900"/>
            </a:p>
          </p:txBody>
        </p:sp>
        <p:sp>
          <p:nvSpPr>
            <p:cNvPr id="33480" name="Text Box 546"/>
            <p:cNvSpPr txBox="1">
              <a:spLocks noChangeArrowheads="1"/>
            </p:cNvSpPr>
            <p:nvPr/>
          </p:nvSpPr>
          <p:spPr bwMode="auto">
            <a:xfrm>
              <a:off x="3124"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254</a:t>
              </a:r>
              <a:endParaRPr lang="en-US" sz="900"/>
            </a:p>
          </p:txBody>
        </p:sp>
        <p:sp>
          <p:nvSpPr>
            <p:cNvPr id="33481" name="Text Box 547"/>
            <p:cNvSpPr txBox="1">
              <a:spLocks noChangeArrowheads="1"/>
            </p:cNvSpPr>
            <p:nvPr/>
          </p:nvSpPr>
          <p:spPr bwMode="auto">
            <a:xfrm>
              <a:off x="3373"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255</a:t>
              </a:r>
              <a:endParaRPr lang="en-US" sz="900"/>
            </a:p>
          </p:txBody>
        </p:sp>
        <p:sp>
          <p:nvSpPr>
            <p:cNvPr id="33482" name="Text Box 548"/>
            <p:cNvSpPr txBox="1">
              <a:spLocks noChangeArrowheads="1"/>
            </p:cNvSpPr>
            <p:nvPr/>
          </p:nvSpPr>
          <p:spPr bwMode="auto">
            <a:xfrm>
              <a:off x="3622"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256</a:t>
              </a:r>
              <a:endParaRPr lang="en-US" sz="900"/>
            </a:p>
          </p:txBody>
        </p:sp>
        <p:sp>
          <p:nvSpPr>
            <p:cNvPr id="33483" name="Text Box 549"/>
            <p:cNvSpPr txBox="1">
              <a:spLocks noChangeArrowheads="1"/>
            </p:cNvSpPr>
            <p:nvPr/>
          </p:nvSpPr>
          <p:spPr bwMode="auto">
            <a:xfrm>
              <a:off x="3871"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257</a:t>
              </a:r>
              <a:endParaRPr lang="en-US" sz="900"/>
            </a:p>
          </p:txBody>
        </p:sp>
        <p:sp>
          <p:nvSpPr>
            <p:cNvPr id="33484" name="Text Box 550"/>
            <p:cNvSpPr txBox="1">
              <a:spLocks noChangeArrowheads="1"/>
            </p:cNvSpPr>
            <p:nvPr/>
          </p:nvSpPr>
          <p:spPr bwMode="auto">
            <a:xfrm>
              <a:off x="4120"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258</a:t>
              </a:r>
              <a:endParaRPr lang="en-US" sz="900"/>
            </a:p>
          </p:txBody>
        </p:sp>
        <p:sp>
          <p:nvSpPr>
            <p:cNvPr id="33485" name="Text Box 551"/>
            <p:cNvSpPr txBox="1">
              <a:spLocks noChangeArrowheads="1"/>
            </p:cNvSpPr>
            <p:nvPr/>
          </p:nvSpPr>
          <p:spPr bwMode="auto">
            <a:xfrm>
              <a:off x="4369"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259</a:t>
              </a:r>
              <a:endParaRPr lang="en-US" sz="900"/>
            </a:p>
          </p:txBody>
        </p:sp>
        <p:sp>
          <p:nvSpPr>
            <p:cNvPr id="33486" name="Text Box 552"/>
            <p:cNvSpPr txBox="1">
              <a:spLocks noChangeArrowheads="1"/>
            </p:cNvSpPr>
            <p:nvPr/>
          </p:nvSpPr>
          <p:spPr bwMode="auto">
            <a:xfrm>
              <a:off x="4618"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260</a:t>
              </a:r>
              <a:endParaRPr lang="en-US" sz="900"/>
            </a:p>
          </p:txBody>
        </p:sp>
        <p:sp>
          <p:nvSpPr>
            <p:cNvPr id="33487" name="Text Box 553"/>
            <p:cNvSpPr txBox="1">
              <a:spLocks noChangeArrowheads="1"/>
            </p:cNvSpPr>
            <p:nvPr/>
          </p:nvSpPr>
          <p:spPr bwMode="auto">
            <a:xfrm>
              <a:off x="4867"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261</a:t>
              </a:r>
              <a:endParaRPr lang="en-US" sz="900"/>
            </a:p>
          </p:txBody>
        </p:sp>
        <p:sp>
          <p:nvSpPr>
            <p:cNvPr id="33488" name="Text Box 554"/>
            <p:cNvSpPr txBox="1">
              <a:spLocks noChangeArrowheads="1"/>
            </p:cNvSpPr>
            <p:nvPr/>
          </p:nvSpPr>
          <p:spPr bwMode="auto">
            <a:xfrm>
              <a:off x="5116"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262</a:t>
              </a:r>
              <a:endParaRPr lang="en-US" sz="900"/>
            </a:p>
          </p:txBody>
        </p:sp>
        <p:sp>
          <p:nvSpPr>
            <p:cNvPr id="33489" name="Text Box 555"/>
            <p:cNvSpPr txBox="1">
              <a:spLocks noChangeArrowheads="1"/>
            </p:cNvSpPr>
            <p:nvPr/>
          </p:nvSpPr>
          <p:spPr bwMode="auto">
            <a:xfrm>
              <a:off x="5361" y="376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263</a:t>
              </a:r>
              <a:endParaRPr lang="en-US" sz="900"/>
            </a:p>
          </p:txBody>
        </p:sp>
        <p:sp>
          <p:nvSpPr>
            <p:cNvPr id="33490" name="Text Box 556"/>
            <p:cNvSpPr txBox="1">
              <a:spLocks noChangeArrowheads="1"/>
            </p:cNvSpPr>
            <p:nvPr/>
          </p:nvSpPr>
          <p:spPr bwMode="auto">
            <a:xfrm>
              <a:off x="136"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264</a:t>
              </a:r>
              <a:endParaRPr lang="en-US" sz="900"/>
            </a:p>
          </p:txBody>
        </p:sp>
        <p:sp>
          <p:nvSpPr>
            <p:cNvPr id="33491" name="Text Box 557"/>
            <p:cNvSpPr txBox="1">
              <a:spLocks noChangeArrowheads="1"/>
            </p:cNvSpPr>
            <p:nvPr/>
          </p:nvSpPr>
          <p:spPr bwMode="auto">
            <a:xfrm>
              <a:off x="385"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265</a:t>
              </a:r>
              <a:endParaRPr lang="en-US" sz="900"/>
            </a:p>
          </p:txBody>
        </p:sp>
        <p:sp>
          <p:nvSpPr>
            <p:cNvPr id="33492" name="Text Box 558"/>
            <p:cNvSpPr txBox="1">
              <a:spLocks noChangeArrowheads="1"/>
            </p:cNvSpPr>
            <p:nvPr/>
          </p:nvSpPr>
          <p:spPr bwMode="auto">
            <a:xfrm>
              <a:off x="634"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266</a:t>
              </a:r>
              <a:endParaRPr lang="en-US" sz="900"/>
            </a:p>
          </p:txBody>
        </p:sp>
        <p:sp>
          <p:nvSpPr>
            <p:cNvPr id="33493" name="Text Box 559"/>
            <p:cNvSpPr txBox="1">
              <a:spLocks noChangeArrowheads="1"/>
            </p:cNvSpPr>
            <p:nvPr/>
          </p:nvSpPr>
          <p:spPr bwMode="auto">
            <a:xfrm>
              <a:off x="883"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267</a:t>
              </a:r>
              <a:endParaRPr lang="en-US" sz="900"/>
            </a:p>
          </p:txBody>
        </p:sp>
        <p:sp>
          <p:nvSpPr>
            <p:cNvPr id="33494" name="Text Box 560"/>
            <p:cNvSpPr txBox="1">
              <a:spLocks noChangeArrowheads="1"/>
            </p:cNvSpPr>
            <p:nvPr/>
          </p:nvSpPr>
          <p:spPr bwMode="auto">
            <a:xfrm>
              <a:off x="1132"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268</a:t>
              </a:r>
              <a:endParaRPr lang="en-US" sz="900"/>
            </a:p>
          </p:txBody>
        </p:sp>
        <p:sp>
          <p:nvSpPr>
            <p:cNvPr id="33495" name="Text Box 561"/>
            <p:cNvSpPr txBox="1">
              <a:spLocks noChangeArrowheads="1"/>
            </p:cNvSpPr>
            <p:nvPr/>
          </p:nvSpPr>
          <p:spPr bwMode="auto">
            <a:xfrm>
              <a:off x="1381"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269</a:t>
              </a:r>
              <a:endParaRPr lang="en-US" sz="900"/>
            </a:p>
          </p:txBody>
        </p:sp>
        <p:sp>
          <p:nvSpPr>
            <p:cNvPr id="33496" name="Text Box 562"/>
            <p:cNvSpPr txBox="1">
              <a:spLocks noChangeArrowheads="1"/>
            </p:cNvSpPr>
            <p:nvPr/>
          </p:nvSpPr>
          <p:spPr bwMode="auto">
            <a:xfrm>
              <a:off x="1630"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270</a:t>
              </a:r>
              <a:endParaRPr lang="en-US" sz="900"/>
            </a:p>
          </p:txBody>
        </p:sp>
        <p:sp>
          <p:nvSpPr>
            <p:cNvPr id="33497" name="Text Box 563"/>
            <p:cNvSpPr txBox="1">
              <a:spLocks noChangeArrowheads="1"/>
            </p:cNvSpPr>
            <p:nvPr/>
          </p:nvSpPr>
          <p:spPr bwMode="auto">
            <a:xfrm>
              <a:off x="1879"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271</a:t>
              </a:r>
              <a:endParaRPr lang="en-US" sz="900"/>
            </a:p>
          </p:txBody>
        </p:sp>
        <p:sp>
          <p:nvSpPr>
            <p:cNvPr id="33498" name="Text Box 564"/>
            <p:cNvSpPr txBox="1">
              <a:spLocks noChangeArrowheads="1"/>
            </p:cNvSpPr>
            <p:nvPr/>
          </p:nvSpPr>
          <p:spPr bwMode="auto">
            <a:xfrm>
              <a:off x="2128"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272</a:t>
              </a:r>
              <a:endParaRPr lang="en-US" sz="900"/>
            </a:p>
          </p:txBody>
        </p:sp>
        <p:sp>
          <p:nvSpPr>
            <p:cNvPr id="33499" name="Text Box 565"/>
            <p:cNvSpPr txBox="1">
              <a:spLocks noChangeArrowheads="1"/>
            </p:cNvSpPr>
            <p:nvPr/>
          </p:nvSpPr>
          <p:spPr bwMode="auto">
            <a:xfrm>
              <a:off x="2377"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273</a:t>
              </a:r>
              <a:endParaRPr lang="en-US" sz="900"/>
            </a:p>
          </p:txBody>
        </p:sp>
        <p:sp>
          <p:nvSpPr>
            <p:cNvPr id="33500" name="Text Box 566"/>
            <p:cNvSpPr txBox="1">
              <a:spLocks noChangeArrowheads="1"/>
            </p:cNvSpPr>
            <p:nvPr/>
          </p:nvSpPr>
          <p:spPr bwMode="auto">
            <a:xfrm>
              <a:off x="2626"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274</a:t>
              </a:r>
              <a:endParaRPr lang="en-US" sz="900"/>
            </a:p>
          </p:txBody>
        </p:sp>
        <p:sp>
          <p:nvSpPr>
            <p:cNvPr id="33501" name="Text Box 567"/>
            <p:cNvSpPr txBox="1">
              <a:spLocks noChangeArrowheads="1"/>
            </p:cNvSpPr>
            <p:nvPr/>
          </p:nvSpPr>
          <p:spPr bwMode="auto">
            <a:xfrm>
              <a:off x="2875"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275</a:t>
              </a:r>
              <a:endParaRPr lang="en-US" sz="900"/>
            </a:p>
          </p:txBody>
        </p:sp>
        <p:sp>
          <p:nvSpPr>
            <p:cNvPr id="33502" name="Text Box 568"/>
            <p:cNvSpPr txBox="1">
              <a:spLocks noChangeArrowheads="1"/>
            </p:cNvSpPr>
            <p:nvPr/>
          </p:nvSpPr>
          <p:spPr bwMode="auto">
            <a:xfrm>
              <a:off x="3124"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276</a:t>
              </a:r>
              <a:endParaRPr lang="en-US" sz="900"/>
            </a:p>
          </p:txBody>
        </p:sp>
        <p:sp>
          <p:nvSpPr>
            <p:cNvPr id="33503" name="Text Box 569"/>
            <p:cNvSpPr txBox="1">
              <a:spLocks noChangeArrowheads="1"/>
            </p:cNvSpPr>
            <p:nvPr/>
          </p:nvSpPr>
          <p:spPr bwMode="auto">
            <a:xfrm>
              <a:off x="3373"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277</a:t>
              </a:r>
              <a:endParaRPr lang="en-US" sz="900"/>
            </a:p>
          </p:txBody>
        </p:sp>
        <p:sp>
          <p:nvSpPr>
            <p:cNvPr id="33504" name="Text Box 570"/>
            <p:cNvSpPr txBox="1">
              <a:spLocks noChangeArrowheads="1"/>
            </p:cNvSpPr>
            <p:nvPr/>
          </p:nvSpPr>
          <p:spPr bwMode="auto">
            <a:xfrm>
              <a:off x="3622"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278</a:t>
              </a:r>
              <a:endParaRPr lang="en-US" sz="900"/>
            </a:p>
          </p:txBody>
        </p:sp>
        <p:sp>
          <p:nvSpPr>
            <p:cNvPr id="33505" name="Text Box 571"/>
            <p:cNvSpPr txBox="1">
              <a:spLocks noChangeArrowheads="1"/>
            </p:cNvSpPr>
            <p:nvPr/>
          </p:nvSpPr>
          <p:spPr bwMode="auto">
            <a:xfrm>
              <a:off x="3871"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279</a:t>
              </a:r>
              <a:endParaRPr lang="en-US" sz="900"/>
            </a:p>
          </p:txBody>
        </p:sp>
        <p:sp>
          <p:nvSpPr>
            <p:cNvPr id="33506" name="Text Box 572"/>
            <p:cNvSpPr txBox="1">
              <a:spLocks noChangeArrowheads="1"/>
            </p:cNvSpPr>
            <p:nvPr/>
          </p:nvSpPr>
          <p:spPr bwMode="auto">
            <a:xfrm>
              <a:off x="4120"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280</a:t>
              </a:r>
              <a:endParaRPr lang="en-US" sz="900"/>
            </a:p>
          </p:txBody>
        </p:sp>
        <p:sp>
          <p:nvSpPr>
            <p:cNvPr id="33507" name="Text Box 573"/>
            <p:cNvSpPr txBox="1">
              <a:spLocks noChangeArrowheads="1"/>
            </p:cNvSpPr>
            <p:nvPr/>
          </p:nvSpPr>
          <p:spPr bwMode="auto">
            <a:xfrm>
              <a:off x="4369"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281</a:t>
              </a:r>
              <a:endParaRPr lang="en-US" sz="900"/>
            </a:p>
          </p:txBody>
        </p:sp>
        <p:sp>
          <p:nvSpPr>
            <p:cNvPr id="33508" name="Text Box 574"/>
            <p:cNvSpPr txBox="1">
              <a:spLocks noChangeArrowheads="1"/>
            </p:cNvSpPr>
            <p:nvPr/>
          </p:nvSpPr>
          <p:spPr bwMode="auto">
            <a:xfrm>
              <a:off x="4618"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282</a:t>
              </a:r>
              <a:endParaRPr lang="en-US" sz="900"/>
            </a:p>
          </p:txBody>
        </p:sp>
        <p:sp>
          <p:nvSpPr>
            <p:cNvPr id="33509" name="Text Box 575"/>
            <p:cNvSpPr txBox="1">
              <a:spLocks noChangeArrowheads="1"/>
            </p:cNvSpPr>
            <p:nvPr/>
          </p:nvSpPr>
          <p:spPr bwMode="auto">
            <a:xfrm>
              <a:off x="4867"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283</a:t>
              </a:r>
              <a:endParaRPr lang="en-US" sz="900"/>
            </a:p>
          </p:txBody>
        </p:sp>
        <p:sp>
          <p:nvSpPr>
            <p:cNvPr id="33510" name="Text Box 576"/>
            <p:cNvSpPr txBox="1">
              <a:spLocks noChangeArrowheads="1"/>
            </p:cNvSpPr>
            <p:nvPr/>
          </p:nvSpPr>
          <p:spPr bwMode="auto">
            <a:xfrm>
              <a:off x="5116"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284</a:t>
              </a:r>
              <a:endParaRPr lang="en-US" sz="900"/>
            </a:p>
          </p:txBody>
        </p:sp>
        <p:sp>
          <p:nvSpPr>
            <p:cNvPr id="33511" name="Text Box 577"/>
            <p:cNvSpPr txBox="1">
              <a:spLocks noChangeArrowheads="1"/>
            </p:cNvSpPr>
            <p:nvPr/>
          </p:nvSpPr>
          <p:spPr bwMode="auto">
            <a:xfrm>
              <a:off x="5361"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285</a:t>
              </a:r>
              <a:endParaRPr lang="en-US" sz="900"/>
            </a:p>
          </p:txBody>
        </p:sp>
      </p:grpSp>
      <p:grpSp>
        <p:nvGrpSpPr>
          <p:cNvPr id="32940" name="Group 578"/>
          <p:cNvGrpSpPr>
            <a:grpSpLocks/>
          </p:cNvGrpSpPr>
          <p:nvPr/>
        </p:nvGrpSpPr>
        <p:grpSpPr bwMode="auto">
          <a:xfrm>
            <a:off x="198438" y="1428750"/>
            <a:ext cx="8786814" cy="5005388"/>
            <a:chOff x="125" y="900"/>
            <a:chExt cx="5535" cy="3153"/>
          </a:xfrm>
        </p:grpSpPr>
        <p:sp>
          <p:nvSpPr>
            <p:cNvPr id="32941" name="Text Box 579"/>
            <p:cNvSpPr txBox="1">
              <a:spLocks noChangeArrowheads="1"/>
            </p:cNvSpPr>
            <p:nvPr/>
          </p:nvSpPr>
          <p:spPr bwMode="auto">
            <a:xfrm>
              <a:off x="127"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201</a:t>
              </a:r>
            </a:p>
          </p:txBody>
        </p:sp>
        <p:sp>
          <p:nvSpPr>
            <p:cNvPr id="32942" name="Text Box 580"/>
            <p:cNvSpPr txBox="1">
              <a:spLocks noChangeArrowheads="1"/>
            </p:cNvSpPr>
            <p:nvPr/>
          </p:nvSpPr>
          <p:spPr bwMode="auto">
            <a:xfrm>
              <a:off x="377"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202</a:t>
              </a:r>
            </a:p>
          </p:txBody>
        </p:sp>
        <p:sp>
          <p:nvSpPr>
            <p:cNvPr id="32943" name="Text Box 581"/>
            <p:cNvSpPr txBox="1">
              <a:spLocks noChangeArrowheads="1"/>
            </p:cNvSpPr>
            <p:nvPr/>
          </p:nvSpPr>
          <p:spPr bwMode="auto">
            <a:xfrm>
              <a:off x="625"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203</a:t>
              </a:r>
            </a:p>
          </p:txBody>
        </p:sp>
        <p:sp>
          <p:nvSpPr>
            <p:cNvPr id="32944" name="Text Box 582"/>
            <p:cNvSpPr txBox="1">
              <a:spLocks noChangeArrowheads="1"/>
            </p:cNvSpPr>
            <p:nvPr/>
          </p:nvSpPr>
          <p:spPr bwMode="auto">
            <a:xfrm>
              <a:off x="874"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205</a:t>
              </a:r>
            </a:p>
          </p:txBody>
        </p:sp>
        <p:sp>
          <p:nvSpPr>
            <p:cNvPr id="32945" name="Text Box 583"/>
            <p:cNvSpPr txBox="1">
              <a:spLocks noChangeArrowheads="1"/>
            </p:cNvSpPr>
            <p:nvPr/>
          </p:nvSpPr>
          <p:spPr bwMode="auto">
            <a:xfrm>
              <a:off x="1123"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206</a:t>
              </a:r>
            </a:p>
          </p:txBody>
        </p:sp>
        <p:sp>
          <p:nvSpPr>
            <p:cNvPr id="32946" name="Text Box 584"/>
            <p:cNvSpPr txBox="1">
              <a:spLocks noChangeArrowheads="1"/>
            </p:cNvSpPr>
            <p:nvPr/>
          </p:nvSpPr>
          <p:spPr bwMode="auto">
            <a:xfrm>
              <a:off x="1372"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207</a:t>
              </a:r>
            </a:p>
          </p:txBody>
        </p:sp>
        <p:sp>
          <p:nvSpPr>
            <p:cNvPr id="32947" name="Text Box 585"/>
            <p:cNvSpPr txBox="1">
              <a:spLocks noChangeArrowheads="1"/>
            </p:cNvSpPr>
            <p:nvPr/>
          </p:nvSpPr>
          <p:spPr bwMode="auto">
            <a:xfrm>
              <a:off x="1619" y="90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208</a:t>
              </a:r>
            </a:p>
          </p:txBody>
        </p:sp>
        <p:sp>
          <p:nvSpPr>
            <p:cNvPr id="32948" name="Text Box 586"/>
            <p:cNvSpPr txBox="1">
              <a:spLocks noChangeArrowheads="1"/>
            </p:cNvSpPr>
            <p:nvPr/>
          </p:nvSpPr>
          <p:spPr bwMode="auto">
            <a:xfrm>
              <a:off x="1870"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209</a:t>
              </a:r>
            </a:p>
          </p:txBody>
        </p:sp>
        <p:sp>
          <p:nvSpPr>
            <p:cNvPr id="32949" name="Text Box 587"/>
            <p:cNvSpPr txBox="1">
              <a:spLocks noChangeArrowheads="1"/>
            </p:cNvSpPr>
            <p:nvPr/>
          </p:nvSpPr>
          <p:spPr bwMode="auto">
            <a:xfrm>
              <a:off x="2120"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210</a:t>
              </a:r>
            </a:p>
          </p:txBody>
        </p:sp>
        <p:sp>
          <p:nvSpPr>
            <p:cNvPr id="32950" name="Text Box 588"/>
            <p:cNvSpPr txBox="1">
              <a:spLocks noChangeArrowheads="1"/>
            </p:cNvSpPr>
            <p:nvPr/>
          </p:nvSpPr>
          <p:spPr bwMode="auto">
            <a:xfrm>
              <a:off x="2369"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212</a:t>
              </a:r>
            </a:p>
          </p:txBody>
        </p:sp>
        <p:sp>
          <p:nvSpPr>
            <p:cNvPr id="32951" name="Text Box 589"/>
            <p:cNvSpPr txBox="1">
              <a:spLocks noChangeArrowheads="1"/>
            </p:cNvSpPr>
            <p:nvPr/>
          </p:nvSpPr>
          <p:spPr bwMode="auto">
            <a:xfrm>
              <a:off x="2618"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213</a:t>
              </a:r>
            </a:p>
          </p:txBody>
        </p:sp>
        <p:sp>
          <p:nvSpPr>
            <p:cNvPr id="32952" name="Text Box 590"/>
            <p:cNvSpPr txBox="1">
              <a:spLocks noChangeArrowheads="1"/>
            </p:cNvSpPr>
            <p:nvPr/>
          </p:nvSpPr>
          <p:spPr bwMode="auto">
            <a:xfrm>
              <a:off x="2864" y="90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214</a:t>
              </a:r>
            </a:p>
          </p:txBody>
        </p:sp>
        <p:sp>
          <p:nvSpPr>
            <p:cNvPr id="32953" name="Text Box 591"/>
            <p:cNvSpPr txBox="1">
              <a:spLocks noChangeArrowheads="1"/>
            </p:cNvSpPr>
            <p:nvPr/>
          </p:nvSpPr>
          <p:spPr bwMode="auto">
            <a:xfrm>
              <a:off x="3116"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215</a:t>
              </a:r>
            </a:p>
          </p:txBody>
        </p:sp>
        <p:sp>
          <p:nvSpPr>
            <p:cNvPr id="32954" name="Text Box 592"/>
            <p:cNvSpPr txBox="1">
              <a:spLocks noChangeArrowheads="1"/>
            </p:cNvSpPr>
            <p:nvPr/>
          </p:nvSpPr>
          <p:spPr bwMode="auto">
            <a:xfrm>
              <a:off x="3365"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216</a:t>
              </a:r>
            </a:p>
          </p:txBody>
        </p:sp>
        <p:sp>
          <p:nvSpPr>
            <p:cNvPr id="32955" name="Text Box 593"/>
            <p:cNvSpPr txBox="1">
              <a:spLocks noChangeArrowheads="1"/>
            </p:cNvSpPr>
            <p:nvPr/>
          </p:nvSpPr>
          <p:spPr bwMode="auto">
            <a:xfrm>
              <a:off x="3614"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217</a:t>
              </a:r>
            </a:p>
          </p:txBody>
        </p:sp>
        <p:sp>
          <p:nvSpPr>
            <p:cNvPr id="32956" name="Text Box 594"/>
            <p:cNvSpPr txBox="1">
              <a:spLocks noChangeArrowheads="1"/>
            </p:cNvSpPr>
            <p:nvPr/>
          </p:nvSpPr>
          <p:spPr bwMode="auto">
            <a:xfrm>
              <a:off x="3860" y="90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218</a:t>
              </a:r>
            </a:p>
          </p:txBody>
        </p:sp>
        <p:sp>
          <p:nvSpPr>
            <p:cNvPr id="32957" name="Text Box 595"/>
            <p:cNvSpPr txBox="1">
              <a:spLocks noChangeArrowheads="1"/>
            </p:cNvSpPr>
            <p:nvPr/>
          </p:nvSpPr>
          <p:spPr bwMode="auto">
            <a:xfrm>
              <a:off x="4112"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219</a:t>
              </a:r>
            </a:p>
          </p:txBody>
        </p:sp>
        <p:sp>
          <p:nvSpPr>
            <p:cNvPr id="32958" name="Text Box 596"/>
            <p:cNvSpPr txBox="1">
              <a:spLocks noChangeArrowheads="1"/>
            </p:cNvSpPr>
            <p:nvPr/>
          </p:nvSpPr>
          <p:spPr bwMode="auto">
            <a:xfrm>
              <a:off x="4359" y="90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224</a:t>
              </a:r>
            </a:p>
          </p:txBody>
        </p:sp>
        <p:sp>
          <p:nvSpPr>
            <p:cNvPr id="32959" name="Text Box 597"/>
            <p:cNvSpPr txBox="1">
              <a:spLocks noChangeArrowheads="1"/>
            </p:cNvSpPr>
            <p:nvPr/>
          </p:nvSpPr>
          <p:spPr bwMode="auto">
            <a:xfrm>
              <a:off x="4610"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225</a:t>
              </a:r>
            </a:p>
          </p:txBody>
        </p:sp>
        <p:sp>
          <p:nvSpPr>
            <p:cNvPr id="32960" name="Text Box 598"/>
            <p:cNvSpPr txBox="1">
              <a:spLocks noChangeArrowheads="1"/>
            </p:cNvSpPr>
            <p:nvPr/>
          </p:nvSpPr>
          <p:spPr bwMode="auto">
            <a:xfrm>
              <a:off x="4856" y="90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228</a:t>
              </a:r>
            </a:p>
          </p:txBody>
        </p:sp>
        <p:sp>
          <p:nvSpPr>
            <p:cNvPr id="32961" name="Text Box 599"/>
            <p:cNvSpPr txBox="1">
              <a:spLocks noChangeArrowheads="1"/>
            </p:cNvSpPr>
            <p:nvPr/>
          </p:nvSpPr>
          <p:spPr bwMode="auto">
            <a:xfrm>
              <a:off x="5108"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229</a:t>
              </a:r>
            </a:p>
          </p:txBody>
        </p:sp>
        <p:sp>
          <p:nvSpPr>
            <p:cNvPr id="32962" name="Text Box 600"/>
            <p:cNvSpPr txBox="1">
              <a:spLocks noChangeArrowheads="1"/>
            </p:cNvSpPr>
            <p:nvPr/>
          </p:nvSpPr>
          <p:spPr bwMode="auto">
            <a:xfrm>
              <a:off x="5354" y="90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231</a:t>
              </a:r>
            </a:p>
          </p:txBody>
        </p:sp>
        <p:sp>
          <p:nvSpPr>
            <p:cNvPr id="32963" name="Text Box 601"/>
            <p:cNvSpPr txBox="1">
              <a:spLocks noChangeArrowheads="1"/>
            </p:cNvSpPr>
            <p:nvPr/>
          </p:nvSpPr>
          <p:spPr bwMode="auto">
            <a:xfrm>
              <a:off x="125" y="114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234</a:t>
              </a:r>
            </a:p>
          </p:txBody>
        </p:sp>
        <p:sp>
          <p:nvSpPr>
            <p:cNvPr id="32964" name="Text Box 602"/>
            <p:cNvSpPr txBox="1">
              <a:spLocks noChangeArrowheads="1"/>
            </p:cNvSpPr>
            <p:nvPr/>
          </p:nvSpPr>
          <p:spPr bwMode="auto">
            <a:xfrm>
              <a:off x="377"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239</a:t>
              </a:r>
            </a:p>
          </p:txBody>
        </p:sp>
        <p:sp>
          <p:nvSpPr>
            <p:cNvPr id="32965" name="Text Box 603"/>
            <p:cNvSpPr txBox="1">
              <a:spLocks noChangeArrowheads="1"/>
            </p:cNvSpPr>
            <p:nvPr/>
          </p:nvSpPr>
          <p:spPr bwMode="auto">
            <a:xfrm>
              <a:off x="627"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240</a:t>
              </a:r>
            </a:p>
          </p:txBody>
        </p:sp>
        <p:sp>
          <p:nvSpPr>
            <p:cNvPr id="32966" name="Text Box 604"/>
            <p:cNvSpPr txBox="1">
              <a:spLocks noChangeArrowheads="1"/>
            </p:cNvSpPr>
            <p:nvPr/>
          </p:nvSpPr>
          <p:spPr bwMode="auto">
            <a:xfrm>
              <a:off x="872" y="114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248</a:t>
              </a:r>
            </a:p>
          </p:txBody>
        </p:sp>
        <p:sp>
          <p:nvSpPr>
            <p:cNvPr id="32967" name="Text Box 605"/>
            <p:cNvSpPr txBox="1">
              <a:spLocks noChangeArrowheads="1"/>
            </p:cNvSpPr>
            <p:nvPr/>
          </p:nvSpPr>
          <p:spPr bwMode="auto">
            <a:xfrm>
              <a:off x="1125"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251</a:t>
              </a:r>
            </a:p>
          </p:txBody>
        </p:sp>
        <p:sp>
          <p:nvSpPr>
            <p:cNvPr id="32968" name="Text Box 606"/>
            <p:cNvSpPr txBox="1">
              <a:spLocks noChangeArrowheads="1"/>
            </p:cNvSpPr>
            <p:nvPr/>
          </p:nvSpPr>
          <p:spPr bwMode="auto">
            <a:xfrm>
              <a:off x="1373"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252</a:t>
              </a:r>
            </a:p>
          </p:txBody>
        </p:sp>
        <p:sp>
          <p:nvSpPr>
            <p:cNvPr id="32969" name="Text Box 607"/>
            <p:cNvSpPr txBox="1">
              <a:spLocks noChangeArrowheads="1"/>
            </p:cNvSpPr>
            <p:nvPr/>
          </p:nvSpPr>
          <p:spPr bwMode="auto">
            <a:xfrm>
              <a:off x="1622"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253</a:t>
              </a:r>
            </a:p>
          </p:txBody>
        </p:sp>
        <p:sp>
          <p:nvSpPr>
            <p:cNvPr id="32970" name="Text Box 608"/>
            <p:cNvSpPr txBox="1">
              <a:spLocks noChangeArrowheads="1"/>
            </p:cNvSpPr>
            <p:nvPr/>
          </p:nvSpPr>
          <p:spPr bwMode="auto">
            <a:xfrm>
              <a:off x="1868" y="114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254</a:t>
              </a:r>
            </a:p>
          </p:txBody>
        </p:sp>
        <p:sp>
          <p:nvSpPr>
            <p:cNvPr id="32971" name="Text Box 609"/>
            <p:cNvSpPr txBox="1">
              <a:spLocks noChangeArrowheads="1"/>
            </p:cNvSpPr>
            <p:nvPr/>
          </p:nvSpPr>
          <p:spPr bwMode="auto">
            <a:xfrm>
              <a:off x="2120"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256</a:t>
              </a:r>
            </a:p>
          </p:txBody>
        </p:sp>
        <p:sp>
          <p:nvSpPr>
            <p:cNvPr id="32972" name="Text Box 610"/>
            <p:cNvSpPr txBox="1">
              <a:spLocks noChangeArrowheads="1"/>
            </p:cNvSpPr>
            <p:nvPr/>
          </p:nvSpPr>
          <p:spPr bwMode="auto">
            <a:xfrm>
              <a:off x="2370"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260</a:t>
              </a:r>
            </a:p>
          </p:txBody>
        </p:sp>
        <p:sp>
          <p:nvSpPr>
            <p:cNvPr id="32973" name="Text Box 611"/>
            <p:cNvSpPr txBox="1">
              <a:spLocks noChangeArrowheads="1"/>
            </p:cNvSpPr>
            <p:nvPr/>
          </p:nvSpPr>
          <p:spPr bwMode="auto">
            <a:xfrm>
              <a:off x="2618"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262</a:t>
              </a:r>
            </a:p>
          </p:txBody>
        </p:sp>
        <p:sp>
          <p:nvSpPr>
            <p:cNvPr id="32974" name="Text Box 612"/>
            <p:cNvSpPr txBox="1">
              <a:spLocks noChangeArrowheads="1"/>
            </p:cNvSpPr>
            <p:nvPr/>
          </p:nvSpPr>
          <p:spPr bwMode="auto">
            <a:xfrm>
              <a:off x="2867"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267</a:t>
              </a:r>
            </a:p>
          </p:txBody>
        </p:sp>
        <p:sp>
          <p:nvSpPr>
            <p:cNvPr id="32975" name="Text Box 613"/>
            <p:cNvSpPr txBox="1">
              <a:spLocks noChangeArrowheads="1"/>
            </p:cNvSpPr>
            <p:nvPr/>
          </p:nvSpPr>
          <p:spPr bwMode="auto">
            <a:xfrm>
              <a:off x="3116"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269</a:t>
              </a:r>
            </a:p>
          </p:txBody>
        </p:sp>
        <p:sp>
          <p:nvSpPr>
            <p:cNvPr id="32976" name="Text Box 614"/>
            <p:cNvSpPr txBox="1">
              <a:spLocks noChangeArrowheads="1"/>
            </p:cNvSpPr>
            <p:nvPr/>
          </p:nvSpPr>
          <p:spPr bwMode="auto">
            <a:xfrm>
              <a:off x="3366"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270</a:t>
              </a:r>
            </a:p>
          </p:txBody>
        </p:sp>
        <p:sp>
          <p:nvSpPr>
            <p:cNvPr id="32977" name="Text Box 615"/>
            <p:cNvSpPr txBox="1">
              <a:spLocks noChangeArrowheads="1"/>
            </p:cNvSpPr>
            <p:nvPr/>
          </p:nvSpPr>
          <p:spPr bwMode="auto">
            <a:xfrm>
              <a:off x="3614"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276</a:t>
              </a:r>
            </a:p>
          </p:txBody>
        </p:sp>
        <p:sp>
          <p:nvSpPr>
            <p:cNvPr id="32978" name="Text Box 616"/>
            <p:cNvSpPr txBox="1">
              <a:spLocks noChangeArrowheads="1"/>
            </p:cNvSpPr>
            <p:nvPr/>
          </p:nvSpPr>
          <p:spPr bwMode="auto">
            <a:xfrm>
              <a:off x="3864"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281</a:t>
              </a:r>
            </a:p>
          </p:txBody>
        </p:sp>
        <p:sp>
          <p:nvSpPr>
            <p:cNvPr id="32979" name="Text Box 617"/>
            <p:cNvSpPr txBox="1">
              <a:spLocks noChangeArrowheads="1"/>
            </p:cNvSpPr>
            <p:nvPr/>
          </p:nvSpPr>
          <p:spPr bwMode="auto">
            <a:xfrm>
              <a:off x="4112"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283</a:t>
              </a:r>
            </a:p>
          </p:txBody>
        </p:sp>
        <p:sp>
          <p:nvSpPr>
            <p:cNvPr id="32980" name="Text Box 618"/>
            <p:cNvSpPr txBox="1">
              <a:spLocks noChangeArrowheads="1"/>
            </p:cNvSpPr>
            <p:nvPr/>
          </p:nvSpPr>
          <p:spPr bwMode="auto">
            <a:xfrm>
              <a:off x="4362"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301</a:t>
              </a:r>
            </a:p>
          </p:txBody>
        </p:sp>
        <p:sp>
          <p:nvSpPr>
            <p:cNvPr id="32981" name="Text Box 619"/>
            <p:cNvSpPr txBox="1">
              <a:spLocks noChangeArrowheads="1"/>
            </p:cNvSpPr>
            <p:nvPr/>
          </p:nvSpPr>
          <p:spPr bwMode="auto">
            <a:xfrm>
              <a:off x="4610"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302</a:t>
              </a:r>
            </a:p>
          </p:txBody>
        </p:sp>
        <p:sp>
          <p:nvSpPr>
            <p:cNvPr id="32982" name="Text Box 620"/>
            <p:cNvSpPr txBox="1">
              <a:spLocks noChangeArrowheads="1"/>
            </p:cNvSpPr>
            <p:nvPr/>
          </p:nvSpPr>
          <p:spPr bwMode="auto">
            <a:xfrm>
              <a:off x="4859"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303</a:t>
              </a:r>
            </a:p>
          </p:txBody>
        </p:sp>
        <p:sp>
          <p:nvSpPr>
            <p:cNvPr id="32983" name="Text Box 621"/>
            <p:cNvSpPr txBox="1">
              <a:spLocks noChangeArrowheads="1"/>
            </p:cNvSpPr>
            <p:nvPr/>
          </p:nvSpPr>
          <p:spPr bwMode="auto">
            <a:xfrm>
              <a:off x="5105" y="114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304</a:t>
              </a:r>
            </a:p>
          </p:txBody>
        </p:sp>
        <p:sp>
          <p:nvSpPr>
            <p:cNvPr id="32984" name="Text Box 622"/>
            <p:cNvSpPr txBox="1">
              <a:spLocks noChangeArrowheads="1"/>
            </p:cNvSpPr>
            <p:nvPr/>
          </p:nvSpPr>
          <p:spPr bwMode="auto">
            <a:xfrm>
              <a:off x="5353" y="114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305</a:t>
              </a:r>
            </a:p>
          </p:txBody>
        </p:sp>
        <p:sp>
          <p:nvSpPr>
            <p:cNvPr id="32985" name="Text Box 623"/>
            <p:cNvSpPr txBox="1">
              <a:spLocks noChangeArrowheads="1"/>
            </p:cNvSpPr>
            <p:nvPr/>
          </p:nvSpPr>
          <p:spPr bwMode="auto">
            <a:xfrm>
              <a:off x="128"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307</a:t>
              </a:r>
            </a:p>
          </p:txBody>
        </p:sp>
        <p:sp>
          <p:nvSpPr>
            <p:cNvPr id="32986" name="Text Box 624"/>
            <p:cNvSpPr txBox="1">
              <a:spLocks noChangeArrowheads="1"/>
            </p:cNvSpPr>
            <p:nvPr/>
          </p:nvSpPr>
          <p:spPr bwMode="auto">
            <a:xfrm>
              <a:off x="374" y="139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308</a:t>
              </a:r>
            </a:p>
          </p:txBody>
        </p:sp>
        <p:sp>
          <p:nvSpPr>
            <p:cNvPr id="32987" name="Text Box 625"/>
            <p:cNvSpPr txBox="1">
              <a:spLocks noChangeArrowheads="1"/>
            </p:cNvSpPr>
            <p:nvPr/>
          </p:nvSpPr>
          <p:spPr bwMode="auto">
            <a:xfrm>
              <a:off x="626"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309</a:t>
              </a:r>
            </a:p>
          </p:txBody>
        </p:sp>
        <p:sp>
          <p:nvSpPr>
            <p:cNvPr id="32988" name="Text Box 626"/>
            <p:cNvSpPr txBox="1">
              <a:spLocks noChangeArrowheads="1"/>
            </p:cNvSpPr>
            <p:nvPr/>
          </p:nvSpPr>
          <p:spPr bwMode="auto">
            <a:xfrm>
              <a:off x="876"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310</a:t>
              </a:r>
            </a:p>
          </p:txBody>
        </p:sp>
        <p:sp>
          <p:nvSpPr>
            <p:cNvPr id="32989" name="Text Box 627"/>
            <p:cNvSpPr txBox="1">
              <a:spLocks noChangeArrowheads="1"/>
            </p:cNvSpPr>
            <p:nvPr/>
          </p:nvSpPr>
          <p:spPr bwMode="auto">
            <a:xfrm>
              <a:off x="1124"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312</a:t>
              </a:r>
            </a:p>
          </p:txBody>
        </p:sp>
        <p:sp>
          <p:nvSpPr>
            <p:cNvPr id="32990" name="Text Box 628"/>
            <p:cNvSpPr txBox="1">
              <a:spLocks noChangeArrowheads="1"/>
            </p:cNvSpPr>
            <p:nvPr/>
          </p:nvSpPr>
          <p:spPr bwMode="auto">
            <a:xfrm>
              <a:off x="1373"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313</a:t>
              </a:r>
            </a:p>
          </p:txBody>
        </p:sp>
        <p:sp>
          <p:nvSpPr>
            <p:cNvPr id="32991" name="Text Box 629"/>
            <p:cNvSpPr txBox="1">
              <a:spLocks noChangeArrowheads="1"/>
            </p:cNvSpPr>
            <p:nvPr/>
          </p:nvSpPr>
          <p:spPr bwMode="auto">
            <a:xfrm>
              <a:off x="1619" y="139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314</a:t>
              </a:r>
            </a:p>
          </p:txBody>
        </p:sp>
        <p:sp>
          <p:nvSpPr>
            <p:cNvPr id="32992" name="Text Box 630"/>
            <p:cNvSpPr txBox="1">
              <a:spLocks noChangeArrowheads="1"/>
            </p:cNvSpPr>
            <p:nvPr/>
          </p:nvSpPr>
          <p:spPr bwMode="auto">
            <a:xfrm>
              <a:off x="1871"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315</a:t>
              </a:r>
            </a:p>
          </p:txBody>
        </p:sp>
        <p:sp>
          <p:nvSpPr>
            <p:cNvPr id="32993" name="Text Box 631"/>
            <p:cNvSpPr txBox="1">
              <a:spLocks noChangeArrowheads="1"/>
            </p:cNvSpPr>
            <p:nvPr/>
          </p:nvSpPr>
          <p:spPr bwMode="auto">
            <a:xfrm>
              <a:off x="2120"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316</a:t>
              </a:r>
            </a:p>
          </p:txBody>
        </p:sp>
        <p:sp>
          <p:nvSpPr>
            <p:cNvPr id="32994" name="Text Box 632"/>
            <p:cNvSpPr txBox="1">
              <a:spLocks noChangeArrowheads="1"/>
            </p:cNvSpPr>
            <p:nvPr/>
          </p:nvSpPr>
          <p:spPr bwMode="auto">
            <a:xfrm>
              <a:off x="2369"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317</a:t>
              </a:r>
            </a:p>
          </p:txBody>
        </p:sp>
        <p:sp>
          <p:nvSpPr>
            <p:cNvPr id="32995" name="Text Box 633"/>
            <p:cNvSpPr txBox="1">
              <a:spLocks noChangeArrowheads="1"/>
            </p:cNvSpPr>
            <p:nvPr/>
          </p:nvSpPr>
          <p:spPr bwMode="auto">
            <a:xfrm>
              <a:off x="2615" y="139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318</a:t>
              </a:r>
            </a:p>
          </p:txBody>
        </p:sp>
        <p:sp>
          <p:nvSpPr>
            <p:cNvPr id="32996" name="Text Box 634"/>
            <p:cNvSpPr txBox="1">
              <a:spLocks noChangeArrowheads="1"/>
            </p:cNvSpPr>
            <p:nvPr/>
          </p:nvSpPr>
          <p:spPr bwMode="auto">
            <a:xfrm>
              <a:off x="2867"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319</a:t>
              </a:r>
            </a:p>
          </p:txBody>
        </p:sp>
        <p:sp>
          <p:nvSpPr>
            <p:cNvPr id="32997" name="Text Box 635"/>
            <p:cNvSpPr txBox="1">
              <a:spLocks noChangeArrowheads="1"/>
            </p:cNvSpPr>
            <p:nvPr/>
          </p:nvSpPr>
          <p:spPr bwMode="auto">
            <a:xfrm>
              <a:off x="3116"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320</a:t>
              </a:r>
            </a:p>
          </p:txBody>
        </p:sp>
        <p:sp>
          <p:nvSpPr>
            <p:cNvPr id="32998" name="Text Box 636"/>
            <p:cNvSpPr txBox="1">
              <a:spLocks noChangeArrowheads="1"/>
            </p:cNvSpPr>
            <p:nvPr/>
          </p:nvSpPr>
          <p:spPr bwMode="auto">
            <a:xfrm>
              <a:off x="3365"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321</a:t>
              </a:r>
            </a:p>
          </p:txBody>
        </p:sp>
        <p:sp>
          <p:nvSpPr>
            <p:cNvPr id="32999" name="Text Box 637"/>
            <p:cNvSpPr txBox="1">
              <a:spLocks noChangeArrowheads="1"/>
            </p:cNvSpPr>
            <p:nvPr/>
          </p:nvSpPr>
          <p:spPr bwMode="auto">
            <a:xfrm>
              <a:off x="3614"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323</a:t>
              </a:r>
            </a:p>
          </p:txBody>
        </p:sp>
        <p:sp>
          <p:nvSpPr>
            <p:cNvPr id="33000" name="Text Box 638"/>
            <p:cNvSpPr txBox="1">
              <a:spLocks noChangeArrowheads="1"/>
            </p:cNvSpPr>
            <p:nvPr/>
          </p:nvSpPr>
          <p:spPr bwMode="auto">
            <a:xfrm>
              <a:off x="3863"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325</a:t>
              </a:r>
            </a:p>
          </p:txBody>
        </p:sp>
        <p:sp>
          <p:nvSpPr>
            <p:cNvPr id="33001" name="Text Box 639"/>
            <p:cNvSpPr txBox="1">
              <a:spLocks noChangeArrowheads="1"/>
            </p:cNvSpPr>
            <p:nvPr/>
          </p:nvSpPr>
          <p:spPr bwMode="auto">
            <a:xfrm>
              <a:off x="4112"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330</a:t>
              </a:r>
            </a:p>
          </p:txBody>
        </p:sp>
        <p:sp>
          <p:nvSpPr>
            <p:cNvPr id="33002" name="Text Box 640"/>
            <p:cNvSpPr txBox="1">
              <a:spLocks noChangeArrowheads="1"/>
            </p:cNvSpPr>
            <p:nvPr/>
          </p:nvSpPr>
          <p:spPr bwMode="auto">
            <a:xfrm>
              <a:off x="4361"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331</a:t>
              </a:r>
            </a:p>
          </p:txBody>
        </p:sp>
        <p:sp>
          <p:nvSpPr>
            <p:cNvPr id="33003" name="Text Box 641"/>
            <p:cNvSpPr txBox="1">
              <a:spLocks noChangeArrowheads="1"/>
            </p:cNvSpPr>
            <p:nvPr/>
          </p:nvSpPr>
          <p:spPr bwMode="auto">
            <a:xfrm>
              <a:off x="4607" y="139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334</a:t>
              </a:r>
            </a:p>
          </p:txBody>
        </p:sp>
        <p:sp>
          <p:nvSpPr>
            <p:cNvPr id="33004" name="Text Box 642"/>
            <p:cNvSpPr txBox="1">
              <a:spLocks noChangeArrowheads="1"/>
            </p:cNvSpPr>
            <p:nvPr/>
          </p:nvSpPr>
          <p:spPr bwMode="auto">
            <a:xfrm>
              <a:off x="4859"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336</a:t>
              </a:r>
            </a:p>
          </p:txBody>
        </p:sp>
        <p:sp>
          <p:nvSpPr>
            <p:cNvPr id="33005" name="Text Box 643"/>
            <p:cNvSpPr txBox="1">
              <a:spLocks noChangeArrowheads="1"/>
            </p:cNvSpPr>
            <p:nvPr/>
          </p:nvSpPr>
          <p:spPr bwMode="auto">
            <a:xfrm>
              <a:off x="5108"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337</a:t>
              </a:r>
            </a:p>
          </p:txBody>
        </p:sp>
        <p:sp>
          <p:nvSpPr>
            <p:cNvPr id="33006" name="Text Box 644"/>
            <p:cNvSpPr txBox="1">
              <a:spLocks noChangeArrowheads="1"/>
            </p:cNvSpPr>
            <p:nvPr/>
          </p:nvSpPr>
          <p:spPr bwMode="auto">
            <a:xfrm>
              <a:off x="5353" y="139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339</a:t>
              </a:r>
            </a:p>
          </p:txBody>
        </p:sp>
        <p:sp>
          <p:nvSpPr>
            <p:cNvPr id="33007" name="Text Box 645"/>
            <p:cNvSpPr txBox="1">
              <a:spLocks noChangeArrowheads="1"/>
            </p:cNvSpPr>
            <p:nvPr/>
          </p:nvSpPr>
          <p:spPr bwMode="auto">
            <a:xfrm>
              <a:off x="128"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347</a:t>
              </a:r>
            </a:p>
          </p:txBody>
        </p:sp>
        <p:sp>
          <p:nvSpPr>
            <p:cNvPr id="33008" name="Text Box 646"/>
            <p:cNvSpPr txBox="1">
              <a:spLocks noChangeArrowheads="1"/>
            </p:cNvSpPr>
            <p:nvPr/>
          </p:nvSpPr>
          <p:spPr bwMode="auto">
            <a:xfrm>
              <a:off x="377"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351</a:t>
              </a:r>
            </a:p>
          </p:txBody>
        </p:sp>
        <p:sp>
          <p:nvSpPr>
            <p:cNvPr id="33009" name="Text Box 647"/>
            <p:cNvSpPr txBox="1">
              <a:spLocks noChangeArrowheads="1"/>
            </p:cNvSpPr>
            <p:nvPr/>
          </p:nvSpPr>
          <p:spPr bwMode="auto">
            <a:xfrm>
              <a:off x="626"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352</a:t>
              </a:r>
            </a:p>
          </p:txBody>
        </p:sp>
        <p:sp>
          <p:nvSpPr>
            <p:cNvPr id="33010" name="Text Box 648"/>
            <p:cNvSpPr txBox="1">
              <a:spLocks noChangeArrowheads="1"/>
            </p:cNvSpPr>
            <p:nvPr/>
          </p:nvSpPr>
          <p:spPr bwMode="auto">
            <a:xfrm>
              <a:off x="875"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360</a:t>
              </a:r>
            </a:p>
          </p:txBody>
        </p:sp>
        <p:sp>
          <p:nvSpPr>
            <p:cNvPr id="33011" name="Text Box 649"/>
            <p:cNvSpPr txBox="1">
              <a:spLocks noChangeArrowheads="1"/>
            </p:cNvSpPr>
            <p:nvPr/>
          </p:nvSpPr>
          <p:spPr bwMode="auto">
            <a:xfrm>
              <a:off x="1124"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361</a:t>
              </a:r>
            </a:p>
          </p:txBody>
        </p:sp>
        <p:sp>
          <p:nvSpPr>
            <p:cNvPr id="33012" name="Text Box 650"/>
            <p:cNvSpPr txBox="1">
              <a:spLocks noChangeArrowheads="1"/>
            </p:cNvSpPr>
            <p:nvPr/>
          </p:nvSpPr>
          <p:spPr bwMode="auto">
            <a:xfrm>
              <a:off x="1370" y="164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364</a:t>
              </a:r>
            </a:p>
          </p:txBody>
        </p:sp>
        <p:sp>
          <p:nvSpPr>
            <p:cNvPr id="33013" name="Text Box 651"/>
            <p:cNvSpPr txBox="1">
              <a:spLocks noChangeArrowheads="1"/>
            </p:cNvSpPr>
            <p:nvPr/>
          </p:nvSpPr>
          <p:spPr bwMode="auto">
            <a:xfrm>
              <a:off x="1623"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385</a:t>
              </a:r>
            </a:p>
          </p:txBody>
        </p:sp>
        <p:sp>
          <p:nvSpPr>
            <p:cNvPr id="33014" name="Text Box 652"/>
            <p:cNvSpPr txBox="1">
              <a:spLocks noChangeArrowheads="1"/>
            </p:cNvSpPr>
            <p:nvPr/>
          </p:nvSpPr>
          <p:spPr bwMode="auto">
            <a:xfrm>
              <a:off x="1871"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386</a:t>
              </a:r>
            </a:p>
          </p:txBody>
        </p:sp>
        <p:sp>
          <p:nvSpPr>
            <p:cNvPr id="33015" name="Text Box 653"/>
            <p:cNvSpPr txBox="1">
              <a:spLocks noChangeArrowheads="1"/>
            </p:cNvSpPr>
            <p:nvPr/>
          </p:nvSpPr>
          <p:spPr bwMode="auto">
            <a:xfrm>
              <a:off x="2120"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401</a:t>
              </a:r>
            </a:p>
          </p:txBody>
        </p:sp>
        <p:sp>
          <p:nvSpPr>
            <p:cNvPr id="33016" name="Text Box 654"/>
            <p:cNvSpPr txBox="1">
              <a:spLocks noChangeArrowheads="1"/>
            </p:cNvSpPr>
            <p:nvPr/>
          </p:nvSpPr>
          <p:spPr bwMode="auto">
            <a:xfrm>
              <a:off x="2369"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402</a:t>
              </a:r>
            </a:p>
          </p:txBody>
        </p:sp>
        <p:sp>
          <p:nvSpPr>
            <p:cNvPr id="33017" name="Text Box 655"/>
            <p:cNvSpPr txBox="1">
              <a:spLocks noChangeArrowheads="1"/>
            </p:cNvSpPr>
            <p:nvPr/>
          </p:nvSpPr>
          <p:spPr bwMode="auto">
            <a:xfrm>
              <a:off x="2615" y="164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404</a:t>
              </a:r>
            </a:p>
          </p:txBody>
        </p:sp>
        <p:sp>
          <p:nvSpPr>
            <p:cNvPr id="33018" name="Text Box 656"/>
            <p:cNvSpPr txBox="1">
              <a:spLocks noChangeArrowheads="1"/>
            </p:cNvSpPr>
            <p:nvPr/>
          </p:nvSpPr>
          <p:spPr bwMode="auto">
            <a:xfrm>
              <a:off x="2867"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405</a:t>
              </a:r>
            </a:p>
          </p:txBody>
        </p:sp>
        <p:sp>
          <p:nvSpPr>
            <p:cNvPr id="33019" name="Text Box 657"/>
            <p:cNvSpPr txBox="1">
              <a:spLocks noChangeArrowheads="1"/>
            </p:cNvSpPr>
            <p:nvPr/>
          </p:nvSpPr>
          <p:spPr bwMode="auto">
            <a:xfrm>
              <a:off x="3116"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406</a:t>
              </a:r>
            </a:p>
          </p:txBody>
        </p:sp>
        <p:sp>
          <p:nvSpPr>
            <p:cNvPr id="33020" name="Text Box 658"/>
            <p:cNvSpPr txBox="1">
              <a:spLocks noChangeArrowheads="1"/>
            </p:cNvSpPr>
            <p:nvPr/>
          </p:nvSpPr>
          <p:spPr bwMode="auto">
            <a:xfrm>
              <a:off x="3365"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407</a:t>
              </a:r>
            </a:p>
          </p:txBody>
        </p:sp>
        <p:sp>
          <p:nvSpPr>
            <p:cNvPr id="33021" name="Text Box 659"/>
            <p:cNvSpPr txBox="1">
              <a:spLocks noChangeArrowheads="1"/>
            </p:cNvSpPr>
            <p:nvPr/>
          </p:nvSpPr>
          <p:spPr bwMode="auto">
            <a:xfrm>
              <a:off x="3611" y="164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408</a:t>
              </a:r>
            </a:p>
          </p:txBody>
        </p:sp>
        <p:sp>
          <p:nvSpPr>
            <p:cNvPr id="33022" name="Text Box 660"/>
            <p:cNvSpPr txBox="1">
              <a:spLocks noChangeArrowheads="1"/>
            </p:cNvSpPr>
            <p:nvPr/>
          </p:nvSpPr>
          <p:spPr bwMode="auto">
            <a:xfrm>
              <a:off x="3863"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409</a:t>
              </a:r>
            </a:p>
          </p:txBody>
        </p:sp>
        <p:sp>
          <p:nvSpPr>
            <p:cNvPr id="33023" name="Text Box 661"/>
            <p:cNvSpPr txBox="1">
              <a:spLocks noChangeArrowheads="1"/>
            </p:cNvSpPr>
            <p:nvPr/>
          </p:nvSpPr>
          <p:spPr bwMode="auto">
            <a:xfrm>
              <a:off x="4112"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410</a:t>
              </a:r>
            </a:p>
          </p:txBody>
        </p:sp>
        <p:sp>
          <p:nvSpPr>
            <p:cNvPr id="33024" name="Text Box 662"/>
            <p:cNvSpPr txBox="1">
              <a:spLocks noChangeArrowheads="1"/>
            </p:cNvSpPr>
            <p:nvPr/>
          </p:nvSpPr>
          <p:spPr bwMode="auto">
            <a:xfrm>
              <a:off x="4361"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412</a:t>
              </a:r>
            </a:p>
          </p:txBody>
        </p:sp>
        <p:sp>
          <p:nvSpPr>
            <p:cNvPr id="33025" name="Text Box 663"/>
            <p:cNvSpPr txBox="1">
              <a:spLocks noChangeArrowheads="1"/>
            </p:cNvSpPr>
            <p:nvPr/>
          </p:nvSpPr>
          <p:spPr bwMode="auto">
            <a:xfrm>
              <a:off x="4610"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413</a:t>
              </a:r>
            </a:p>
          </p:txBody>
        </p:sp>
        <p:sp>
          <p:nvSpPr>
            <p:cNvPr id="33026" name="Text Box 664"/>
            <p:cNvSpPr txBox="1">
              <a:spLocks noChangeArrowheads="1"/>
            </p:cNvSpPr>
            <p:nvPr/>
          </p:nvSpPr>
          <p:spPr bwMode="auto">
            <a:xfrm>
              <a:off x="4856" y="164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414</a:t>
              </a:r>
            </a:p>
          </p:txBody>
        </p:sp>
        <p:sp>
          <p:nvSpPr>
            <p:cNvPr id="33027" name="Text Box 665"/>
            <p:cNvSpPr txBox="1">
              <a:spLocks noChangeArrowheads="1"/>
            </p:cNvSpPr>
            <p:nvPr/>
          </p:nvSpPr>
          <p:spPr bwMode="auto">
            <a:xfrm>
              <a:off x="5108"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415</a:t>
              </a:r>
            </a:p>
          </p:txBody>
        </p:sp>
        <p:sp>
          <p:nvSpPr>
            <p:cNvPr id="33028" name="Text Box 666"/>
            <p:cNvSpPr txBox="1">
              <a:spLocks noChangeArrowheads="1"/>
            </p:cNvSpPr>
            <p:nvPr/>
          </p:nvSpPr>
          <p:spPr bwMode="auto">
            <a:xfrm>
              <a:off x="5353" y="164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416</a:t>
              </a:r>
            </a:p>
          </p:txBody>
        </p:sp>
        <p:sp>
          <p:nvSpPr>
            <p:cNvPr id="33029" name="Text Box 667"/>
            <p:cNvSpPr txBox="1">
              <a:spLocks noChangeArrowheads="1"/>
            </p:cNvSpPr>
            <p:nvPr/>
          </p:nvSpPr>
          <p:spPr bwMode="auto">
            <a:xfrm>
              <a:off x="128"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417</a:t>
              </a:r>
            </a:p>
          </p:txBody>
        </p:sp>
        <p:sp>
          <p:nvSpPr>
            <p:cNvPr id="33030" name="Text Box 668"/>
            <p:cNvSpPr txBox="1">
              <a:spLocks noChangeArrowheads="1"/>
            </p:cNvSpPr>
            <p:nvPr/>
          </p:nvSpPr>
          <p:spPr bwMode="auto">
            <a:xfrm>
              <a:off x="377"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419</a:t>
              </a:r>
            </a:p>
          </p:txBody>
        </p:sp>
        <p:sp>
          <p:nvSpPr>
            <p:cNvPr id="33031" name="Text Box 669"/>
            <p:cNvSpPr txBox="1">
              <a:spLocks noChangeArrowheads="1"/>
            </p:cNvSpPr>
            <p:nvPr/>
          </p:nvSpPr>
          <p:spPr bwMode="auto">
            <a:xfrm>
              <a:off x="626"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423</a:t>
              </a:r>
            </a:p>
          </p:txBody>
        </p:sp>
        <p:sp>
          <p:nvSpPr>
            <p:cNvPr id="33032" name="Text Box 670"/>
            <p:cNvSpPr txBox="1">
              <a:spLocks noChangeArrowheads="1"/>
            </p:cNvSpPr>
            <p:nvPr/>
          </p:nvSpPr>
          <p:spPr bwMode="auto">
            <a:xfrm>
              <a:off x="872" y="1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424</a:t>
              </a:r>
            </a:p>
          </p:txBody>
        </p:sp>
        <p:sp>
          <p:nvSpPr>
            <p:cNvPr id="33033" name="Text Box 671"/>
            <p:cNvSpPr txBox="1">
              <a:spLocks noChangeArrowheads="1"/>
            </p:cNvSpPr>
            <p:nvPr/>
          </p:nvSpPr>
          <p:spPr bwMode="auto">
            <a:xfrm>
              <a:off x="1124"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425</a:t>
              </a:r>
            </a:p>
          </p:txBody>
        </p:sp>
        <p:sp>
          <p:nvSpPr>
            <p:cNvPr id="33034" name="Text Box 672"/>
            <p:cNvSpPr txBox="1">
              <a:spLocks noChangeArrowheads="1"/>
            </p:cNvSpPr>
            <p:nvPr/>
          </p:nvSpPr>
          <p:spPr bwMode="auto">
            <a:xfrm>
              <a:off x="1373"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430</a:t>
              </a:r>
            </a:p>
          </p:txBody>
        </p:sp>
        <p:sp>
          <p:nvSpPr>
            <p:cNvPr id="33035" name="Text Box 673"/>
            <p:cNvSpPr txBox="1">
              <a:spLocks noChangeArrowheads="1"/>
            </p:cNvSpPr>
            <p:nvPr/>
          </p:nvSpPr>
          <p:spPr bwMode="auto">
            <a:xfrm>
              <a:off x="1622"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432</a:t>
              </a:r>
            </a:p>
          </p:txBody>
        </p:sp>
        <p:sp>
          <p:nvSpPr>
            <p:cNvPr id="33036" name="Text Box 674"/>
            <p:cNvSpPr txBox="1">
              <a:spLocks noChangeArrowheads="1"/>
            </p:cNvSpPr>
            <p:nvPr/>
          </p:nvSpPr>
          <p:spPr bwMode="auto">
            <a:xfrm>
              <a:off x="1868" y="1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434</a:t>
              </a:r>
            </a:p>
          </p:txBody>
        </p:sp>
        <p:sp>
          <p:nvSpPr>
            <p:cNvPr id="33037" name="Text Box 675"/>
            <p:cNvSpPr txBox="1">
              <a:spLocks noChangeArrowheads="1"/>
            </p:cNvSpPr>
            <p:nvPr/>
          </p:nvSpPr>
          <p:spPr bwMode="auto">
            <a:xfrm>
              <a:off x="2120"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435</a:t>
              </a:r>
            </a:p>
          </p:txBody>
        </p:sp>
        <p:sp>
          <p:nvSpPr>
            <p:cNvPr id="33038" name="Text Box 676"/>
            <p:cNvSpPr txBox="1">
              <a:spLocks noChangeArrowheads="1"/>
            </p:cNvSpPr>
            <p:nvPr/>
          </p:nvSpPr>
          <p:spPr bwMode="auto">
            <a:xfrm>
              <a:off x="2369"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440</a:t>
              </a:r>
            </a:p>
          </p:txBody>
        </p:sp>
        <p:sp>
          <p:nvSpPr>
            <p:cNvPr id="33039" name="Text Box 677"/>
            <p:cNvSpPr txBox="1">
              <a:spLocks noChangeArrowheads="1"/>
            </p:cNvSpPr>
            <p:nvPr/>
          </p:nvSpPr>
          <p:spPr bwMode="auto">
            <a:xfrm>
              <a:off x="2618"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443</a:t>
              </a:r>
            </a:p>
          </p:txBody>
        </p:sp>
        <p:sp>
          <p:nvSpPr>
            <p:cNvPr id="33040" name="Text Box 678"/>
            <p:cNvSpPr txBox="1">
              <a:spLocks noChangeArrowheads="1"/>
            </p:cNvSpPr>
            <p:nvPr/>
          </p:nvSpPr>
          <p:spPr bwMode="auto">
            <a:xfrm>
              <a:off x="2867"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445</a:t>
              </a:r>
            </a:p>
          </p:txBody>
        </p:sp>
        <p:sp>
          <p:nvSpPr>
            <p:cNvPr id="33041" name="Text Box 679"/>
            <p:cNvSpPr txBox="1">
              <a:spLocks noChangeArrowheads="1"/>
            </p:cNvSpPr>
            <p:nvPr/>
          </p:nvSpPr>
          <p:spPr bwMode="auto">
            <a:xfrm>
              <a:off x="3116"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469</a:t>
              </a:r>
            </a:p>
          </p:txBody>
        </p:sp>
        <p:sp>
          <p:nvSpPr>
            <p:cNvPr id="33042" name="Text Box 680"/>
            <p:cNvSpPr txBox="1">
              <a:spLocks noChangeArrowheads="1"/>
            </p:cNvSpPr>
            <p:nvPr/>
          </p:nvSpPr>
          <p:spPr bwMode="auto">
            <a:xfrm>
              <a:off x="3365"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470</a:t>
              </a:r>
            </a:p>
          </p:txBody>
        </p:sp>
        <p:sp>
          <p:nvSpPr>
            <p:cNvPr id="33043" name="Text Box 681"/>
            <p:cNvSpPr txBox="1">
              <a:spLocks noChangeArrowheads="1"/>
            </p:cNvSpPr>
            <p:nvPr/>
          </p:nvSpPr>
          <p:spPr bwMode="auto">
            <a:xfrm>
              <a:off x="3614"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475</a:t>
              </a:r>
            </a:p>
          </p:txBody>
        </p:sp>
        <p:sp>
          <p:nvSpPr>
            <p:cNvPr id="33044" name="Text Box 682"/>
            <p:cNvSpPr txBox="1">
              <a:spLocks noChangeArrowheads="1"/>
            </p:cNvSpPr>
            <p:nvPr/>
          </p:nvSpPr>
          <p:spPr bwMode="auto">
            <a:xfrm>
              <a:off x="3860" y="1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478</a:t>
              </a:r>
            </a:p>
          </p:txBody>
        </p:sp>
        <p:sp>
          <p:nvSpPr>
            <p:cNvPr id="33045" name="Text Box 683"/>
            <p:cNvSpPr txBox="1">
              <a:spLocks noChangeArrowheads="1"/>
            </p:cNvSpPr>
            <p:nvPr/>
          </p:nvSpPr>
          <p:spPr bwMode="auto">
            <a:xfrm>
              <a:off x="4112"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479</a:t>
              </a:r>
            </a:p>
          </p:txBody>
        </p:sp>
        <p:sp>
          <p:nvSpPr>
            <p:cNvPr id="33046" name="Text Box 684"/>
            <p:cNvSpPr txBox="1">
              <a:spLocks noChangeArrowheads="1"/>
            </p:cNvSpPr>
            <p:nvPr/>
          </p:nvSpPr>
          <p:spPr bwMode="auto">
            <a:xfrm>
              <a:off x="4361"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480</a:t>
              </a:r>
            </a:p>
          </p:txBody>
        </p:sp>
        <p:sp>
          <p:nvSpPr>
            <p:cNvPr id="33047" name="Text Box 685"/>
            <p:cNvSpPr txBox="1">
              <a:spLocks noChangeArrowheads="1"/>
            </p:cNvSpPr>
            <p:nvPr/>
          </p:nvSpPr>
          <p:spPr bwMode="auto">
            <a:xfrm>
              <a:off x="4607" y="1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484</a:t>
              </a:r>
            </a:p>
          </p:txBody>
        </p:sp>
        <p:sp>
          <p:nvSpPr>
            <p:cNvPr id="33048" name="Text Box 686"/>
            <p:cNvSpPr txBox="1">
              <a:spLocks noChangeArrowheads="1"/>
            </p:cNvSpPr>
            <p:nvPr/>
          </p:nvSpPr>
          <p:spPr bwMode="auto">
            <a:xfrm>
              <a:off x="4859"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501</a:t>
              </a:r>
            </a:p>
          </p:txBody>
        </p:sp>
        <p:sp>
          <p:nvSpPr>
            <p:cNvPr id="33049" name="Text Box 687"/>
            <p:cNvSpPr txBox="1">
              <a:spLocks noChangeArrowheads="1"/>
            </p:cNvSpPr>
            <p:nvPr/>
          </p:nvSpPr>
          <p:spPr bwMode="auto">
            <a:xfrm>
              <a:off x="5108"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502</a:t>
              </a:r>
            </a:p>
          </p:txBody>
        </p:sp>
        <p:sp>
          <p:nvSpPr>
            <p:cNvPr id="33050" name="Text Box 688"/>
            <p:cNvSpPr txBox="1">
              <a:spLocks noChangeArrowheads="1"/>
            </p:cNvSpPr>
            <p:nvPr/>
          </p:nvSpPr>
          <p:spPr bwMode="auto">
            <a:xfrm>
              <a:off x="5353" y="1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503</a:t>
              </a:r>
            </a:p>
          </p:txBody>
        </p:sp>
        <p:sp>
          <p:nvSpPr>
            <p:cNvPr id="33051" name="Text Box 689"/>
            <p:cNvSpPr txBox="1">
              <a:spLocks noChangeArrowheads="1"/>
            </p:cNvSpPr>
            <p:nvPr/>
          </p:nvSpPr>
          <p:spPr bwMode="auto">
            <a:xfrm>
              <a:off x="125" y="213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504</a:t>
              </a:r>
            </a:p>
          </p:txBody>
        </p:sp>
        <p:sp>
          <p:nvSpPr>
            <p:cNvPr id="33052" name="Text Box 690"/>
            <p:cNvSpPr txBox="1">
              <a:spLocks noChangeArrowheads="1"/>
            </p:cNvSpPr>
            <p:nvPr/>
          </p:nvSpPr>
          <p:spPr bwMode="auto">
            <a:xfrm>
              <a:off x="377"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505</a:t>
              </a:r>
            </a:p>
          </p:txBody>
        </p:sp>
        <p:sp>
          <p:nvSpPr>
            <p:cNvPr id="33053" name="Text Box 691"/>
            <p:cNvSpPr txBox="1">
              <a:spLocks noChangeArrowheads="1"/>
            </p:cNvSpPr>
            <p:nvPr/>
          </p:nvSpPr>
          <p:spPr bwMode="auto">
            <a:xfrm>
              <a:off x="626"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507</a:t>
              </a:r>
            </a:p>
          </p:txBody>
        </p:sp>
        <p:sp>
          <p:nvSpPr>
            <p:cNvPr id="33054" name="Text Box 692"/>
            <p:cNvSpPr txBox="1">
              <a:spLocks noChangeArrowheads="1"/>
            </p:cNvSpPr>
            <p:nvPr/>
          </p:nvSpPr>
          <p:spPr bwMode="auto">
            <a:xfrm>
              <a:off x="872" y="213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508</a:t>
              </a:r>
            </a:p>
          </p:txBody>
        </p:sp>
        <p:sp>
          <p:nvSpPr>
            <p:cNvPr id="33055" name="Text Box 693"/>
            <p:cNvSpPr txBox="1">
              <a:spLocks noChangeArrowheads="1"/>
            </p:cNvSpPr>
            <p:nvPr/>
          </p:nvSpPr>
          <p:spPr bwMode="auto">
            <a:xfrm>
              <a:off x="1124"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509</a:t>
              </a:r>
            </a:p>
          </p:txBody>
        </p:sp>
        <p:sp>
          <p:nvSpPr>
            <p:cNvPr id="33056" name="Text Box 694"/>
            <p:cNvSpPr txBox="1">
              <a:spLocks noChangeArrowheads="1"/>
            </p:cNvSpPr>
            <p:nvPr/>
          </p:nvSpPr>
          <p:spPr bwMode="auto">
            <a:xfrm>
              <a:off x="1374"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510</a:t>
              </a:r>
            </a:p>
          </p:txBody>
        </p:sp>
        <p:sp>
          <p:nvSpPr>
            <p:cNvPr id="33057" name="Text Box 695"/>
            <p:cNvSpPr txBox="1">
              <a:spLocks noChangeArrowheads="1"/>
            </p:cNvSpPr>
            <p:nvPr/>
          </p:nvSpPr>
          <p:spPr bwMode="auto">
            <a:xfrm>
              <a:off x="1622"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512</a:t>
              </a:r>
            </a:p>
          </p:txBody>
        </p:sp>
        <p:sp>
          <p:nvSpPr>
            <p:cNvPr id="33058" name="Text Box 696"/>
            <p:cNvSpPr txBox="1">
              <a:spLocks noChangeArrowheads="1"/>
            </p:cNvSpPr>
            <p:nvPr/>
          </p:nvSpPr>
          <p:spPr bwMode="auto">
            <a:xfrm>
              <a:off x="1872"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513</a:t>
              </a:r>
            </a:p>
          </p:txBody>
        </p:sp>
        <p:sp>
          <p:nvSpPr>
            <p:cNvPr id="33059" name="Text Box 697"/>
            <p:cNvSpPr txBox="1">
              <a:spLocks noChangeArrowheads="1"/>
            </p:cNvSpPr>
            <p:nvPr/>
          </p:nvSpPr>
          <p:spPr bwMode="auto">
            <a:xfrm>
              <a:off x="2121"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515</a:t>
              </a:r>
            </a:p>
          </p:txBody>
        </p:sp>
        <p:sp>
          <p:nvSpPr>
            <p:cNvPr id="33060" name="Text Box 698"/>
            <p:cNvSpPr txBox="1">
              <a:spLocks noChangeArrowheads="1"/>
            </p:cNvSpPr>
            <p:nvPr/>
          </p:nvSpPr>
          <p:spPr bwMode="auto">
            <a:xfrm>
              <a:off x="2369"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516</a:t>
              </a:r>
            </a:p>
          </p:txBody>
        </p:sp>
        <p:sp>
          <p:nvSpPr>
            <p:cNvPr id="33061" name="Text Box 699"/>
            <p:cNvSpPr txBox="1">
              <a:spLocks noChangeArrowheads="1"/>
            </p:cNvSpPr>
            <p:nvPr/>
          </p:nvSpPr>
          <p:spPr bwMode="auto">
            <a:xfrm>
              <a:off x="2618"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517</a:t>
              </a:r>
            </a:p>
          </p:txBody>
        </p:sp>
        <p:sp>
          <p:nvSpPr>
            <p:cNvPr id="33062" name="Text Box 700"/>
            <p:cNvSpPr txBox="1">
              <a:spLocks noChangeArrowheads="1"/>
            </p:cNvSpPr>
            <p:nvPr/>
          </p:nvSpPr>
          <p:spPr bwMode="auto">
            <a:xfrm>
              <a:off x="2864" y="213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518</a:t>
              </a:r>
            </a:p>
          </p:txBody>
        </p:sp>
        <p:sp>
          <p:nvSpPr>
            <p:cNvPr id="33063" name="Text Box 701"/>
            <p:cNvSpPr txBox="1">
              <a:spLocks noChangeArrowheads="1"/>
            </p:cNvSpPr>
            <p:nvPr/>
          </p:nvSpPr>
          <p:spPr bwMode="auto">
            <a:xfrm>
              <a:off x="3116"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520</a:t>
              </a:r>
            </a:p>
          </p:txBody>
        </p:sp>
        <p:sp>
          <p:nvSpPr>
            <p:cNvPr id="33064" name="Text Box 702"/>
            <p:cNvSpPr txBox="1">
              <a:spLocks noChangeArrowheads="1"/>
            </p:cNvSpPr>
            <p:nvPr/>
          </p:nvSpPr>
          <p:spPr bwMode="auto">
            <a:xfrm>
              <a:off x="3365"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530</a:t>
              </a:r>
            </a:p>
          </p:txBody>
        </p:sp>
        <p:sp>
          <p:nvSpPr>
            <p:cNvPr id="33065" name="Text Box 703"/>
            <p:cNvSpPr txBox="1">
              <a:spLocks noChangeArrowheads="1"/>
            </p:cNvSpPr>
            <p:nvPr/>
          </p:nvSpPr>
          <p:spPr bwMode="auto">
            <a:xfrm>
              <a:off x="3614"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540</a:t>
              </a:r>
            </a:p>
          </p:txBody>
        </p:sp>
        <p:sp>
          <p:nvSpPr>
            <p:cNvPr id="33066" name="Text Box 704"/>
            <p:cNvSpPr txBox="1">
              <a:spLocks noChangeArrowheads="1"/>
            </p:cNvSpPr>
            <p:nvPr/>
          </p:nvSpPr>
          <p:spPr bwMode="auto">
            <a:xfrm>
              <a:off x="3863"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541</a:t>
              </a:r>
            </a:p>
          </p:txBody>
        </p:sp>
        <p:sp>
          <p:nvSpPr>
            <p:cNvPr id="33067" name="Text Box 705"/>
            <p:cNvSpPr txBox="1">
              <a:spLocks noChangeArrowheads="1"/>
            </p:cNvSpPr>
            <p:nvPr/>
          </p:nvSpPr>
          <p:spPr bwMode="auto">
            <a:xfrm>
              <a:off x="4112"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551</a:t>
              </a:r>
            </a:p>
          </p:txBody>
        </p:sp>
        <p:sp>
          <p:nvSpPr>
            <p:cNvPr id="33068" name="Text Box 706"/>
            <p:cNvSpPr txBox="1">
              <a:spLocks noChangeArrowheads="1"/>
            </p:cNvSpPr>
            <p:nvPr/>
          </p:nvSpPr>
          <p:spPr bwMode="auto">
            <a:xfrm>
              <a:off x="4361"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559</a:t>
              </a:r>
            </a:p>
          </p:txBody>
        </p:sp>
        <p:sp>
          <p:nvSpPr>
            <p:cNvPr id="33069" name="Text Box 707"/>
            <p:cNvSpPr txBox="1">
              <a:spLocks noChangeArrowheads="1"/>
            </p:cNvSpPr>
            <p:nvPr/>
          </p:nvSpPr>
          <p:spPr bwMode="auto">
            <a:xfrm>
              <a:off x="4610"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561</a:t>
              </a:r>
            </a:p>
          </p:txBody>
        </p:sp>
        <p:sp>
          <p:nvSpPr>
            <p:cNvPr id="33070" name="Text Box 708"/>
            <p:cNvSpPr txBox="1">
              <a:spLocks noChangeArrowheads="1"/>
            </p:cNvSpPr>
            <p:nvPr/>
          </p:nvSpPr>
          <p:spPr bwMode="auto">
            <a:xfrm>
              <a:off x="4859"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562</a:t>
              </a:r>
            </a:p>
          </p:txBody>
        </p:sp>
        <p:sp>
          <p:nvSpPr>
            <p:cNvPr id="33071" name="Text Box 709"/>
            <p:cNvSpPr txBox="1">
              <a:spLocks noChangeArrowheads="1"/>
            </p:cNvSpPr>
            <p:nvPr/>
          </p:nvSpPr>
          <p:spPr bwMode="auto">
            <a:xfrm>
              <a:off x="5108" y="213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563</a:t>
              </a:r>
            </a:p>
          </p:txBody>
        </p:sp>
        <p:sp>
          <p:nvSpPr>
            <p:cNvPr id="33072" name="Text Box 710"/>
            <p:cNvSpPr txBox="1">
              <a:spLocks noChangeArrowheads="1"/>
            </p:cNvSpPr>
            <p:nvPr/>
          </p:nvSpPr>
          <p:spPr bwMode="auto">
            <a:xfrm>
              <a:off x="5350" y="213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564</a:t>
              </a:r>
            </a:p>
          </p:txBody>
        </p:sp>
        <p:sp>
          <p:nvSpPr>
            <p:cNvPr id="33073" name="Text Box 711"/>
            <p:cNvSpPr txBox="1">
              <a:spLocks noChangeArrowheads="1"/>
            </p:cNvSpPr>
            <p:nvPr/>
          </p:nvSpPr>
          <p:spPr bwMode="auto">
            <a:xfrm>
              <a:off x="128"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567</a:t>
              </a:r>
            </a:p>
          </p:txBody>
        </p:sp>
        <p:sp>
          <p:nvSpPr>
            <p:cNvPr id="33074" name="Text Box 712"/>
            <p:cNvSpPr txBox="1">
              <a:spLocks noChangeArrowheads="1"/>
            </p:cNvSpPr>
            <p:nvPr/>
          </p:nvSpPr>
          <p:spPr bwMode="auto">
            <a:xfrm>
              <a:off x="377"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570</a:t>
              </a:r>
            </a:p>
          </p:txBody>
        </p:sp>
        <p:sp>
          <p:nvSpPr>
            <p:cNvPr id="33075" name="Text Box 713"/>
            <p:cNvSpPr txBox="1">
              <a:spLocks noChangeArrowheads="1"/>
            </p:cNvSpPr>
            <p:nvPr/>
          </p:nvSpPr>
          <p:spPr bwMode="auto">
            <a:xfrm>
              <a:off x="626"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571</a:t>
              </a:r>
            </a:p>
          </p:txBody>
        </p:sp>
        <p:sp>
          <p:nvSpPr>
            <p:cNvPr id="33076" name="Text Box 714"/>
            <p:cNvSpPr txBox="1">
              <a:spLocks noChangeArrowheads="1"/>
            </p:cNvSpPr>
            <p:nvPr/>
          </p:nvSpPr>
          <p:spPr bwMode="auto">
            <a:xfrm>
              <a:off x="875"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573</a:t>
              </a:r>
            </a:p>
          </p:txBody>
        </p:sp>
        <p:sp>
          <p:nvSpPr>
            <p:cNvPr id="33077" name="Text Box 715"/>
            <p:cNvSpPr txBox="1">
              <a:spLocks noChangeArrowheads="1"/>
            </p:cNvSpPr>
            <p:nvPr/>
          </p:nvSpPr>
          <p:spPr bwMode="auto">
            <a:xfrm>
              <a:off x="1121" y="2379"/>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574</a:t>
              </a:r>
            </a:p>
          </p:txBody>
        </p:sp>
        <p:sp>
          <p:nvSpPr>
            <p:cNvPr id="33078" name="Text Box 716"/>
            <p:cNvSpPr txBox="1">
              <a:spLocks noChangeArrowheads="1"/>
            </p:cNvSpPr>
            <p:nvPr/>
          </p:nvSpPr>
          <p:spPr bwMode="auto">
            <a:xfrm>
              <a:off x="1373"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575</a:t>
              </a:r>
            </a:p>
          </p:txBody>
        </p:sp>
        <p:sp>
          <p:nvSpPr>
            <p:cNvPr id="33079" name="Text Box 717"/>
            <p:cNvSpPr txBox="1">
              <a:spLocks noChangeArrowheads="1"/>
            </p:cNvSpPr>
            <p:nvPr/>
          </p:nvSpPr>
          <p:spPr bwMode="auto">
            <a:xfrm>
              <a:off x="1622"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580</a:t>
              </a:r>
            </a:p>
          </p:txBody>
        </p:sp>
        <p:sp>
          <p:nvSpPr>
            <p:cNvPr id="33080" name="Text Box 718"/>
            <p:cNvSpPr txBox="1">
              <a:spLocks noChangeArrowheads="1"/>
            </p:cNvSpPr>
            <p:nvPr/>
          </p:nvSpPr>
          <p:spPr bwMode="auto">
            <a:xfrm>
              <a:off x="1871"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585</a:t>
              </a:r>
            </a:p>
          </p:txBody>
        </p:sp>
        <p:sp>
          <p:nvSpPr>
            <p:cNvPr id="33081" name="Text Box 719"/>
            <p:cNvSpPr txBox="1">
              <a:spLocks noChangeArrowheads="1"/>
            </p:cNvSpPr>
            <p:nvPr/>
          </p:nvSpPr>
          <p:spPr bwMode="auto">
            <a:xfrm>
              <a:off x="2120"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586</a:t>
              </a:r>
            </a:p>
          </p:txBody>
        </p:sp>
        <p:sp>
          <p:nvSpPr>
            <p:cNvPr id="33082" name="Text Box 720"/>
            <p:cNvSpPr txBox="1">
              <a:spLocks noChangeArrowheads="1"/>
            </p:cNvSpPr>
            <p:nvPr/>
          </p:nvSpPr>
          <p:spPr bwMode="auto">
            <a:xfrm>
              <a:off x="2369"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601</a:t>
              </a:r>
            </a:p>
          </p:txBody>
        </p:sp>
        <p:sp>
          <p:nvSpPr>
            <p:cNvPr id="33083" name="Text Box 721"/>
            <p:cNvSpPr txBox="1">
              <a:spLocks noChangeArrowheads="1"/>
            </p:cNvSpPr>
            <p:nvPr/>
          </p:nvSpPr>
          <p:spPr bwMode="auto">
            <a:xfrm>
              <a:off x="2618"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602</a:t>
              </a:r>
            </a:p>
          </p:txBody>
        </p:sp>
        <p:sp>
          <p:nvSpPr>
            <p:cNvPr id="33084" name="Text Box 722"/>
            <p:cNvSpPr txBox="1">
              <a:spLocks noChangeArrowheads="1"/>
            </p:cNvSpPr>
            <p:nvPr/>
          </p:nvSpPr>
          <p:spPr bwMode="auto">
            <a:xfrm>
              <a:off x="2867"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603</a:t>
              </a:r>
            </a:p>
          </p:txBody>
        </p:sp>
        <p:sp>
          <p:nvSpPr>
            <p:cNvPr id="33085" name="Text Box 723"/>
            <p:cNvSpPr txBox="1">
              <a:spLocks noChangeArrowheads="1"/>
            </p:cNvSpPr>
            <p:nvPr/>
          </p:nvSpPr>
          <p:spPr bwMode="auto">
            <a:xfrm>
              <a:off x="3116"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605</a:t>
              </a:r>
            </a:p>
          </p:txBody>
        </p:sp>
        <p:sp>
          <p:nvSpPr>
            <p:cNvPr id="33086" name="Text Box 724"/>
            <p:cNvSpPr txBox="1">
              <a:spLocks noChangeArrowheads="1"/>
            </p:cNvSpPr>
            <p:nvPr/>
          </p:nvSpPr>
          <p:spPr bwMode="auto">
            <a:xfrm>
              <a:off x="3365"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606</a:t>
              </a:r>
            </a:p>
          </p:txBody>
        </p:sp>
        <p:sp>
          <p:nvSpPr>
            <p:cNvPr id="33087" name="Text Box 725"/>
            <p:cNvSpPr txBox="1">
              <a:spLocks noChangeArrowheads="1"/>
            </p:cNvSpPr>
            <p:nvPr/>
          </p:nvSpPr>
          <p:spPr bwMode="auto">
            <a:xfrm>
              <a:off x="3614"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607</a:t>
              </a:r>
            </a:p>
          </p:txBody>
        </p:sp>
        <p:sp>
          <p:nvSpPr>
            <p:cNvPr id="33088" name="Text Box 726"/>
            <p:cNvSpPr txBox="1">
              <a:spLocks noChangeArrowheads="1"/>
            </p:cNvSpPr>
            <p:nvPr/>
          </p:nvSpPr>
          <p:spPr bwMode="auto">
            <a:xfrm>
              <a:off x="3860" y="2379"/>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608</a:t>
              </a:r>
            </a:p>
          </p:txBody>
        </p:sp>
        <p:sp>
          <p:nvSpPr>
            <p:cNvPr id="33089" name="Text Box 727"/>
            <p:cNvSpPr txBox="1">
              <a:spLocks noChangeArrowheads="1"/>
            </p:cNvSpPr>
            <p:nvPr/>
          </p:nvSpPr>
          <p:spPr bwMode="auto">
            <a:xfrm>
              <a:off x="4112"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609</a:t>
              </a:r>
            </a:p>
          </p:txBody>
        </p:sp>
        <p:sp>
          <p:nvSpPr>
            <p:cNvPr id="33090" name="Text Box 728"/>
            <p:cNvSpPr txBox="1">
              <a:spLocks noChangeArrowheads="1"/>
            </p:cNvSpPr>
            <p:nvPr/>
          </p:nvSpPr>
          <p:spPr bwMode="auto">
            <a:xfrm>
              <a:off x="4361"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610</a:t>
              </a:r>
            </a:p>
          </p:txBody>
        </p:sp>
        <p:sp>
          <p:nvSpPr>
            <p:cNvPr id="33091" name="Text Box 729"/>
            <p:cNvSpPr txBox="1">
              <a:spLocks noChangeArrowheads="1"/>
            </p:cNvSpPr>
            <p:nvPr/>
          </p:nvSpPr>
          <p:spPr bwMode="auto">
            <a:xfrm>
              <a:off x="4610"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612</a:t>
              </a:r>
            </a:p>
          </p:txBody>
        </p:sp>
        <p:sp>
          <p:nvSpPr>
            <p:cNvPr id="33092" name="Text Box 730"/>
            <p:cNvSpPr txBox="1">
              <a:spLocks noChangeArrowheads="1"/>
            </p:cNvSpPr>
            <p:nvPr/>
          </p:nvSpPr>
          <p:spPr bwMode="auto">
            <a:xfrm>
              <a:off x="4856" y="2379"/>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614</a:t>
              </a:r>
            </a:p>
          </p:txBody>
        </p:sp>
        <p:sp>
          <p:nvSpPr>
            <p:cNvPr id="33093" name="Text Box 731"/>
            <p:cNvSpPr txBox="1">
              <a:spLocks noChangeArrowheads="1"/>
            </p:cNvSpPr>
            <p:nvPr/>
          </p:nvSpPr>
          <p:spPr bwMode="auto">
            <a:xfrm>
              <a:off x="5108"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615</a:t>
              </a:r>
            </a:p>
          </p:txBody>
        </p:sp>
        <p:sp>
          <p:nvSpPr>
            <p:cNvPr id="33094" name="Text Box 732"/>
            <p:cNvSpPr txBox="1">
              <a:spLocks noChangeArrowheads="1"/>
            </p:cNvSpPr>
            <p:nvPr/>
          </p:nvSpPr>
          <p:spPr bwMode="auto">
            <a:xfrm>
              <a:off x="5353" y="237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616</a:t>
              </a:r>
            </a:p>
          </p:txBody>
        </p:sp>
        <p:sp>
          <p:nvSpPr>
            <p:cNvPr id="33095" name="Text Box 733"/>
            <p:cNvSpPr txBox="1">
              <a:spLocks noChangeArrowheads="1"/>
            </p:cNvSpPr>
            <p:nvPr/>
          </p:nvSpPr>
          <p:spPr bwMode="auto">
            <a:xfrm>
              <a:off x="128"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617</a:t>
              </a:r>
            </a:p>
          </p:txBody>
        </p:sp>
        <p:sp>
          <p:nvSpPr>
            <p:cNvPr id="33096" name="Text Box 734"/>
            <p:cNvSpPr txBox="1">
              <a:spLocks noChangeArrowheads="1"/>
            </p:cNvSpPr>
            <p:nvPr/>
          </p:nvSpPr>
          <p:spPr bwMode="auto">
            <a:xfrm>
              <a:off x="374" y="262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618</a:t>
              </a:r>
            </a:p>
          </p:txBody>
        </p:sp>
        <p:sp>
          <p:nvSpPr>
            <p:cNvPr id="33097" name="Text Box 735"/>
            <p:cNvSpPr txBox="1">
              <a:spLocks noChangeArrowheads="1"/>
            </p:cNvSpPr>
            <p:nvPr/>
          </p:nvSpPr>
          <p:spPr bwMode="auto">
            <a:xfrm>
              <a:off x="626"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619</a:t>
              </a:r>
            </a:p>
          </p:txBody>
        </p:sp>
        <p:sp>
          <p:nvSpPr>
            <p:cNvPr id="33098" name="Text Box 736"/>
            <p:cNvSpPr txBox="1">
              <a:spLocks noChangeArrowheads="1"/>
            </p:cNvSpPr>
            <p:nvPr/>
          </p:nvSpPr>
          <p:spPr bwMode="auto">
            <a:xfrm>
              <a:off x="875"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620</a:t>
              </a:r>
            </a:p>
          </p:txBody>
        </p:sp>
        <p:sp>
          <p:nvSpPr>
            <p:cNvPr id="33099" name="Text Box 737"/>
            <p:cNvSpPr txBox="1">
              <a:spLocks noChangeArrowheads="1"/>
            </p:cNvSpPr>
            <p:nvPr/>
          </p:nvSpPr>
          <p:spPr bwMode="auto">
            <a:xfrm>
              <a:off x="1124"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623</a:t>
              </a:r>
            </a:p>
          </p:txBody>
        </p:sp>
        <p:sp>
          <p:nvSpPr>
            <p:cNvPr id="33100" name="Text Box 738"/>
            <p:cNvSpPr txBox="1">
              <a:spLocks noChangeArrowheads="1"/>
            </p:cNvSpPr>
            <p:nvPr/>
          </p:nvSpPr>
          <p:spPr bwMode="auto">
            <a:xfrm>
              <a:off x="1373"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626</a:t>
              </a:r>
            </a:p>
          </p:txBody>
        </p:sp>
        <p:sp>
          <p:nvSpPr>
            <p:cNvPr id="33101" name="Text Box 739"/>
            <p:cNvSpPr txBox="1">
              <a:spLocks noChangeArrowheads="1"/>
            </p:cNvSpPr>
            <p:nvPr/>
          </p:nvSpPr>
          <p:spPr bwMode="auto">
            <a:xfrm>
              <a:off x="1622"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630</a:t>
              </a:r>
            </a:p>
          </p:txBody>
        </p:sp>
        <p:sp>
          <p:nvSpPr>
            <p:cNvPr id="33102" name="Text Box 740"/>
            <p:cNvSpPr txBox="1">
              <a:spLocks noChangeArrowheads="1"/>
            </p:cNvSpPr>
            <p:nvPr/>
          </p:nvSpPr>
          <p:spPr bwMode="auto">
            <a:xfrm>
              <a:off x="1871"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631</a:t>
              </a:r>
            </a:p>
          </p:txBody>
        </p:sp>
        <p:sp>
          <p:nvSpPr>
            <p:cNvPr id="33103" name="Text Box 741"/>
            <p:cNvSpPr txBox="1">
              <a:spLocks noChangeArrowheads="1"/>
            </p:cNvSpPr>
            <p:nvPr/>
          </p:nvSpPr>
          <p:spPr bwMode="auto">
            <a:xfrm>
              <a:off x="2120"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636</a:t>
              </a:r>
            </a:p>
          </p:txBody>
        </p:sp>
        <p:sp>
          <p:nvSpPr>
            <p:cNvPr id="33104" name="Text Box 742"/>
            <p:cNvSpPr txBox="1">
              <a:spLocks noChangeArrowheads="1"/>
            </p:cNvSpPr>
            <p:nvPr/>
          </p:nvSpPr>
          <p:spPr bwMode="auto">
            <a:xfrm>
              <a:off x="2369"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641</a:t>
              </a:r>
            </a:p>
          </p:txBody>
        </p:sp>
        <p:sp>
          <p:nvSpPr>
            <p:cNvPr id="33105" name="Text Box 743"/>
            <p:cNvSpPr txBox="1">
              <a:spLocks noChangeArrowheads="1"/>
            </p:cNvSpPr>
            <p:nvPr/>
          </p:nvSpPr>
          <p:spPr bwMode="auto">
            <a:xfrm>
              <a:off x="2618"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646</a:t>
              </a:r>
            </a:p>
          </p:txBody>
        </p:sp>
        <p:sp>
          <p:nvSpPr>
            <p:cNvPr id="33106" name="Text Box 744"/>
            <p:cNvSpPr txBox="1">
              <a:spLocks noChangeArrowheads="1"/>
            </p:cNvSpPr>
            <p:nvPr/>
          </p:nvSpPr>
          <p:spPr bwMode="auto">
            <a:xfrm>
              <a:off x="3365"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660</a:t>
              </a:r>
            </a:p>
          </p:txBody>
        </p:sp>
        <p:sp>
          <p:nvSpPr>
            <p:cNvPr id="33107" name="Text Box 745"/>
            <p:cNvSpPr txBox="1">
              <a:spLocks noChangeArrowheads="1"/>
            </p:cNvSpPr>
            <p:nvPr/>
          </p:nvSpPr>
          <p:spPr bwMode="auto">
            <a:xfrm>
              <a:off x="3614"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661</a:t>
              </a:r>
            </a:p>
          </p:txBody>
        </p:sp>
        <p:sp>
          <p:nvSpPr>
            <p:cNvPr id="33108" name="Text Box 746"/>
            <p:cNvSpPr txBox="1">
              <a:spLocks noChangeArrowheads="1"/>
            </p:cNvSpPr>
            <p:nvPr/>
          </p:nvSpPr>
          <p:spPr bwMode="auto">
            <a:xfrm>
              <a:off x="3863"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662</a:t>
              </a:r>
            </a:p>
          </p:txBody>
        </p:sp>
        <p:sp>
          <p:nvSpPr>
            <p:cNvPr id="33109" name="Text Box 747"/>
            <p:cNvSpPr txBox="1">
              <a:spLocks noChangeArrowheads="1"/>
            </p:cNvSpPr>
            <p:nvPr/>
          </p:nvSpPr>
          <p:spPr bwMode="auto">
            <a:xfrm>
              <a:off x="4109" y="262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678</a:t>
              </a:r>
            </a:p>
          </p:txBody>
        </p:sp>
        <p:sp>
          <p:nvSpPr>
            <p:cNvPr id="33110" name="Text Box 748"/>
            <p:cNvSpPr txBox="1">
              <a:spLocks noChangeArrowheads="1"/>
            </p:cNvSpPr>
            <p:nvPr/>
          </p:nvSpPr>
          <p:spPr bwMode="auto">
            <a:xfrm>
              <a:off x="4361"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682</a:t>
              </a:r>
            </a:p>
          </p:txBody>
        </p:sp>
        <p:sp>
          <p:nvSpPr>
            <p:cNvPr id="33111" name="Text Box 749"/>
            <p:cNvSpPr txBox="1">
              <a:spLocks noChangeArrowheads="1"/>
            </p:cNvSpPr>
            <p:nvPr/>
          </p:nvSpPr>
          <p:spPr bwMode="auto">
            <a:xfrm>
              <a:off x="4610"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701</a:t>
              </a:r>
            </a:p>
          </p:txBody>
        </p:sp>
        <p:sp>
          <p:nvSpPr>
            <p:cNvPr id="33112" name="Text Box 750"/>
            <p:cNvSpPr txBox="1">
              <a:spLocks noChangeArrowheads="1"/>
            </p:cNvSpPr>
            <p:nvPr/>
          </p:nvSpPr>
          <p:spPr bwMode="auto">
            <a:xfrm>
              <a:off x="4859"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702</a:t>
              </a:r>
            </a:p>
          </p:txBody>
        </p:sp>
        <p:sp>
          <p:nvSpPr>
            <p:cNvPr id="33113" name="Text Box 751"/>
            <p:cNvSpPr txBox="1">
              <a:spLocks noChangeArrowheads="1"/>
            </p:cNvSpPr>
            <p:nvPr/>
          </p:nvSpPr>
          <p:spPr bwMode="auto">
            <a:xfrm>
              <a:off x="5108"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703</a:t>
              </a:r>
            </a:p>
          </p:txBody>
        </p:sp>
        <p:sp>
          <p:nvSpPr>
            <p:cNvPr id="33114" name="Text Box 752"/>
            <p:cNvSpPr txBox="1">
              <a:spLocks noChangeArrowheads="1"/>
            </p:cNvSpPr>
            <p:nvPr/>
          </p:nvSpPr>
          <p:spPr bwMode="auto">
            <a:xfrm>
              <a:off x="5350" y="262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704</a:t>
              </a:r>
            </a:p>
          </p:txBody>
        </p:sp>
        <p:sp>
          <p:nvSpPr>
            <p:cNvPr id="33115" name="Text Box 753"/>
            <p:cNvSpPr txBox="1">
              <a:spLocks noChangeArrowheads="1"/>
            </p:cNvSpPr>
            <p:nvPr/>
          </p:nvSpPr>
          <p:spPr bwMode="auto">
            <a:xfrm>
              <a:off x="128"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706</a:t>
              </a:r>
            </a:p>
          </p:txBody>
        </p:sp>
        <p:sp>
          <p:nvSpPr>
            <p:cNvPr id="33116" name="Text Box 754"/>
            <p:cNvSpPr txBox="1">
              <a:spLocks noChangeArrowheads="1"/>
            </p:cNvSpPr>
            <p:nvPr/>
          </p:nvSpPr>
          <p:spPr bwMode="auto">
            <a:xfrm>
              <a:off x="377"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707</a:t>
              </a:r>
            </a:p>
          </p:txBody>
        </p:sp>
        <p:sp>
          <p:nvSpPr>
            <p:cNvPr id="33117" name="Text Box 755"/>
            <p:cNvSpPr txBox="1">
              <a:spLocks noChangeArrowheads="1"/>
            </p:cNvSpPr>
            <p:nvPr/>
          </p:nvSpPr>
          <p:spPr bwMode="auto">
            <a:xfrm>
              <a:off x="623" y="2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708</a:t>
              </a:r>
            </a:p>
          </p:txBody>
        </p:sp>
        <p:sp>
          <p:nvSpPr>
            <p:cNvPr id="33118" name="Text Box 756"/>
            <p:cNvSpPr txBox="1">
              <a:spLocks noChangeArrowheads="1"/>
            </p:cNvSpPr>
            <p:nvPr/>
          </p:nvSpPr>
          <p:spPr bwMode="auto">
            <a:xfrm>
              <a:off x="875"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712</a:t>
              </a:r>
            </a:p>
          </p:txBody>
        </p:sp>
        <p:sp>
          <p:nvSpPr>
            <p:cNvPr id="33119" name="Text Box 757"/>
            <p:cNvSpPr txBox="1">
              <a:spLocks noChangeArrowheads="1"/>
            </p:cNvSpPr>
            <p:nvPr/>
          </p:nvSpPr>
          <p:spPr bwMode="auto">
            <a:xfrm>
              <a:off x="1124"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713</a:t>
              </a:r>
            </a:p>
          </p:txBody>
        </p:sp>
        <p:sp>
          <p:nvSpPr>
            <p:cNvPr id="33120" name="Text Box 758"/>
            <p:cNvSpPr txBox="1">
              <a:spLocks noChangeArrowheads="1"/>
            </p:cNvSpPr>
            <p:nvPr/>
          </p:nvSpPr>
          <p:spPr bwMode="auto">
            <a:xfrm>
              <a:off x="1370" y="2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714</a:t>
              </a:r>
            </a:p>
          </p:txBody>
        </p:sp>
        <p:sp>
          <p:nvSpPr>
            <p:cNvPr id="33121" name="Text Box 759"/>
            <p:cNvSpPr txBox="1">
              <a:spLocks noChangeArrowheads="1"/>
            </p:cNvSpPr>
            <p:nvPr/>
          </p:nvSpPr>
          <p:spPr bwMode="auto">
            <a:xfrm>
              <a:off x="1622"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715</a:t>
              </a:r>
            </a:p>
          </p:txBody>
        </p:sp>
        <p:sp>
          <p:nvSpPr>
            <p:cNvPr id="33122" name="Text Box 760"/>
            <p:cNvSpPr txBox="1">
              <a:spLocks noChangeArrowheads="1"/>
            </p:cNvSpPr>
            <p:nvPr/>
          </p:nvSpPr>
          <p:spPr bwMode="auto">
            <a:xfrm>
              <a:off x="1871"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716</a:t>
              </a:r>
            </a:p>
          </p:txBody>
        </p:sp>
        <p:sp>
          <p:nvSpPr>
            <p:cNvPr id="33123" name="Text Box 761"/>
            <p:cNvSpPr txBox="1">
              <a:spLocks noChangeArrowheads="1"/>
            </p:cNvSpPr>
            <p:nvPr/>
          </p:nvSpPr>
          <p:spPr bwMode="auto">
            <a:xfrm>
              <a:off x="2120"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717</a:t>
              </a:r>
            </a:p>
          </p:txBody>
        </p:sp>
        <p:sp>
          <p:nvSpPr>
            <p:cNvPr id="33124" name="Text Box 762"/>
            <p:cNvSpPr txBox="1">
              <a:spLocks noChangeArrowheads="1"/>
            </p:cNvSpPr>
            <p:nvPr/>
          </p:nvSpPr>
          <p:spPr bwMode="auto">
            <a:xfrm>
              <a:off x="2366" y="2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718</a:t>
              </a:r>
            </a:p>
          </p:txBody>
        </p:sp>
        <p:sp>
          <p:nvSpPr>
            <p:cNvPr id="33125" name="Text Box 763"/>
            <p:cNvSpPr txBox="1">
              <a:spLocks noChangeArrowheads="1"/>
            </p:cNvSpPr>
            <p:nvPr/>
          </p:nvSpPr>
          <p:spPr bwMode="auto">
            <a:xfrm>
              <a:off x="2618"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719</a:t>
              </a:r>
            </a:p>
          </p:txBody>
        </p:sp>
        <p:sp>
          <p:nvSpPr>
            <p:cNvPr id="33126" name="Text Box 764"/>
            <p:cNvSpPr txBox="1">
              <a:spLocks noChangeArrowheads="1"/>
            </p:cNvSpPr>
            <p:nvPr/>
          </p:nvSpPr>
          <p:spPr bwMode="auto">
            <a:xfrm>
              <a:off x="2867"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720</a:t>
              </a:r>
            </a:p>
          </p:txBody>
        </p:sp>
        <p:sp>
          <p:nvSpPr>
            <p:cNvPr id="33127" name="Text Box 765"/>
            <p:cNvSpPr txBox="1">
              <a:spLocks noChangeArrowheads="1"/>
            </p:cNvSpPr>
            <p:nvPr/>
          </p:nvSpPr>
          <p:spPr bwMode="auto">
            <a:xfrm>
              <a:off x="3113" y="2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724</a:t>
              </a:r>
            </a:p>
          </p:txBody>
        </p:sp>
        <p:sp>
          <p:nvSpPr>
            <p:cNvPr id="33128" name="Text Box 766"/>
            <p:cNvSpPr txBox="1">
              <a:spLocks noChangeArrowheads="1"/>
            </p:cNvSpPr>
            <p:nvPr/>
          </p:nvSpPr>
          <p:spPr bwMode="auto">
            <a:xfrm>
              <a:off x="3365"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727</a:t>
              </a:r>
            </a:p>
          </p:txBody>
        </p:sp>
        <p:sp>
          <p:nvSpPr>
            <p:cNvPr id="33129" name="Text Box 767"/>
            <p:cNvSpPr txBox="1">
              <a:spLocks noChangeArrowheads="1"/>
            </p:cNvSpPr>
            <p:nvPr/>
          </p:nvSpPr>
          <p:spPr bwMode="auto">
            <a:xfrm>
              <a:off x="3614"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731</a:t>
              </a:r>
            </a:p>
          </p:txBody>
        </p:sp>
        <p:sp>
          <p:nvSpPr>
            <p:cNvPr id="33130" name="Text Box 768"/>
            <p:cNvSpPr txBox="1">
              <a:spLocks noChangeArrowheads="1"/>
            </p:cNvSpPr>
            <p:nvPr/>
          </p:nvSpPr>
          <p:spPr bwMode="auto">
            <a:xfrm>
              <a:off x="3863"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732</a:t>
              </a:r>
            </a:p>
          </p:txBody>
        </p:sp>
        <p:sp>
          <p:nvSpPr>
            <p:cNvPr id="33131" name="Text Box 769"/>
            <p:cNvSpPr txBox="1">
              <a:spLocks noChangeArrowheads="1"/>
            </p:cNvSpPr>
            <p:nvPr/>
          </p:nvSpPr>
          <p:spPr bwMode="auto">
            <a:xfrm>
              <a:off x="4109" y="2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734</a:t>
              </a:r>
            </a:p>
          </p:txBody>
        </p:sp>
        <p:sp>
          <p:nvSpPr>
            <p:cNvPr id="33132" name="Text Box 770"/>
            <p:cNvSpPr txBox="1">
              <a:spLocks noChangeArrowheads="1"/>
            </p:cNvSpPr>
            <p:nvPr/>
          </p:nvSpPr>
          <p:spPr bwMode="auto">
            <a:xfrm>
              <a:off x="4361"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740</a:t>
              </a:r>
            </a:p>
          </p:txBody>
        </p:sp>
        <p:sp>
          <p:nvSpPr>
            <p:cNvPr id="33133" name="Text Box 771"/>
            <p:cNvSpPr txBox="1">
              <a:spLocks noChangeArrowheads="1"/>
            </p:cNvSpPr>
            <p:nvPr/>
          </p:nvSpPr>
          <p:spPr bwMode="auto">
            <a:xfrm>
              <a:off x="4607" y="288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754</a:t>
              </a:r>
            </a:p>
          </p:txBody>
        </p:sp>
        <p:sp>
          <p:nvSpPr>
            <p:cNvPr id="33134" name="Text Box 772"/>
            <p:cNvSpPr txBox="1">
              <a:spLocks noChangeArrowheads="1"/>
            </p:cNvSpPr>
            <p:nvPr/>
          </p:nvSpPr>
          <p:spPr bwMode="auto">
            <a:xfrm>
              <a:off x="4859"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757</a:t>
              </a:r>
            </a:p>
          </p:txBody>
        </p:sp>
        <p:sp>
          <p:nvSpPr>
            <p:cNvPr id="33135" name="Text Box 773"/>
            <p:cNvSpPr txBox="1">
              <a:spLocks noChangeArrowheads="1"/>
            </p:cNvSpPr>
            <p:nvPr/>
          </p:nvSpPr>
          <p:spPr bwMode="auto">
            <a:xfrm>
              <a:off x="5108"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760</a:t>
              </a:r>
            </a:p>
          </p:txBody>
        </p:sp>
        <p:sp>
          <p:nvSpPr>
            <p:cNvPr id="33136" name="Text Box 774"/>
            <p:cNvSpPr txBox="1">
              <a:spLocks noChangeArrowheads="1"/>
            </p:cNvSpPr>
            <p:nvPr/>
          </p:nvSpPr>
          <p:spPr bwMode="auto">
            <a:xfrm>
              <a:off x="5353" y="288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762</a:t>
              </a:r>
            </a:p>
          </p:txBody>
        </p:sp>
        <p:sp>
          <p:nvSpPr>
            <p:cNvPr id="33137" name="Text Box 775"/>
            <p:cNvSpPr txBox="1">
              <a:spLocks noChangeArrowheads="1"/>
            </p:cNvSpPr>
            <p:nvPr/>
          </p:nvSpPr>
          <p:spPr bwMode="auto">
            <a:xfrm>
              <a:off x="128"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763</a:t>
              </a:r>
            </a:p>
          </p:txBody>
        </p:sp>
        <p:sp>
          <p:nvSpPr>
            <p:cNvPr id="33138" name="Text Box 776"/>
            <p:cNvSpPr txBox="1">
              <a:spLocks noChangeArrowheads="1"/>
            </p:cNvSpPr>
            <p:nvPr/>
          </p:nvSpPr>
          <p:spPr bwMode="auto">
            <a:xfrm>
              <a:off x="377"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765</a:t>
              </a:r>
            </a:p>
          </p:txBody>
        </p:sp>
        <p:sp>
          <p:nvSpPr>
            <p:cNvPr id="33139" name="Text Box 777"/>
            <p:cNvSpPr txBox="1">
              <a:spLocks noChangeArrowheads="1"/>
            </p:cNvSpPr>
            <p:nvPr/>
          </p:nvSpPr>
          <p:spPr bwMode="auto">
            <a:xfrm>
              <a:off x="626"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769</a:t>
              </a:r>
            </a:p>
          </p:txBody>
        </p:sp>
        <p:sp>
          <p:nvSpPr>
            <p:cNvPr id="33140" name="Text Box 778"/>
            <p:cNvSpPr txBox="1">
              <a:spLocks noChangeArrowheads="1"/>
            </p:cNvSpPr>
            <p:nvPr/>
          </p:nvSpPr>
          <p:spPr bwMode="auto">
            <a:xfrm>
              <a:off x="875"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770</a:t>
              </a:r>
            </a:p>
          </p:txBody>
        </p:sp>
        <p:sp>
          <p:nvSpPr>
            <p:cNvPr id="33141" name="Text Box 779"/>
            <p:cNvSpPr txBox="1">
              <a:spLocks noChangeArrowheads="1"/>
            </p:cNvSpPr>
            <p:nvPr/>
          </p:nvSpPr>
          <p:spPr bwMode="auto">
            <a:xfrm>
              <a:off x="1124"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772</a:t>
              </a:r>
            </a:p>
          </p:txBody>
        </p:sp>
        <p:sp>
          <p:nvSpPr>
            <p:cNvPr id="33142" name="Text Box 780"/>
            <p:cNvSpPr txBox="1">
              <a:spLocks noChangeArrowheads="1"/>
            </p:cNvSpPr>
            <p:nvPr/>
          </p:nvSpPr>
          <p:spPr bwMode="auto">
            <a:xfrm>
              <a:off x="1373"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773</a:t>
              </a:r>
            </a:p>
          </p:txBody>
        </p:sp>
        <p:sp>
          <p:nvSpPr>
            <p:cNvPr id="33143" name="Text Box 781"/>
            <p:cNvSpPr txBox="1">
              <a:spLocks noChangeArrowheads="1"/>
            </p:cNvSpPr>
            <p:nvPr/>
          </p:nvSpPr>
          <p:spPr bwMode="auto">
            <a:xfrm>
              <a:off x="1619" y="312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774</a:t>
              </a:r>
            </a:p>
          </p:txBody>
        </p:sp>
        <p:sp>
          <p:nvSpPr>
            <p:cNvPr id="33144" name="Text Box 782"/>
            <p:cNvSpPr txBox="1">
              <a:spLocks noChangeArrowheads="1"/>
            </p:cNvSpPr>
            <p:nvPr/>
          </p:nvSpPr>
          <p:spPr bwMode="auto">
            <a:xfrm>
              <a:off x="1871"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775</a:t>
              </a:r>
            </a:p>
          </p:txBody>
        </p:sp>
        <p:sp>
          <p:nvSpPr>
            <p:cNvPr id="33145" name="Text Box 783"/>
            <p:cNvSpPr txBox="1">
              <a:spLocks noChangeArrowheads="1"/>
            </p:cNvSpPr>
            <p:nvPr/>
          </p:nvSpPr>
          <p:spPr bwMode="auto">
            <a:xfrm>
              <a:off x="2121"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779</a:t>
              </a:r>
            </a:p>
          </p:txBody>
        </p:sp>
        <p:sp>
          <p:nvSpPr>
            <p:cNvPr id="33146" name="Text Box 784"/>
            <p:cNvSpPr txBox="1">
              <a:spLocks noChangeArrowheads="1"/>
            </p:cNvSpPr>
            <p:nvPr/>
          </p:nvSpPr>
          <p:spPr bwMode="auto">
            <a:xfrm>
              <a:off x="2369"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781</a:t>
              </a:r>
            </a:p>
          </p:txBody>
        </p:sp>
        <p:sp>
          <p:nvSpPr>
            <p:cNvPr id="33147" name="Text Box 785"/>
            <p:cNvSpPr txBox="1">
              <a:spLocks noChangeArrowheads="1"/>
            </p:cNvSpPr>
            <p:nvPr/>
          </p:nvSpPr>
          <p:spPr bwMode="auto">
            <a:xfrm>
              <a:off x="2618"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785</a:t>
              </a:r>
            </a:p>
          </p:txBody>
        </p:sp>
        <p:sp>
          <p:nvSpPr>
            <p:cNvPr id="33148" name="Text Box 786"/>
            <p:cNvSpPr txBox="1">
              <a:spLocks noChangeArrowheads="1"/>
            </p:cNvSpPr>
            <p:nvPr/>
          </p:nvSpPr>
          <p:spPr bwMode="auto">
            <a:xfrm>
              <a:off x="2867"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786</a:t>
              </a:r>
            </a:p>
          </p:txBody>
        </p:sp>
        <p:sp>
          <p:nvSpPr>
            <p:cNvPr id="33149" name="Text Box 787"/>
            <p:cNvSpPr txBox="1">
              <a:spLocks noChangeArrowheads="1"/>
            </p:cNvSpPr>
            <p:nvPr/>
          </p:nvSpPr>
          <p:spPr bwMode="auto">
            <a:xfrm>
              <a:off x="3116"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801</a:t>
              </a:r>
            </a:p>
          </p:txBody>
        </p:sp>
        <p:sp>
          <p:nvSpPr>
            <p:cNvPr id="33150" name="Text Box 788"/>
            <p:cNvSpPr txBox="1">
              <a:spLocks noChangeArrowheads="1"/>
            </p:cNvSpPr>
            <p:nvPr/>
          </p:nvSpPr>
          <p:spPr bwMode="auto">
            <a:xfrm>
              <a:off x="3365"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802</a:t>
              </a:r>
            </a:p>
          </p:txBody>
        </p:sp>
        <p:sp>
          <p:nvSpPr>
            <p:cNvPr id="33151" name="Text Box 789"/>
            <p:cNvSpPr txBox="1">
              <a:spLocks noChangeArrowheads="1"/>
            </p:cNvSpPr>
            <p:nvPr/>
          </p:nvSpPr>
          <p:spPr bwMode="auto">
            <a:xfrm>
              <a:off x="3615"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803</a:t>
              </a:r>
            </a:p>
          </p:txBody>
        </p:sp>
        <p:sp>
          <p:nvSpPr>
            <p:cNvPr id="33152" name="Text Box 790"/>
            <p:cNvSpPr txBox="1">
              <a:spLocks noChangeArrowheads="1"/>
            </p:cNvSpPr>
            <p:nvPr/>
          </p:nvSpPr>
          <p:spPr bwMode="auto">
            <a:xfrm>
              <a:off x="3860" y="312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804</a:t>
              </a:r>
            </a:p>
          </p:txBody>
        </p:sp>
        <p:sp>
          <p:nvSpPr>
            <p:cNvPr id="33153" name="Text Box 791"/>
            <p:cNvSpPr txBox="1">
              <a:spLocks noChangeArrowheads="1"/>
            </p:cNvSpPr>
            <p:nvPr/>
          </p:nvSpPr>
          <p:spPr bwMode="auto">
            <a:xfrm>
              <a:off x="4112"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805</a:t>
              </a:r>
            </a:p>
          </p:txBody>
        </p:sp>
        <p:sp>
          <p:nvSpPr>
            <p:cNvPr id="33154" name="Text Box 792"/>
            <p:cNvSpPr txBox="1">
              <a:spLocks noChangeArrowheads="1"/>
            </p:cNvSpPr>
            <p:nvPr/>
          </p:nvSpPr>
          <p:spPr bwMode="auto">
            <a:xfrm>
              <a:off x="4362"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806</a:t>
              </a:r>
            </a:p>
          </p:txBody>
        </p:sp>
        <p:sp>
          <p:nvSpPr>
            <p:cNvPr id="33155" name="Text Box 793"/>
            <p:cNvSpPr txBox="1">
              <a:spLocks noChangeArrowheads="1"/>
            </p:cNvSpPr>
            <p:nvPr/>
          </p:nvSpPr>
          <p:spPr bwMode="auto">
            <a:xfrm>
              <a:off x="4607" y="312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808</a:t>
              </a:r>
            </a:p>
          </p:txBody>
        </p:sp>
        <p:sp>
          <p:nvSpPr>
            <p:cNvPr id="33156" name="Text Box 794"/>
            <p:cNvSpPr txBox="1">
              <a:spLocks noChangeArrowheads="1"/>
            </p:cNvSpPr>
            <p:nvPr/>
          </p:nvSpPr>
          <p:spPr bwMode="auto">
            <a:xfrm>
              <a:off x="4859"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810</a:t>
              </a:r>
            </a:p>
          </p:txBody>
        </p:sp>
        <p:sp>
          <p:nvSpPr>
            <p:cNvPr id="33157" name="Text Box 795"/>
            <p:cNvSpPr txBox="1">
              <a:spLocks noChangeArrowheads="1"/>
            </p:cNvSpPr>
            <p:nvPr/>
          </p:nvSpPr>
          <p:spPr bwMode="auto">
            <a:xfrm>
              <a:off x="5108"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812</a:t>
              </a:r>
            </a:p>
          </p:txBody>
        </p:sp>
        <p:sp>
          <p:nvSpPr>
            <p:cNvPr id="33158" name="Text Box 796"/>
            <p:cNvSpPr txBox="1">
              <a:spLocks noChangeArrowheads="1"/>
            </p:cNvSpPr>
            <p:nvPr/>
          </p:nvSpPr>
          <p:spPr bwMode="auto">
            <a:xfrm>
              <a:off x="5353" y="312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813</a:t>
              </a:r>
            </a:p>
          </p:txBody>
        </p:sp>
        <p:sp>
          <p:nvSpPr>
            <p:cNvPr id="33159" name="Text Box 797"/>
            <p:cNvSpPr txBox="1">
              <a:spLocks noChangeArrowheads="1"/>
            </p:cNvSpPr>
            <p:nvPr/>
          </p:nvSpPr>
          <p:spPr bwMode="auto">
            <a:xfrm>
              <a:off x="125" y="337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814</a:t>
              </a:r>
            </a:p>
          </p:txBody>
        </p:sp>
        <p:sp>
          <p:nvSpPr>
            <p:cNvPr id="33160" name="Text Box 798"/>
            <p:cNvSpPr txBox="1">
              <a:spLocks noChangeArrowheads="1"/>
            </p:cNvSpPr>
            <p:nvPr/>
          </p:nvSpPr>
          <p:spPr bwMode="auto">
            <a:xfrm>
              <a:off x="377"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815</a:t>
              </a:r>
            </a:p>
          </p:txBody>
        </p:sp>
        <p:sp>
          <p:nvSpPr>
            <p:cNvPr id="33161" name="Text Box 799"/>
            <p:cNvSpPr txBox="1">
              <a:spLocks noChangeArrowheads="1"/>
            </p:cNvSpPr>
            <p:nvPr/>
          </p:nvSpPr>
          <p:spPr bwMode="auto">
            <a:xfrm>
              <a:off x="626"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816</a:t>
              </a:r>
            </a:p>
          </p:txBody>
        </p:sp>
        <p:sp>
          <p:nvSpPr>
            <p:cNvPr id="33162" name="Text Box 800"/>
            <p:cNvSpPr txBox="1">
              <a:spLocks noChangeArrowheads="1"/>
            </p:cNvSpPr>
            <p:nvPr/>
          </p:nvSpPr>
          <p:spPr bwMode="auto">
            <a:xfrm>
              <a:off x="875"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817</a:t>
              </a:r>
            </a:p>
          </p:txBody>
        </p:sp>
        <p:sp>
          <p:nvSpPr>
            <p:cNvPr id="33163" name="Text Box 801"/>
            <p:cNvSpPr txBox="1">
              <a:spLocks noChangeArrowheads="1"/>
            </p:cNvSpPr>
            <p:nvPr/>
          </p:nvSpPr>
          <p:spPr bwMode="auto">
            <a:xfrm>
              <a:off x="1121" y="337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818</a:t>
              </a:r>
            </a:p>
          </p:txBody>
        </p:sp>
        <p:sp>
          <p:nvSpPr>
            <p:cNvPr id="33164" name="Text Box 802"/>
            <p:cNvSpPr txBox="1">
              <a:spLocks noChangeArrowheads="1"/>
            </p:cNvSpPr>
            <p:nvPr/>
          </p:nvSpPr>
          <p:spPr bwMode="auto">
            <a:xfrm>
              <a:off x="1370" y="337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828</a:t>
              </a:r>
            </a:p>
          </p:txBody>
        </p:sp>
        <p:sp>
          <p:nvSpPr>
            <p:cNvPr id="33165" name="Text Box 803"/>
            <p:cNvSpPr txBox="1">
              <a:spLocks noChangeArrowheads="1"/>
            </p:cNvSpPr>
            <p:nvPr/>
          </p:nvSpPr>
          <p:spPr bwMode="auto">
            <a:xfrm>
              <a:off x="1622"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830</a:t>
              </a:r>
            </a:p>
          </p:txBody>
        </p:sp>
        <p:sp>
          <p:nvSpPr>
            <p:cNvPr id="33166" name="Text Box 804"/>
            <p:cNvSpPr txBox="1">
              <a:spLocks noChangeArrowheads="1"/>
            </p:cNvSpPr>
            <p:nvPr/>
          </p:nvSpPr>
          <p:spPr bwMode="auto">
            <a:xfrm>
              <a:off x="1871"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831</a:t>
              </a:r>
            </a:p>
          </p:txBody>
        </p:sp>
        <p:sp>
          <p:nvSpPr>
            <p:cNvPr id="33167" name="Text Box 805"/>
            <p:cNvSpPr txBox="1">
              <a:spLocks noChangeArrowheads="1"/>
            </p:cNvSpPr>
            <p:nvPr/>
          </p:nvSpPr>
          <p:spPr bwMode="auto">
            <a:xfrm>
              <a:off x="2120"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832</a:t>
              </a:r>
            </a:p>
          </p:txBody>
        </p:sp>
        <p:sp>
          <p:nvSpPr>
            <p:cNvPr id="33168" name="Text Box 806"/>
            <p:cNvSpPr txBox="1">
              <a:spLocks noChangeArrowheads="1"/>
            </p:cNvSpPr>
            <p:nvPr/>
          </p:nvSpPr>
          <p:spPr bwMode="auto">
            <a:xfrm>
              <a:off x="2370"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835</a:t>
              </a:r>
            </a:p>
          </p:txBody>
        </p:sp>
        <p:sp>
          <p:nvSpPr>
            <p:cNvPr id="33169" name="Text Box 807"/>
            <p:cNvSpPr txBox="1">
              <a:spLocks noChangeArrowheads="1"/>
            </p:cNvSpPr>
            <p:nvPr/>
          </p:nvSpPr>
          <p:spPr bwMode="auto">
            <a:xfrm>
              <a:off x="2619"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843</a:t>
              </a:r>
            </a:p>
          </p:txBody>
        </p:sp>
        <p:sp>
          <p:nvSpPr>
            <p:cNvPr id="33170" name="Text Box 808"/>
            <p:cNvSpPr txBox="1">
              <a:spLocks noChangeArrowheads="1"/>
            </p:cNvSpPr>
            <p:nvPr/>
          </p:nvSpPr>
          <p:spPr bwMode="auto">
            <a:xfrm>
              <a:off x="2868"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845</a:t>
              </a:r>
            </a:p>
          </p:txBody>
        </p:sp>
        <p:sp>
          <p:nvSpPr>
            <p:cNvPr id="33171" name="Text Box 809"/>
            <p:cNvSpPr txBox="1">
              <a:spLocks noChangeArrowheads="1"/>
            </p:cNvSpPr>
            <p:nvPr/>
          </p:nvSpPr>
          <p:spPr bwMode="auto">
            <a:xfrm>
              <a:off x="3116"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847</a:t>
              </a:r>
            </a:p>
          </p:txBody>
        </p:sp>
        <p:sp>
          <p:nvSpPr>
            <p:cNvPr id="33172" name="Text Box 810"/>
            <p:cNvSpPr txBox="1">
              <a:spLocks noChangeArrowheads="1"/>
            </p:cNvSpPr>
            <p:nvPr/>
          </p:nvSpPr>
          <p:spPr bwMode="auto">
            <a:xfrm>
              <a:off x="3363" y="337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848</a:t>
              </a:r>
            </a:p>
          </p:txBody>
        </p:sp>
        <p:sp>
          <p:nvSpPr>
            <p:cNvPr id="33173" name="Text Box 811"/>
            <p:cNvSpPr txBox="1">
              <a:spLocks noChangeArrowheads="1"/>
            </p:cNvSpPr>
            <p:nvPr/>
          </p:nvSpPr>
          <p:spPr bwMode="auto">
            <a:xfrm>
              <a:off x="3614"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850</a:t>
              </a:r>
            </a:p>
          </p:txBody>
        </p:sp>
        <p:sp>
          <p:nvSpPr>
            <p:cNvPr id="33174" name="Text Box 812"/>
            <p:cNvSpPr txBox="1">
              <a:spLocks noChangeArrowheads="1"/>
            </p:cNvSpPr>
            <p:nvPr/>
          </p:nvSpPr>
          <p:spPr bwMode="auto">
            <a:xfrm>
              <a:off x="3863"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856</a:t>
              </a:r>
            </a:p>
          </p:txBody>
        </p:sp>
        <p:sp>
          <p:nvSpPr>
            <p:cNvPr id="33175" name="Text Box 813"/>
            <p:cNvSpPr txBox="1">
              <a:spLocks noChangeArrowheads="1"/>
            </p:cNvSpPr>
            <p:nvPr/>
          </p:nvSpPr>
          <p:spPr bwMode="auto">
            <a:xfrm>
              <a:off x="4112"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857</a:t>
              </a:r>
            </a:p>
          </p:txBody>
        </p:sp>
        <p:sp>
          <p:nvSpPr>
            <p:cNvPr id="33176" name="Text Box 814"/>
            <p:cNvSpPr txBox="1">
              <a:spLocks noChangeArrowheads="1"/>
            </p:cNvSpPr>
            <p:nvPr/>
          </p:nvSpPr>
          <p:spPr bwMode="auto">
            <a:xfrm>
              <a:off x="4358" y="3372"/>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858</a:t>
              </a:r>
            </a:p>
          </p:txBody>
        </p:sp>
        <p:sp>
          <p:nvSpPr>
            <p:cNvPr id="33177" name="Text Box 815"/>
            <p:cNvSpPr txBox="1">
              <a:spLocks noChangeArrowheads="1"/>
            </p:cNvSpPr>
            <p:nvPr/>
          </p:nvSpPr>
          <p:spPr bwMode="auto">
            <a:xfrm>
              <a:off x="4610"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859</a:t>
              </a:r>
            </a:p>
          </p:txBody>
        </p:sp>
        <p:sp>
          <p:nvSpPr>
            <p:cNvPr id="33178" name="Text Box 816"/>
            <p:cNvSpPr txBox="1">
              <a:spLocks noChangeArrowheads="1"/>
            </p:cNvSpPr>
            <p:nvPr/>
          </p:nvSpPr>
          <p:spPr bwMode="auto">
            <a:xfrm>
              <a:off x="4859"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860</a:t>
              </a:r>
            </a:p>
          </p:txBody>
        </p:sp>
        <p:sp>
          <p:nvSpPr>
            <p:cNvPr id="33179" name="Text Box 817"/>
            <p:cNvSpPr txBox="1">
              <a:spLocks noChangeArrowheads="1"/>
            </p:cNvSpPr>
            <p:nvPr/>
          </p:nvSpPr>
          <p:spPr bwMode="auto">
            <a:xfrm>
              <a:off x="5108"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862</a:t>
              </a:r>
            </a:p>
          </p:txBody>
        </p:sp>
        <p:sp>
          <p:nvSpPr>
            <p:cNvPr id="33180" name="Text Box 818"/>
            <p:cNvSpPr txBox="1">
              <a:spLocks noChangeArrowheads="1"/>
            </p:cNvSpPr>
            <p:nvPr/>
          </p:nvSpPr>
          <p:spPr bwMode="auto">
            <a:xfrm>
              <a:off x="5353" y="3372"/>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863</a:t>
              </a:r>
            </a:p>
          </p:txBody>
        </p:sp>
        <p:sp>
          <p:nvSpPr>
            <p:cNvPr id="33181" name="Text Box 819"/>
            <p:cNvSpPr txBox="1">
              <a:spLocks noChangeArrowheads="1"/>
            </p:cNvSpPr>
            <p:nvPr/>
          </p:nvSpPr>
          <p:spPr bwMode="auto">
            <a:xfrm>
              <a:off x="125" y="362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864</a:t>
              </a:r>
            </a:p>
          </p:txBody>
        </p:sp>
        <p:sp>
          <p:nvSpPr>
            <p:cNvPr id="33182" name="Text Box 820"/>
            <p:cNvSpPr txBox="1">
              <a:spLocks noChangeArrowheads="1"/>
            </p:cNvSpPr>
            <p:nvPr/>
          </p:nvSpPr>
          <p:spPr bwMode="auto">
            <a:xfrm>
              <a:off x="377"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865</a:t>
              </a:r>
            </a:p>
          </p:txBody>
        </p:sp>
        <p:sp>
          <p:nvSpPr>
            <p:cNvPr id="33183" name="Text Box 821"/>
            <p:cNvSpPr txBox="1">
              <a:spLocks noChangeArrowheads="1"/>
            </p:cNvSpPr>
            <p:nvPr/>
          </p:nvSpPr>
          <p:spPr bwMode="auto">
            <a:xfrm>
              <a:off x="626"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870</a:t>
              </a:r>
            </a:p>
          </p:txBody>
        </p:sp>
        <p:sp>
          <p:nvSpPr>
            <p:cNvPr id="33184" name="Text Box 822"/>
            <p:cNvSpPr txBox="1">
              <a:spLocks noChangeArrowheads="1"/>
            </p:cNvSpPr>
            <p:nvPr/>
          </p:nvSpPr>
          <p:spPr bwMode="auto">
            <a:xfrm>
              <a:off x="872" y="362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878</a:t>
              </a:r>
            </a:p>
          </p:txBody>
        </p:sp>
        <p:sp>
          <p:nvSpPr>
            <p:cNvPr id="33185" name="Text Box 823"/>
            <p:cNvSpPr txBox="1">
              <a:spLocks noChangeArrowheads="1"/>
            </p:cNvSpPr>
            <p:nvPr/>
          </p:nvSpPr>
          <p:spPr bwMode="auto">
            <a:xfrm>
              <a:off x="1124"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901</a:t>
              </a:r>
            </a:p>
          </p:txBody>
        </p:sp>
        <p:sp>
          <p:nvSpPr>
            <p:cNvPr id="33186" name="Text Box 824"/>
            <p:cNvSpPr txBox="1">
              <a:spLocks noChangeArrowheads="1"/>
            </p:cNvSpPr>
            <p:nvPr/>
          </p:nvSpPr>
          <p:spPr bwMode="auto">
            <a:xfrm>
              <a:off x="1373"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903</a:t>
              </a:r>
            </a:p>
          </p:txBody>
        </p:sp>
        <p:sp>
          <p:nvSpPr>
            <p:cNvPr id="33187" name="Text Box 825"/>
            <p:cNvSpPr txBox="1">
              <a:spLocks noChangeArrowheads="1"/>
            </p:cNvSpPr>
            <p:nvPr/>
          </p:nvSpPr>
          <p:spPr bwMode="auto">
            <a:xfrm>
              <a:off x="1619" y="362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904</a:t>
              </a:r>
            </a:p>
          </p:txBody>
        </p:sp>
        <p:sp>
          <p:nvSpPr>
            <p:cNvPr id="33188" name="Text Box 826"/>
            <p:cNvSpPr txBox="1">
              <a:spLocks noChangeArrowheads="1"/>
            </p:cNvSpPr>
            <p:nvPr/>
          </p:nvSpPr>
          <p:spPr bwMode="auto">
            <a:xfrm>
              <a:off x="1871"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906</a:t>
              </a:r>
            </a:p>
          </p:txBody>
        </p:sp>
        <p:sp>
          <p:nvSpPr>
            <p:cNvPr id="33189" name="Text Box 827"/>
            <p:cNvSpPr txBox="1">
              <a:spLocks noChangeArrowheads="1"/>
            </p:cNvSpPr>
            <p:nvPr/>
          </p:nvSpPr>
          <p:spPr bwMode="auto">
            <a:xfrm>
              <a:off x="2120"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907</a:t>
              </a:r>
            </a:p>
          </p:txBody>
        </p:sp>
        <p:sp>
          <p:nvSpPr>
            <p:cNvPr id="33190" name="Text Box 828"/>
            <p:cNvSpPr txBox="1">
              <a:spLocks noChangeArrowheads="1"/>
            </p:cNvSpPr>
            <p:nvPr/>
          </p:nvSpPr>
          <p:spPr bwMode="auto">
            <a:xfrm>
              <a:off x="2366" y="362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908</a:t>
              </a:r>
            </a:p>
          </p:txBody>
        </p:sp>
        <p:sp>
          <p:nvSpPr>
            <p:cNvPr id="33191" name="Text Box 829"/>
            <p:cNvSpPr txBox="1">
              <a:spLocks noChangeArrowheads="1"/>
            </p:cNvSpPr>
            <p:nvPr/>
          </p:nvSpPr>
          <p:spPr bwMode="auto">
            <a:xfrm>
              <a:off x="2618"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909</a:t>
              </a:r>
            </a:p>
          </p:txBody>
        </p:sp>
        <p:sp>
          <p:nvSpPr>
            <p:cNvPr id="33192" name="Text Box 830"/>
            <p:cNvSpPr txBox="1">
              <a:spLocks noChangeArrowheads="1"/>
            </p:cNvSpPr>
            <p:nvPr/>
          </p:nvSpPr>
          <p:spPr bwMode="auto">
            <a:xfrm>
              <a:off x="2867"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910</a:t>
              </a:r>
            </a:p>
          </p:txBody>
        </p:sp>
        <p:sp>
          <p:nvSpPr>
            <p:cNvPr id="33193" name="Text Box 831"/>
            <p:cNvSpPr txBox="1">
              <a:spLocks noChangeArrowheads="1"/>
            </p:cNvSpPr>
            <p:nvPr/>
          </p:nvSpPr>
          <p:spPr bwMode="auto">
            <a:xfrm>
              <a:off x="3116"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912</a:t>
              </a:r>
            </a:p>
          </p:txBody>
        </p:sp>
        <p:sp>
          <p:nvSpPr>
            <p:cNvPr id="33194" name="Text Box 832"/>
            <p:cNvSpPr txBox="1">
              <a:spLocks noChangeArrowheads="1"/>
            </p:cNvSpPr>
            <p:nvPr/>
          </p:nvSpPr>
          <p:spPr bwMode="auto">
            <a:xfrm>
              <a:off x="3365"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913</a:t>
              </a:r>
            </a:p>
          </p:txBody>
        </p:sp>
        <p:sp>
          <p:nvSpPr>
            <p:cNvPr id="33195" name="Text Box 833"/>
            <p:cNvSpPr txBox="1">
              <a:spLocks noChangeArrowheads="1"/>
            </p:cNvSpPr>
            <p:nvPr/>
          </p:nvSpPr>
          <p:spPr bwMode="auto">
            <a:xfrm>
              <a:off x="3611" y="362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914</a:t>
              </a:r>
            </a:p>
          </p:txBody>
        </p:sp>
        <p:sp>
          <p:nvSpPr>
            <p:cNvPr id="33196" name="Text Box 834"/>
            <p:cNvSpPr txBox="1">
              <a:spLocks noChangeArrowheads="1"/>
            </p:cNvSpPr>
            <p:nvPr/>
          </p:nvSpPr>
          <p:spPr bwMode="auto">
            <a:xfrm>
              <a:off x="3863"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915</a:t>
              </a:r>
            </a:p>
          </p:txBody>
        </p:sp>
        <p:sp>
          <p:nvSpPr>
            <p:cNvPr id="33197" name="Text Box 835"/>
            <p:cNvSpPr txBox="1">
              <a:spLocks noChangeArrowheads="1"/>
            </p:cNvSpPr>
            <p:nvPr/>
          </p:nvSpPr>
          <p:spPr bwMode="auto">
            <a:xfrm>
              <a:off x="4112"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916</a:t>
              </a:r>
            </a:p>
          </p:txBody>
        </p:sp>
        <p:sp>
          <p:nvSpPr>
            <p:cNvPr id="33198" name="Text Box 836"/>
            <p:cNvSpPr txBox="1">
              <a:spLocks noChangeArrowheads="1"/>
            </p:cNvSpPr>
            <p:nvPr/>
          </p:nvSpPr>
          <p:spPr bwMode="auto">
            <a:xfrm>
              <a:off x="4361"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917</a:t>
              </a:r>
            </a:p>
          </p:txBody>
        </p:sp>
        <p:sp>
          <p:nvSpPr>
            <p:cNvPr id="33199" name="Text Box 837"/>
            <p:cNvSpPr txBox="1">
              <a:spLocks noChangeArrowheads="1"/>
            </p:cNvSpPr>
            <p:nvPr/>
          </p:nvSpPr>
          <p:spPr bwMode="auto">
            <a:xfrm>
              <a:off x="4607" y="362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918</a:t>
              </a:r>
            </a:p>
          </p:txBody>
        </p:sp>
        <p:sp>
          <p:nvSpPr>
            <p:cNvPr id="33200" name="Text Box 838"/>
            <p:cNvSpPr txBox="1">
              <a:spLocks noChangeArrowheads="1"/>
            </p:cNvSpPr>
            <p:nvPr/>
          </p:nvSpPr>
          <p:spPr bwMode="auto">
            <a:xfrm>
              <a:off x="4859"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919</a:t>
              </a:r>
            </a:p>
          </p:txBody>
        </p:sp>
        <p:sp>
          <p:nvSpPr>
            <p:cNvPr id="33201" name="Text Box 839"/>
            <p:cNvSpPr txBox="1">
              <a:spLocks noChangeArrowheads="1"/>
            </p:cNvSpPr>
            <p:nvPr/>
          </p:nvSpPr>
          <p:spPr bwMode="auto">
            <a:xfrm>
              <a:off x="5108"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920</a:t>
              </a:r>
            </a:p>
          </p:txBody>
        </p:sp>
        <p:sp>
          <p:nvSpPr>
            <p:cNvPr id="33202" name="Text Box 840"/>
            <p:cNvSpPr txBox="1">
              <a:spLocks noChangeArrowheads="1"/>
            </p:cNvSpPr>
            <p:nvPr/>
          </p:nvSpPr>
          <p:spPr bwMode="auto">
            <a:xfrm>
              <a:off x="5353" y="362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925</a:t>
              </a:r>
            </a:p>
          </p:txBody>
        </p:sp>
        <p:sp>
          <p:nvSpPr>
            <p:cNvPr id="33203" name="Text Box 841"/>
            <p:cNvSpPr txBox="1">
              <a:spLocks noChangeArrowheads="1"/>
            </p:cNvSpPr>
            <p:nvPr/>
          </p:nvSpPr>
          <p:spPr bwMode="auto">
            <a:xfrm>
              <a:off x="125" y="387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928</a:t>
              </a:r>
            </a:p>
          </p:txBody>
        </p:sp>
        <p:sp>
          <p:nvSpPr>
            <p:cNvPr id="33204" name="Text Box 842"/>
            <p:cNvSpPr txBox="1">
              <a:spLocks noChangeArrowheads="1"/>
            </p:cNvSpPr>
            <p:nvPr/>
          </p:nvSpPr>
          <p:spPr bwMode="auto">
            <a:xfrm>
              <a:off x="377"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931</a:t>
              </a:r>
            </a:p>
          </p:txBody>
        </p:sp>
        <p:sp>
          <p:nvSpPr>
            <p:cNvPr id="33205" name="Text Box 843"/>
            <p:cNvSpPr txBox="1">
              <a:spLocks noChangeArrowheads="1"/>
            </p:cNvSpPr>
            <p:nvPr/>
          </p:nvSpPr>
          <p:spPr bwMode="auto">
            <a:xfrm>
              <a:off x="626"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936</a:t>
              </a:r>
            </a:p>
          </p:txBody>
        </p:sp>
        <p:sp>
          <p:nvSpPr>
            <p:cNvPr id="33206" name="Text Box 844"/>
            <p:cNvSpPr txBox="1">
              <a:spLocks noChangeArrowheads="1"/>
            </p:cNvSpPr>
            <p:nvPr/>
          </p:nvSpPr>
          <p:spPr bwMode="auto">
            <a:xfrm>
              <a:off x="875"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937</a:t>
              </a:r>
            </a:p>
          </p:txBody>
        </p:sp>
        <p:sp>
          <p:nvSpPr>
            <p:cNvPr id="33207" name="Text Box 845"/>
            <p:cNvSpPr txBox="1">
              <a:spLocks noChangeArrowheads="1"/>
            </p:cNvSpPr>
            <p:nvPr/>
          </p:nvSpPr>
          <p:spPr bwMode="auto">
            <a:xfrm>
              <a:off x="1124"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940</a:t>
              </a:r>
            </a:p>
          </p:txBody>
        </p:sp>
        <p:sp>
          <p:nvSpPr>
            <p:cNvPr id="33208" name="Text Box 846"/>
            <p:cNvSpPr txBox="1">
              <a:spLocks noChangeArrowheads="1"/>
            </p:cNvSpPr>
            <p:nvPr/>
          </p:nvSpPr>
          <p:spPr bwMode="auto">
            <a:xfrm>
              <a:off x="1373"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941</a:t>
              </a:r>
            </a:p>
          </p:txBody>
        </p:sp>
        <p:sp>
          <p:nvSpPr>
            <p:cNvPr id="33209" name="Text Box 847"/>
            <p:cNvSpPr txBox="1">
              <a:spLocks noChangeArrowheads="1"/>
            </p:cNvSpPr>
            <p:nvPr/>
          </p:nvSpPr>
          <p:spPr bwMode="auto">
            <a:xfrm>
              <a:off x="1622"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947</a:t>
              </a:r>
            </a:p>
          </p:txBody>
        </p:sp>
        <p:sp>
          <p:nvSpPr>
            <p:cNvPr id="33210" name="Text Box 848"/>
            <p:cNvSpPr txBox="1">
              <a:spLocks noChangeArrowheads="1"/>
            </p:cNvSpPr>
            <p:nvPr/>
          </p:nvSpPr>
          <p:spPr bwMode="auto">
            <a:xfrm>
              <a:off x="1871"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949</a:t>
              </a:r>
            </a:p>
          </p:txBody>
        </p:sp>
        <p:sp>
          <p:nvSpPr>
            <p:cNvPr id="33211" name="Text Box 849"/>
            <p:cNvSpPr txBox="1">
              <a:spLocks noChangeArrowheads="1"/>
            </p:cNvSpPr>
            <p:nvPr/>
          </p:nvSpPr>
          <p:spPr bwMode="auto">
            <a:xfrm>
              <a:off x="2120"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951</a:t>
              </a:r>
            </a:p>
          </p:txBody>
        </p:sp>
        <p:sp>
          <p:nvSpPr>
            <p:cNvPr id="33212" name="Text Box 850"/>
            <p:cNvSpPr txBox="1">
              <a:spLocks noChangeArrowheads="1"/>
            </p:cNvSpPr>
            <p:nvPr/>
          </p:nvSpPr>
          <p:spPr bwMode="auto">
            <a:xfrm>
              <a:off x="2369"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952</a:t>
              </a:r>
            </a:p>
          </p:txBody>
        </p:sp>
        <p:sp>
          <p:nvSpPr>
            <p:cNvPr id="33213" name="Text Box 851"/>
            <p:cNvSpPr txBox="1">
              <a:spLocks noChangeArrowheads="1"/>
            </p:cNvSpPr>
            <p:nvPr/>
          </p:nvSpPr>
          <p:spPr bwMode="auto">
            <a:xfrm>
              <a:off x="2615" y="387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954</a:t>
              </a:r>
            </a:p>
          </p:txBody>
        </p:sp>
        <p:sp>
          <p:nvSpPr>
            <p:cNvPr id="33214" name="Text Box 852"/>
            <p:cNvSpPr txBox="1">
              <a:spLocks noChangeArrowheads="1"/>
            </p:cNvSpPr>
            <p:nvPr/>
          </p:nvSpPr>
          <p:spPr bwMode="auto">
            <a:xfrm>
              <a:off x="2867"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956</a:t>
              </a:r>
            </a:p>
          </p:txBody>
        </p:sp>
        <p:sp>
          <p:nvSpPr>
            <p:cNvPr id="33215" name="Text Box 853"/>
            <p:cNvSpPr txBox="1">
              <a:spLocks noChangeArrowheads="1"/>
            </p:cNvSpPr>
            <p:nvPr/>
          </p:nvSpPr>
          <p:spPr bwMode="auto">
            <a:xfrm>
              <a:off x="3116"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959</a:t>
              </a:r>
            </a:p>
          </p:txBody>
        </p:sp>
        <p:sp>
          <p:nvSpPr>
            <p:cNvPr id="33216" name="Text Box 854"/>
            <p:cNvSpPr txBox="1">
              <a:spLocks noChangeArrowheads="1"/>
            </p:cNvSpPr>
            <p:nvPr/>
          </p:nvSpPr>
          <p:spPr bwMode="auto">
            <a:xfrm>
              <a:off x="3365"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970</a:t>
              </a:r>
            </a:p>
          </p:txBody>
        </p:sp>
        <p:sp>
          <p:nvSpPr>
            <p:cNvPr id="33217" name="Text Box 855"/>
            <p:cNvSpPr txBox="1">
              <a:spLocks noChangeArrowheads="1"/>
            </p:cNvSpPr>
            <p:nvPr/>
          </p:nvSpPr>
          <p:spPr bwMode="auto">
            <a:xfrm>
              <a:off x="3614"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971</a:t>
              </a:r>
            </a:p>
          </p:txBody>
        </p:sp>
        <p:sp>
          <p:nvSpPr>
            <p:cNvPr id="33218" name="Text Box 856"/>
            <p:cNvSpPr txBox="1">
              <a:spLocks noChangeArrowheads="1"/>
            </p:cNvSpPr>
            <p:nvPr/>
          </p:nvSpPr>
          <p:spPr bwMode="auto">
            <a:xfrm>
              <a:off x="3863"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972</a:t>
              </a:r>
            </a:p>
          </p:txBody>
        </p:sp>
        <p:sp>
          <p:nvSpPr>
            <p:cNvPr id="33219" name="Text Box 857"/>
            <p:cNvSpPr txBox="1">
              <a:spLocks noChangeArrowheads="1"/>
            </p:cNvSpPr>
            <p:nvPr/>
          </p:nvSpPr>
          <p:spPr bwMode="auto">
            <a:xfrm>
              <a:off x="4112"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973</a:t>
              </a:r>
            </a:p>
          </p:txBody>
        </p:sp>
        <p:sp>
          <p:nvSpPr>
            <p:cNvPr id="33220" name="Text Box 858"/>
            <p:cNvSpPr txBox="1">
              <a:spLocks noChangeArrowheads="1"/>
            </p:cNvSpPr>
            <p:nvPr/>
          </p:nvSpPr>
          <p:spPr bwMode="auto">
            <a:xfrm>
              <a:off x="4358" y="387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978</a:t>
              </a:r>
            </a:p>
          </p:txBody>
        </p:sp>
        <p:sp>
          <p:nvSpPr>
            <p:cNvPr id="33221" name="Text Box 859"/>
            <p:cNvSpPr txBox="1">
              <a:spLocks noChangeArrowheads="1"/>
            </p:cNvSpPr>
            <p:nvPr/>
          </p:nvSpPr>
          <p:spPr bwMode="auto">
            <a:xfrm>
              <a:off x="4610"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979</a:t>
              </a:r>
            </a:p>
          </p:txBody>
        </p:sp>
        <p:sp>
          <p:nvSpPr>
            <p:cNvPr id="33222" name="Text Box 860"/>
            <p:cNvSpPr txBox="1">
              <a:spLocks noChangeArrowheads="1"/>
            </p:cNvSpPr>
            <p:nvPr/>
          </p:nvSpPr>
          <p:spPr bwMode="auto">
            <a:xfrm>
              <a:off x="4859"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980</a:t>
              </a:r>
            </a:p>
          </p:txBody>
        </p:sp>
        <p:sp>
          <p:nvSpPr>
            <p:cNvPr id="33223" name="Text Box 861"/>
            <p:cNvSpPr txBox="1">
              <a:spLocks noChangeArrowheads="1"/>
            </p:cNvSpPr>
            <p:nvPr/>
          </p:nvSpPr>
          <p:spPr bwMode="auto">
            <a:xfrm>
              <a:off x="5108"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985</a:t>
              </a:r>
            </a:p>
          </p:txBody>
        </p:sp>
        <p:sp>
          <p:nvSpPr>
            <p:cNvPr id="33224" name="Text Box 862"/>
            <p:cNvSpPr txBox="1">
              <a:spLocks noChangeArrowheads="1"/>
            </p:cNvSpPr>
            <p:nvPr/>
          </p:nvSpPr>
          <p:spPr bwMode="auto">
            <a:xfrm>
              <a:off x="5353" y="387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989</a:t>
              </a:r>
            </a:p>
          </p:txBody>
        </p:sp>
        <p:sp>
          <p:nvSpPr>
            <p:cNvPr id="33225" name="Text Box 863"/>
            <p:cNvSpPr txBox="1">
              <a:spLocks noChangeArrowheads="1"/>
            </p:cNvSpPr>
            <p:nvPr/>
          </p:nvSpPr>
          <p:spPr bwMode="auto">
            <a:xfrm>
              <a:off x="3116" y="262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651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 fill="hold"/>
                                        <p:tgtEl>
                                          <p:spTgt spid="187394"/>
                                        </p:tgtEl>
                                        <p:attrNameLst>
                                          <p:attrName>fillcolor</p:attrName>
                                        </p:attrNameLst>
                                      </p:cBhvr>
                                      <p:to>
                                        <a:srgbClr val="CCCCCC"/>
                                      </p:to>
                                    </p:animClr>
                                    <p:set>
                                      <p:cBhvr>
                                        <p:cTn id="7" dur="10" fill="hold"/>
                                        <p:tgtEl>
                                          <p:spTgt spid="187394"/>
                                        </p:tgtEl>
                                        <p:attrNameLst>
                                          <p:attrName>fill.type</p:attrName>
                                        </p:attrNameLst>
                                      </p:cBhvr>
                                      <p:to>
                                        <p:strVal val="solid"/>
                                      </p:to>
                                    </p:set>
                                    <p:set>
                                      <p:cBhvr>
                                        <p:cTn id="8" dur="10" fill="hold"/>
                                        <p:tgtEl>
                                          <p:spTgt spid="187394"/>
                                        </p:tgtEl>
                                        <p:attrNameLst>
                                          <p:attrName>fill.on</p:attrName>
                                        </p:attrNameLst>
                                      </p:cBhvr>
                                      <p:to>
                                        <p:strVal val="true"/>
                                      </p:to>
                                    </p:set>
                                  </p:childTnLst>
                                </p:cTn>
                              </p:par>
                            </p:childTnLst>
                          </p:cTn>
                        </p:par>
                        <p:par>
                          <p:cTn id="9" fill="hold">
                            <p:stCondLst>
                              <p:cond delay="10"/>
                            </p:stCondLst>
                            <p:childTnLst>
                              <p:par>
                                <p:cTn id="10" presetID="1" presetClass="emph" presetSubtype="2" fill="hold" nodeType="afterEffect">
                                  <p:stCondLst>
                                    <p:cond delay="100"/>
                                  </p:stCondLst>
                                  <p:childTnLst>
                                    <p:animClr clrSpc="rgb" dir="cw">
                                      <p:cBhvr>
                                        <p:cTn id="11" dur="10" fill="hold"/>
                                        <p:tgtEl>
                                          <p:spTgt spid="187395"/>
                                        </p:tgtEl>
                                        <p:attrNameLst>
                                          <p:attrName>fillcolor</p:attrName>
                                        </p:attrNameLst>
                                      </p:cBhvr>
                                      <p:to>
                                        <a:srgbClr val="CCCCCC"/>
                                      </p:to>
                                    </p:animClr>
                                    <p:set>
                                      <p:cBhvr>
                                        <p:cTn id="12" dur="10" fill="hold"/>
                                        <p:tgtEl>
                                          <p:spTgt spid="187395"/>
                                        </p:tgtEl>
                                        <p:attrNameLst>
                                          <p:attrName>fill.type</p:attrName>
                                        </p:attrNameLst>
                                      </p:cBhvr>
                                      <p:to>
                                        <p:strVal val="solid"/>
                                      </p:to>
                                    </p:set>
                                    <p:set>
                                      <p:cBhvr>
                                        <p:cTn id="13" dur="10" fill="hold"/>
                                        <p:tgtEl>
                                          <p:spTgt spid="187395"/>
                                        </p:tgtEl>
                                        <p:attrNameLst>
                                          <p:attrName>fill.on</p:attrName>
                                        </p:attrNameLst>
                                      </p:cBhvr>
                                      <p:to>
                                        <p:strVal val="true"/>
                                      </p:to>
                                    </p:set>
                                  </p:childTnLst>
                                </p:cTn>
                              </p:par>
                            </p:childTnLst>
                          </p:cTn>
                        </p:par>
                        <p:par>
                          <p:cTn id="14" fill="hold">
                            <p:stCondLst>
                              <p:cond delay="120"/>
                            </p:stCondLst>
                            <p:childTnLst>
                              <p:par>
                                <p:cTn id="15" presetID="1" presetClass="emph" presetSubtype="2" fill="hold" nodeType="afterEffect">
                                  <p:stCondLst>
                                    <p:cond delay="100"/>
                                  </p:stCondLst>
                                  <p:childTnLst>
                                    <p:animClr clrSpc="rgb" dir="cw">
                                      <p:cBhvr>
                                        <p:cTn id="16" dur="10" fill="hold"/>
                                        <p:tgtEl>
                                          <p:spTgt spid="187396"/>
                                        </p:tgtEl>
                                        <p:attrNameLst>
                                          <p:attrName>fillcolor</p:attrName>
                                        </p:attrNameLst>
                                      </p:cBhvr>
                                      <p:to>
                                        <a:srgbClr val="CCCCCC"/>
                                      </p:to>
                                    </p:animClr>
                                    <p:set>
                                      <p:cBhvr>
                                        <p:cTn id="17" dur="10" fill="hold"/>
                                        <p:tgtEl>
                                          <p:spTgt spid="187396"/>
                                        </p:tgtEl>
                                        <p:attrNameLst>
                                          <p:attrName>fill.type</p:attrName>
                                        </p:attrNameLst>
                                      </p:cBhvr>
                                      <p:to>
                                        <p:strVal val="solid"/>
                                      </p:to>
                                    </p:set>
                                    <p:set>
                                      <p:cBhvr>
                                        <p:cTn id="18" dur="10" fill="hold"/>
                                        <p:tgtEl>
                                          <p:spTgt spid="187396"/>
                                        </p:tgtEl>
                                        <p:attrNameLst>
                                          <p:attrName>fill.on</p:attrName>
                                        </p:attrNameLst>
                                      </p:cBhvr>
                                      <p:to>
                                        <p:strVal val="true"/>
                                      </p:to>
                                    </p:set>
                                  </p:childTnLst>
                                </p:cTn>
                              </p:par>
                            </p:childTnLst>
                          </p:cTn>
                        </p:par>
                        <p:par>
                          <p:cTn id="19" fill="hold">
                            <p:stCondLst>
                              <p:cond delay="230"/>
                            </p:stCondLst>
                            <p:childTnLst>
                              <p:par>
                                <p:cTn id="20" presetID="1" presetClass="emph" presetSubtype="2" fill="hold" nodeType="afterEffect">
                                  <p:stCondLst>
                                    <p:cond delay="100"/>
                                  </p:stCondLst>
                                  <p:childTnLst>
                                    <p:animClr clrSpc="rgb" dir="cw">
                                      <p:cBhvr>
                                        <p:cTn id="21" dur="10" fill="hold"/>
                                        <p:tgtEl>
                                          <p:spTgt spid="187397"/>
                                        </p:tgtEl>
                                        <p:attrNameLst>
                                          <p:attrName>fillcolor</p:attrName>
                                        </p:attrNameLst>
                                      </p:cBhvr>
                                      <p:to>
                                        <a:srgbClr val="CCCCCC"/>
                                      </p:to>
                                    </p:animClr>
                                    <p:set>
                                      <p:cBhvr>
                                        <p:cTn id="22" dur="10" fill="hold"/>
                                        <p:tgtEl>
                                          <p:spTgt spid="187397"/>
                                        </p:tgtEl>
                                        <p:attrNameLst>
                                          <p:attrName>fill.type</p:attrName>
                                        </p:attrNameLst>
                                      </p:cBhvr>
                                      <p:to>
                                        <p:strVal val="solid"/>
                                      </p:to>
                                    </p:set>
                                    <p:set>
                                      <p:cBhvr>
                                        <p:cTn id="23" dur="10" fill="hold"/>
                                        <p:tgtEl>
                                          <p:spTgt spid="187397"/>
                                        </p:tgtEl>
                                        <p:attrNameLst>
                                          <p:attrName>fill.on</p:attrName>
                                        </p:attrNameLst>
                                      </p:cBhvr>
                                      <p:to>
                                        <p:strVal val="true"/>
                                      </p:to>
                                    </p:set>
                                  </p:childTnLst>
                                </p:cTn>
                              </p:par>
                            </p:childTnLst>
                          </p:cTn>
                        </p:par>
                        <p:par>
                          <p:cTn id="24" fill="hold">
                            <p:stCondLst>
                              <p:cond delay="340"/>
                            </p:stCondLst>
                            <p:childTnLst>
                              <p:par>
                                <p:cTn id="25" presetID="1" presetClass="emph" presetSubtype="2" fill="hold" nodeType="afterEffect">
                                  <p:stCondLst>
                                    <p:cond delay="100"/>
                                  </p:stCondLst>
                                  <p:childTnLst>
                                    <p:animClr clrSpc="rgb" dir="cw">
                                      <p:cBhvr>
                                        <p:cTn id="26" dur="10" fill="hold"/>
                                        <p:tgtEl>
                                          <p:spTgt spid="187398"/>
                                        </p:tgtEl>
                                        <p:attrNameLst>
                                          <p:attrName>fillcolor</p:attrName>
                                        </p:attrNameLst>
                                      </p:cBhvr>
                                      <p:to>
                                        <a:srgbClr val="CCCCCC"/>
                                      </p:to>
                                    </p:animClr>
                                    <p:set>
                                      <p:cBhvr>
                                        <p:cTn id="27" dur="10" fill="hold"/>
                                        <p:tgtEl>
                                          <p:spTgt spid="187398"/>
                                        </p:tgtEl>
                                        <p:attrNameLst>
                                          <p:attrName>fill.type</p:attrName>
                                        </p:attrNameLst>
                                      </p:cBhvr>
                                      <p:to>
                                        <p:strVal val="solid"/>
                                      </p:to>
                                    </p:set>
                                    <p:set>
                                      <p:cBhvr>
                                        <p:cTn id="28" dur="10" fill="hold"/>
                                        <p:tgtEl>
                                          <p:spTgt spid="187398"/>
                                        </p:tgtEl>
                                        <p:attrNameLst>
                                          <p:attrName>fill.on</p:attrName>
                                        </p:attrNameLst>
                                      </p:cBhvr>
                                      <p:to>
                                        <p:strVal val="true"/>
                                      </p:to>
                                    </p:set>
                                  </p:childTnLst>
                                </p:cTn>
                              </p:par>
                            </p:childTnLst>
                          </p:cTn>
                        </p:par>
                        <p:par>
                          <p:cTn id="29" fill="hold">
                            <p:stCondLst>
                              <p:cond delay="450"/>
                            </p:stCondLst>
                            <p:childTnLst>
                              <p:par>
                                <p:cTn id="30" presetID="1" presetClass="emph" presetSubtype="2" fill="hold" nodeType="afterEffect">
                                  <p:stCondLst>
                                    <p:cond delay="100"/>
                                  </p:stCondLst>
                                  <p:childTnLst>
                                    <p:animClr clrSpc="rgb" dir="cw">
                                      <p:cBhvr>
                                        <p:cTn id="31" dur="10" fill="hold"/>
                                        <p:tgtEl>
                                          <p:spTgt spid="187399"/>
                                        </p:tgtEl>
                                        <p:attrNameLst>
                                          <p:attrName>fillcolor</p:attrName>
                                        </p:attrNameLst>
                                      </p:cBhvr>
                                      <p:to>
                                        <a:srgbClr val="CCCCCC"/>
                                      </p:to>
                                    </p:animClr>
                                    <p:set>
                                      <p:cBhvr>
                                        <p:cTn id="32" dur="10" fill="hold"/>
                                        <p:tgtEl>
                                          <p:spTgt spid="187399"/>
                                        </p:tgtEl>
                                        <p:attrNameLst>
                                          <p:attrName>fill.type</p:attrName>
                                        </p:attrNameLst>
                                      </p:cBhvr>
                                      <p:to>
                                        <p:strVal val="solid"/>
                                      </p:to>
                                    </p:set>
                                    <p:set>
                                      <p:cBhvr>
                                        <p:cTn id="33" dur="10" fill="hold"/>
                                        <p:tgtEl>
                                          <p:spTgt spid="187399"/>
                                        </p:tgtEl>
                                        <p:attrNameLst>
                                          <p:attrName>fill.on</p:attrName>
                                        </p:attrNameLst>
                                      </p:cBhvr>
                                      <p:to>
                                        <p:strVal val="true"/>
                                      </p:to>
                                    </p:set>
                                  </p:childTnLst>
                                </p:cTn>
                              </p:par>
                            </p:childTnLst>
                          </p:cTn>
                        </p:par>
                        <p:par>
                          <p:cTn id="34" fill="hold">
                            <p:stCondLst>
                              <p:cond delay="560"/>
                            </p:stCondLst>
                            <p:childTnLst>
                              <p:par>
                                <p:cTn id="35" presetID="1" presetClass="emph" presetSubtype="2" fill="hold" nodeType="afterEffect">
                                  <p:stCondLst>
                                    <p:cond delay="100"/>
                                  </p:stCondLst>
                                  <p:childTnLst>
                                    <p:animClr clrSpc="rgb" dir="cw">
                                      <p:cBhvr>
                                        <p:cTn id="36" dur="10" fill="hold"/>
                                        <p:tgtEl>
                                          <p:spTgt spid="187400"/>
                                        </p:tgtEl>
                                        <p:attrNameLst>
                                          <p:attrName>fillcolor</p:attrName>
                                        </p:attrNameLst>
                                      </p:cBhvr>
                                      <p:to>
                                        <a:srgbClr val="CCCCCC"/>
                                      </p:to>
                                    </p:animClr>
                                    <p:set>
                                      <p:cBhvr>
                                        <p:cTn id="37" dur="10" fill="hold"/>
                                        <p:tgtEl>
                                          <p:spTgt spid="187400"/>
                                        </p:tgtEl>
                                        <p:attrNameLst>
                                          <p:attrName>fill.type</p:attrName>
                                        </p:attrNameLst>
                                      </p:cBhvr>
                                      <p:to>
                                        <p:strVal val="solid"/>
                                      </p:to>
                                    </p:set>
                                    <p:set>
                                      <p:cBhvr>
                                        <p:cTn id="38" dur="10" fill="hold"/>
                                        <p:tgtEl>
                                          <p:spTgt spid="187400"/>
                                        </p:tgtEl>
                                        <p:attrNameLst>
                                          <p:attrName>fill.on</p:attrName>
                                        </p:attrNameLst>
                                      </p:cBhvr>
                                      <p:to>
                                        <p:strVal val="true"/>
                                      </p:to>
                                    </p:set>
                                  </p:childTnLst>
                                </p:cTn>
                              </p:par>
                            </p:childTnLst>
                          </p:cTn>
                        </p:par>
                        <p:par>
                          <p:cTn id="39" fill="hold">
                            <p:stCondLst>
                              <p:cond delay="670"/>
                            </p:stCondLst>
                            <p:childTnLst>
                              <p:par>
                                <p:cTn id="40" presetID="1" presetClass="emph" presetSubtype="2" fill="hold" nodeType="afterEffect">
                                  <p:stCondLst>
                                    <p:cond delay="100"/>
                                  </p:stCondLst>
                                  <p:childTnLst>
                                    <p:animClr clrSpc="rgb" dir="cw">
                                      <p:cBhvr>
                                        <p:cTn id="41" dur="10" fill="hold"/>
                                        <p:tgtEl>
                                          <p:spTgt spid="187401"/>
                                        </p:tgtEl>
                                        <p:attrNameLst>
                                          <p:attrName>fillcolor</p:attrName>
                                        </p:attrNameLst>
                                      </p:cBhvr>
                                      <p:to>
                                        <a:srgbClr val="CCCCCC"/>
                                      </p:to>
                                    </p:animClr>
                                    <p:set>
                                      <p:cBhvr>
                                        <p:cTn id="42" dur="10" fill="hold"/>
                                        <p:tgtEl>
                                          <p:spTgt spid="187401"/>
                                        </p:tgtEl>
                                        <p:attrNameLst>
                                          <p:attrName>fill.type</p:attrName>
                                        </p:attrNameLst>
                                      </p:cBhvr>
                                      <p:to>
                                        <p:strVal val="solid"/>
                                      </p:to>
                                    </p:set>
                                    <p:set>
                                      <p:cBhvr>
                                        <p:cTn id="43" dur="10" fill="hold"/>
                                        <p:tgtEl>
                                          <p:spTgt spid="187401"/>
                                        </p:tgtEl>
                                        <p:attrNameLst>
                                          <p:attrName>fill.on</p:attrName>
                                        </p:attrNameLst>
                                      </p:cBhvr>
                                      <p:to>
                                        <p:strVal val="true"/>
                                      </p:to>
                                    </p:set>
                                  </p:childTnLst>
                                </p:cTn>
                              </p:par>
                            </p:childTnLst>
                          </p:cTn>
                        </p:par>
                        <p:par>
                          <p:cTn id="44" fill="hold">
                            <p:stCondLst>
                              <p:cond delay="780"/>
                            </p:stCondLst>
                            <p:childTnLst>
                              <p:par>
                                <p:cTn id="45" presetID="1" presetClass="emph" presetSubtype="2" fill="hold" nodeType="afterEffect">
                                  <p:stCondLst>
                                    <p:cond delay="100"/>
                                  </p:stCondLst>
                                  <p:childTnLst>
                                    <p:animClr clrSpc="rgb" dir="cw">
                                      <p:cBhvr>
                                        <p:cTn id="46" dur="10" fill="hold"/>
                                        <p:tgtEl>
                                          <p:spTgt spid="187402"/>
                                        </p:tgtEl>
                                        <p:attrNameLst>
                                          <p:attrName>fillcolor</p:attrName>
                                        </p:attrNameLst>
                                      </p:cBhvr>
                                      <p:to>
                                        <a:srgbClr val="CCCCCC"/>
                                      </p:to>
                                    </p:animClr>
                                    <p:set>
                                      <p:cBhvr>
                                        <p:cTn id="47" dur="10" fill="hold"/>
                                        <p:tgtEl>
                                          <p:spTgt spid="187402"/>
                                        </p:tgtEl>
                                        <p:attrNameLst>
                                          <p:attrName>fill.type</p:attrName>
                                        </p:attrNameLst>
                                      </p:cBhvr>
                                      <p:to>
                                        <p:strVal val="solid"/>
                                      </p:to>
                                    </p:set>
                                    <p:set>
                                      <p:cBhvr>
                                        <p:cTn id="48" dur="10" fill="hold"/>
                                        <p:tgtEl>
                                          <p:spTgt spid="187402"/>
                                        </p:tgtEl>
                                        <p:attrNameLst>
                                          <p:attrName>fill.on</p:attrName>
                                        </p:attrNameLst>
                                      </p:cBhvr>
                                      <p:to>
                                        <p:strVal val="true"/>
                                      </p:to>
                                    </p:set>
                                  </p:childTnLst>
                                </p:cTn>
                              </p:par>
                            </p:childTnLst>
                          </p:cTn>
                        </p:par>
                        <p:par>
                          <p:cTn id="49" fill="hold">
                            <p:stCondLst>
                              <p:cond delay="890"/>
                            </p:stCondLst>
                            <p:childTnLst>
                              <p:par>
                                <p:cTn id="50" presetID="1" presetClass="emph" presetSubtype="2" fill="hold" nodeType="afterEffect">
                                  <p:stCondLst>
                                    <p:cond delay="100"/>
                                  </p:stCondLst>
                                  <p:childTnLst>
                                    <p:animClr clrSpc="rgb" dir="cw">
                                      <p:cBhvr>
                                        <p:cTn id="51" dur="10" fill="hold"/>
                                        <p:tgtEl>
                                          <p:spTgt spid="187403"/>
                                        </p:tgtEl>
                                        <p:attrNameLst>
                                          <p:attrName>fillcolor</p:attrName>
                                        </p:attrNameLst>
                                      </p:cBhvr>
                                      <p:to>
                                        <a:srgbClr val="CCCCCC"/>
                                      </p:to>
                                    </p:animClr>
                                    <p:set>
                                      <p:cBhvr>
                                        <p:cTn id="52" dur="10" fill="hold"/>
                                        <p:tgtEl>
                                          <p:spTgt spid="187403"/>
                                        </p:tgtEl>
                                        <p:attrNameLst>
                                          <p:attrName>fill.type</p:attrName>
                                        </p:attrNameLst>
                                      </p:cBhvr>
                                      <p:to>
                                        <p:strVal val="solid"/>
                                      </p:to>
                                    </p:set>
                                    <p:set>
                                      <p:cBhvr>
                                        <p:cTn id="53" dur="10" fill="hold"/>
                                        <p:tgtEl>
                                          <p:spTgt spid="187403"/>
                                        </p:tgtEl>
                                        <p:attrNameLst>
                                          <p:attrName>fill.on</p:attrName>
                                        </p:attrNameLst>
                                      </p:cBhvr>
                                      <p:to>
                                        <p:strVal val="true"/>
                                      </p:to>
                                    </p:set>
                                  </p:childTnLst>
                                </p:cTn>
                              </p:par>
                            </p:childTnLst>
                          </p:cTn>
                        </p:par>
                        <p:par>
                          <p:cTn id="54" fill="hold">
                            <p:stCondLst>
                              <p:cond delay="1000"/>
                            </p:stCondLst>
                            <p:childTnLst>
                              <p:par>
                                <p:cTn id="55" presetID="1" presetClass="emph" presetSubtype="2" fill="hold" nodeType="afterEffect">
                                  <p:stCondLst>
                                    <p:cond delay="100"/>
                                  </p:stCondLst>
                                  <p:childTnLst>
                                    <p:animClr clrSpc="rgb" dir="cw">
                                      <p:cBhvr>
                                        <p:cTn id="56" dur="10" fill="hold"/>
                                        <p:tgtEl>
                                          <p:spTgt spid="187404"/>
                                        </p:tgtEl>
                                        <p:attrNameLst>
                                          <p:attrName>fillcolor</p:attrName>
                                        </p:attrNameLst>
                                      </p:cBhvr>
                                      <p:to>
                                        <a:srgbClr val="CCCCCC"/>
                                      </p:to>
                                    </p:animClr>
                                    <p:set>
                                      <p:cBhvr>
                                        <p:cTn id="57" dur="10" fill="hold"/>
                                        <p:tgtEl>
                                          <p:spTgt spid="187404"/>
                                        </p:tgtEl>
                                        <p:attrNameLst>
                                          <p:attrName>fill.type</p:attrName>
                                        </p:attrNameLst>
                                      </p:cBhvr>
                                      <p:to>
                                        <p:strVal val="solid"/>
                                      </p:to>
                                    </p:set>
                                    <p:set>
                                      <p:cBhvr>
                                        <p:cTn id="58" dur="10" fill="hold"/>
                                        <p:tgtEl>
                                          <p:spTgt spid="187404"/>
                                        </p:tgtEl>
                                        <p:attrNameLst>
                                          <p:attrName>fill.on</p:attrName>
                                        </p:attrNameLst>
                                      </p:cBhvr>
                                      <p:to>
                                        <p:strVal val="true"/>
                                      </p:to>
                                    </p:set>
                                  </p:childTnLst>
                                </p:cTn>
                              </p:par>
                            </p:childTnLst>
                          </p:cTn>
                        </p:par>
                        <p:par>
                          <p:cTn id="59" fill="hold">
                            <p:stCondLst>
                              <p:cond delay="1110"/>
                            </p:stCondLst>
                            <p:childTnLst>
                              <p:par>
                                <p:cTn id="60" presetID="1" presetClass="emph" presetSubtype="2" fill="hold" nodeType="afterEffect">
                                  <p:stCondLst>
                                    <p:cond delay="100"/>
                                  </p:stCondLst>
                                  <p:childTnLst>
                                    <p:animClr clrSpc="rgb" dir="cw">
                                      <p:cBhvr>
                                        <p:cTn id="61" dur="10" fill="hold"/>
                                        <p:tgtEl>
                                          <p:spTgt spid="187405"/>
                                        </p:tgtEl>
                                        <p:attrNameLst>
                                          <p:attrName>fillcolor</p:attrName>
                                        </p:attrNameLst>
                                      </p:cBhvr>
                                      <p:to>
                                        <a:srgbClr val="CCCCCC"/>
                                      </p:to>
                                    </p:animClr>
                                    <p:set>
                                      <p:cBhvr>
                                        <p:cTn id="62" dur="10" fill="hold"/>
                                        <p:tgtEl>
                                          <p:spTgt spid="187405"/>
                                        </p:tgtEl>
                                        <p:attrNameLst>
                                          <p:attrName>fill.type</p:attrName>
                                        </p:attrNameLst>
                                      </p:cBhvr>
                                      <p:to>
                                        <p:strVal val="solid"/>
                                      </p:to>
                                    </p:set>
                                    <p:set>
                                      <p:cBhvr>
                                        <p:cTn id="63" dur="10" fill="hold"/>
                                        <p:tgtEl>
                                          <p:spTgt spid="187405"/>
                                        </p:tgtEl>
                                        <p:attrNameLst>
                                          <p:attrName>fill.on</p:attrName>
                                        </p:attrNameLst>
                                      </p:cBhvr>
                                      <p:to>
                                        <p:strVal val="true"/>
                                      </p:to>
                                    </p:set>
                                  </p:childTnLst>
                                </p:cTn>
                              </p:par>
                            </p:childTnLst>
                          </p:cTn>
                        </p:par>
                        <p:par>
                          <p:cTn id="64" fill="hold">
                            <p:stCondLst>
                              <p:cond delay="1220"/>
                            </p:stCondLst>
                            <p:childTnLst>
                              <p:par>
                                <p:cTn id="65" presetID="1" presetClass="emph" presetSubtype="2" fill="hold" nodeType="afterEffect">
                                  <p:stCondLst>
                                    <p:cond delay="100"/>
                                  </p:stCondLst>
                                  <p:childTnLst>
                                    <p:animClr clrSpc="rgb" dir="cw">
                                      <p:cBhvr>
                                        <p:cTn id="66" dur="10" fill="hold"/>
                                        <p:tgtEl>
                                          <p:spTgt spid="187406"/>
                                        </p:tgtEl>
                                        <p:attrNameLst>
                                          <p:attrName>fillcolor</p:attrName>
                                        </p:attrNameLst>
                                      </p:cBhvr>
                                      <p:to>
                                        <a:srgbClr val="CCCCCC"/>
                                      </p:to>
                                    </p:animClr>
                                    <p:set>
                                      <p:cBhvr>
                                        <p:cTn id="67" dur="10" fill="hold"/>
                                        <p:tgtEl>
                                          <p:spTgt spid="187406"/>
                                        </p:tgtEl>
                                        <p:attrNameLst>
                                          <p:attrName>fill.type</p:attrName>
                                        </p:attrNameLst>
                                      </p:cBhvr>
                                      <p:to>
                                        <p:strVal val="solid"/>
                                      </p:to>
                                    </p:set>
                                    <p:set>
                                      <p:cBhvr>
                                        <p:cTn id="68" dur="10" fill="hold"/>
                                        <p:tgtEl>
                                          <p:spTgt spid="187406"/>
                                        </p:tgtEl>
                                        <p:attrNameLst>
                                          <p:attrName>fill.on</p:attrName>
                                        </p:attrNameLst>
                                      </p:cBhvr>
                                      <p:to>
                                        <p:strVal val="true"/>
                                      </p:to>
                                    </p:set>
                                  </p:childTnLst>
                                </p:cTn>
                              </p:par>
                            </p:childTnLst>
                          </p:cTn>
                        </p:par>
                        <p:par>
                          <p:cTn id="69" fill="hold">
                            <p:stCondLst>
                              <p:cond delay="1330"/>
                            </p:stCondLst>
                            <p:childTnLst>
                              <p:par>
                                <p:cTn id="70" presetID="1" presetClass="emph" presetSubtype="2" fill="hold" nodeType="afterEffect">
                                  <p:stCondLst>
                                    <p:cond delay="100"/>
                                  </p:stCondLst>
                                  <p:childTnLst>
                                    <p:animClr clrSpc="rgb" dir="cw">
                                      <p:cBhvr>
                                        <p:cTn id="71" dur="10" fill="hold"/>
                                        <p:tgtEl>
                                          <p:spTgt spid="187407"/>
                                        </p:tgtEl>
                                        <p:attrNameLst>
                                          <p:attrName>fillcolor</p:attrName>
                                        </p:attrNameLst>
                                      </p:cBhvr>
                                      <p:to>
                                        <a:srgbClr val="CCCCCC"/>
                                      </p:to>
                                    </p:animClr>
                                    <p:set>
                                      <p:cBhvr>
                                        <p:cTn id="72" dur="10" fill="hold"/>
                                        <p:tgtEl>
                                          <p:spTgt spid="187407"/>
                                        </p:tgtEl>
                                        <p:attrNameLst>
                                          <p:attrName>fill.type</p:attrName>
                                        </p:attrNameLst>
                                      </p:cBhvr>
                                      <p:to>
                                        <p:strVal val="solid"/>
                                      </p:to>
                                    </p:set>
                                    <p:set>
                                      <p:cBhvr>
                                        <p:cTn id="73" dur="10" fill="hold"/>
                                        <p:tgtEl>
                                          <p:spTgt spid="187407"/>
                                        </p:tgtEl>
                                        <p:attrNameLst>
                                          <p:attrName>fill.on</p:attrName>
                                        </p:attrNameLst>
                                      </p:cBhvr>
                                      <p:to>
                                        <p:strVal val="true"/>
                                      </p:to>
                                    </p:set>
                                  </p:childTnLst>
                                </p:cTn>
                              </p:par>
                            </p:childTnLst>
                          </p:cTn>
                        </p:par>
                        <p:par>
                          <p:cTn id="74" fill="hold">
                            <p:stCondLst>
                              <p:cond delay="1440"/>
                            </p:stCondLst>
                            <p:childTnLst>
                              <p:par>
                                <p:cTn id="75" presetID="1" presetClass="emph" presetSubtype="2" fill="hold" nodeType="afterEffect">
                                  <p:stCondLst>
                                    <p:cond delay="100"/>
                                  </p:stCondLst>
                                  <p:childTnLst>
                                    <p:animClr clrSpc="rgb" dir="cw">
                                      <p:cBhvr>
                                        <p:cTn id="76" dur="10" fill="hold"/>
                                        <p:tgtEl>
                                          <p:spTgt spid="187408"/>
                                        </p:tgtEl>
                                        <p:attrNameLst>
                                          <p:attrName>fillcolor</p:attrName>
                                        </p:attrNameLst>
                                      </p:cBhvr>
                                      <p:to>
                                        <a:srgbClr val="CCCCCC"/>
                                      </p:to>
                                    </p:animClr>
                                    <p:set>
                                      <p:cBhvr>
                                        <p:cTn id="77" dur="10" fill="hold"/>
                                        <p:tgtEl>
                                          <p:spTgt spid="187408"/>
                                        </p:tgtEl>
                                        <p:attrNameLst>
                                          <p:attrName>fill.type</p:attrName>
                                        </p:attrNameLst>
                                      </p:cBhvr>
                                      <p:to>
                                        <p:strVal val="solid"/>
                                      </p:to>
                                    </p:set>
                                    <p:set>
                                      <p:cBhvr>
                                        <p:cTn id="78" dur="10" fill="hold"/>
                                        <p:tgtEl>
                                          <p:spTgt spid="187408"/>
                                        </p:tgtEl>
                                        <p:attrNameLst>
                                          <p:attrName>fill.on</p:attrName>
                                        </p:attrNameLst>
                                      </p:cBhvr>
                                      <p:to>
                                        <p:strVal val="true"/>
                                      </p:to>
                                    </p:set>
                                  </p:childTnLst>
                                </p:cTn>
                              </p:par>
                            </p:childTnLst>
                          </p:cTn>
                        </p:par>
                        <p:par>
                          <p:cTn id="79" fill="hold">
                            <p:stCondLst>
                              <p:cond delay="1550"/>
                            </p:stCondLst>
                            <p:childTnLst>
                              <p:par>
                                <p:cTn id="80" presetID="1" presetClass="emph" presetSubtype="2" fill="hold" nodeType="afterEffect">
                                  <p:stCondLst>
                                    <p:cond delay="100"/>
                                  </p:stCondLst>
                                  <p:childTnLst>
                                    <p:animClr clrSpc="rgb" dir="cw">
                                      <p:cBhvr>
                                        <p:cTn id="81" dur="10" fill="hold"/>
                                        <p:tgtEl>
                                          <p:spTgt spid="187409"/>
                                        </p:tgtEl>
                                        <p:attrNameLst>
                                          <p:attrName>fillcolor</p:attrName>
                                        </p:attrNameLst>
                                      </p:cBhvr>
                                      <p:to>
                                        <a:srgbClr val="CCCCCC"/>
                                      </p:to>
                                    </p:animClr>
                                    <p:set>
                                      <p:cBhvr>
                                        <p:cTn id="82" dur="10" fill="hold"/>
                                        <p:tgtEl>
                                          <p:spTgt spid="187409"/>
                                        </p:tgtEl>
                                        <p:attrNameLst>
                                          <p:attrName>fill.type</p:attrName>
                                        </p:attrNameLst>
                                      </p:cBhvr>
                                      <p:to>
                                        <p:strVal val="solid"/>
                                      </p:to>
                                    </p:set>
                                    <p:set>
                                      <p:cBhvr>
                                        <p:cTn id="83" dur="10" fill="hold"/>
                                        <p:tgtEl>
                                          <p:spTgt spid="187409"/>
                                        </p:tgtEl>
                                        <p:attrNameLst>
                                          <p:attrName>fill.on</p:attrName>
                                        </p:attrNameLst>
                                      </p:cBhvr>
                                      <p:to>
                                        <p:strVal val="true"/>
                                      </p:to>
                                    </p:set>
                                  </p:childTnLst>
                                </p:cTn>
                              </p:par>
                            </p:childTnLst>
                          </p:cTn>
                        </p:par>
                        <p:par>
                          <p:cTn id="84" fill="hold">
                            <p:stCondLst>
                              <p:cond delay="1660"/>
                            </p:stCondLst>
                            <p:childTnLst>
                              <p:par>
                                <p:cTn id="85" presetID="1" presetClass="emph" presetSubtype="2" fill="hold" nodeType="afterEffect">
                                  <p:stCondLst>
                                    <p:cond delay="100"/>
                                  </p:stCondLst>
                                  <p:childTnLst>
                                    <p:animClr clrSpc="rgb" dir="cw">
                                      <p:cBhvr>
                                        <p:cTn id="86" dur="10" fill="hold"/>
                                        <p:tgtEl>
                                          <p:spTgt spid="187410"/>
                                        </p:tgtEl>
                                        <p:attrNameLst>
                                          <p:attrName>fillcolor</p:attrName>
                                        </p:attrNameLst>
                                      </p:cBhvr>
                                      <p:to>
                                        <a:srgbClr val="CCCCCC"/>
                                      </p:to>
                                    </p:animClr>
                                    <p:set>
                                      <p:cBhvr>
                                        <p:cTn id="87" dur="10" fill="hold"/>
                                        <p:tgtEl>
                                          <p:spTgt spid="187410"/>
                                        </p:tgtEl>
                                        <p:attrNameLst>
                                          <p:attrName>fill.type</p:attrName>
                                        </p:attrNameLst>
                                      </p:cBhvr>
                                      <p:to>
                                        <p:strVal val="solid"/>
                                      </p:to>
                                    </p:set>
                                    <p:set>
                                      <p:cBhvr>
                                        <p:cTn id="88" dur="10" fill="hold"/>
                                        <p:tgtEl>
                                          <p:spTgt spid="187410"/>
                                        </p:tgtEl>
                                        <p:attrNameLst>
                                          <p:attrName>fill.on</p:attrName>
                                        </p:attrNameLst>
                                      </p:cBhvr>
                                      <p:to>
                                        <p:strVal val="true"/>
                                      </p:to>
                                    </p:set>
                                  </p:childTnLst>
                                </p:cTn>
                              </p:par>
                            </p:childTnLst>
                          </p:cTn>
                        </p:par>
                        <p:par>
                          <p:cTn id="89" fill="hold">
                            <p:stCondLst>
                              <p:cond delay="1770"/>
                            </p:stCondLst>
                            <p:childTnLst>
                              <p:par>
                                <p:cTn id="90" presetID="1" presetClass="emph" presetSubtype="2" fill="hold" nodeType="afterEffect">
                                  <p:stCondLst>
                                    <p:cond delay="100"/>
                                  </p:stCondLst>
                                  <p:childTnLst>
                                    <p:animClr clrSpc="rgb" dir="cw">
                                      <p:cBhvr>
                                        <p:cTn id="91" dur="10" fill="hold"/>
                                        <p:tgtEl>
                                          <p:spTgt spid="187411"/>
                                        </p:tgtEl>
                                        <p:attrNameLst>
                                          <p:attrName>fillcolor</p:attrName>
                                        </p:attrNameLst>
                                      </p:cBhvr>
                                      <p:to>
                                        <a:srgbClr val="CCCCCC"/>
                                      </p:to>
                                    </p:animClr>
                                    <p:set>
                                      <p:cBhvr>
                                        <p:cTn id="92" dur="10" fill="hold"/>
                                        <p:tgtEl>
                                          <p:spTgt spid="187411"/>
                                        </p:tgtEl>
                                        <p:attrNameLst>
                                          <p:attrName>fill.type</p:attrName>
                                        </p:attrNameLst>
                                      </p:cBhvr>
                                      <p:to>
                                        <p:strVal val="solid"/>
                                      </p:to>
                                    </p:set>
                                    <p:set>
                                      <p:cBhvr>
                                        <p:cTn id="93" dur="10" fill="hold"/>
                                        <p:tgtEl>
                                          <p:spTgt spid="187411"/>
                                        </p:tgtEl>
                                        <p:attrNameLst>
                                          <p:attrName>fill.on</p:attrName>
                                        </p:attrNameLst>
                                      </p:cBhvr>
                                      <p:to>
                                        <p:strVal val="true"/>
                                      </p:to>
                                    </p:set>
                                  </p:childTnLst>
                                </p:cTn>
                              </p:par>
                            </p:childTnLst>
                          </p:cTn>
                        </p:par>
                        <p:par>
                          <p:cTn id="94" fill="hold">
                            <p:stCondLst>
                              <p:cond delay="1880"/>
                            </p:stCondLst>
                            <p:childTnLst>
                              <p:par>
                                <p:cTn id="95" presetID="1" presetClass="emph" presetSubtype="2" fill="hold" nodeType="afterEffect">
                                  <p:stCondLst>
                                    <p:cond delay="100"/>
                                  </p:stCondLst>
                                  <p:childTnLst>
                                    <p:animClr clrSpc="rgb" dir="cw">
                                      <p:cBhvr>
                                        <p:cTn id="96" dur="10" fill="hold"/>
                                        <p:tgtEl>
                                          <p:spTgt spid="187412"/>
                                        </p:tgtEl>
                                        <p:attrNameLst>
                                          <p:attrName>fillcolor</p:attrName>
                                        </p:attrNameLst>
                                      </p:cBhvr>
                                      <p:to>
                                        <a:srgbClr val="CCCCCC"/>
                                      </p:to>
                                    </p:animClr>
                                    <p:set>
                                      <p:cBhvr>
                                        <p:cTn id="97" dur="10" fill="hold"/>
                                        <p:tgtEl>
                                          <p:spTgt spid="187412"/>
                                        </p:tgtEl>
                                        <p:attrNameLst>
                                          <p:attrName>fill.type</p:attrName>
                                        </p:attrNameLst>
                                      </p:cBhvr>
                                      <p:to>
                                        <p:strVal val="solid"/>
                                      </p:to>
                                    </p:set>
                                    <p:set>
                                      <p:cBhvr>
                                        <p:cTn id="98" dur="10" fill="hold"/>
                                        <p:tgtEl>
                                          <p:spTgt spid="187412"/>
                                        </p:tgtEl>
                                        <p:attrNameLst>
                                          <p:attrName>fill.on</p:attrName>
                                        </p:attrNameLst>
                                      </p:cBhvr>
                                      <p:to>
                                        <p:strVal val="true"/>
                                      </p:to>
                                    </p:set>
                                  </p:childTnLst>
                                </p:cTn>
                              </p:par>
                            </p:childTnLst>
                          </p:cTn>
                        </p:par>
                        <p:par>
                          <p:cTn id="99" fill="hold">
                            <p:stCondLst>
                              <p:cond delay="1990"/>
                            </p:stCondLst>
                            <p:childTnLst>
                              <p:par>
                                <p:cTn id="100" presetID="1" presetClass="emph" presetSubtype="2" fill="hold" nodeType="afterEffect">
                                  <p:stCondLst>
                                    <p:cond delay="100"/>
                                  </p:stCondLst>
                                  <p:childTnLst>
                                    <p:animClr clrSpc="rgb" dir="cw">
                                      <p:cBhvr>
                                        <p:cTn id="101" dur="10" fill="hold"/>
                                        <p:tgtEl>
                                          <p:spTgt spid="187413"/>
                                        </p:tgtEl>
                                        <p:attrNameLst>
                                          <p:attrName>fillcolor</p:attrName>
                                        </p:attrNameLst>
                                      </p:cBhvr>
                                      <p:to>
                                        <a:srgbClr val="CCCCCC"/>
                                      </p:to>
                                    </p:animClr>
                                    <p:set>
                                      <p:cBhvr>
                                        <p:cTn id="102" dur="10" fill="hold"/>
                                        <p:tgtEl>
                                          <p:spTgt spid="187413"/>
                                        </p:tgtEl>
                                        <p:attrNameLst>
                                          <p:attrName>fill.type</p:attrName>
                                        </p:attrNameLst>
                                      </p:cBhvr>
                                      <p:to>
                                        <p:strVal val="solid"/>
                                      </p:to>
                                    </p:set>
                                    <p:set>
                                      <p:cBhvr>
                                        <p:cTn id="103" dur="10" fill="hold"/>
                                        <p:tgtEl>
                                          <p:spTgt spid="187413"/>
                                        </p:tgtEl>
                                        <p:attrNameLst>
                                          <p:attrName>fill.on</p:attrName>
                                        </p:attrNameLst>
                                      </p:cBhvr>
                                      <p:to>
                                        <p:strVal val="true"/>
                                      </p:to>
                                    </p:set>
                                  </p:childTnLst>
                                </p:cTn>
                              </p:par>
                            </p:childTnLst>
                          </p:cTn>
                        </p:par>
                        <p:par>
                          <p:cTn id="104" fill="hold">
                            <p:stCondLst>
                              <p:cond delay="2100"/>
                            </p:stCondLst>
                            <p:childTnLst>
                              <p:par>
                                <p:cTn id="105" presetID="1" presetClass="emph" presetSubtype="2" fill="hold" nodeType="afterEffect">
                                  <p:stCondLst>
                                    <p:cond delay="100"/>
                                  </p:stCondLst>
                                  <p:childTnLst>
                                    <p:animClr clrSpc="rgb" dir="cw">
                                      <p:cBhvr>
                                        <p:cTn id="106" dur="10" fill="hold"/>
                                        <p:tgtEl>
                                          <p:spTgt spid="187414"/>
                                        </p:tgtEl>
                                        <p:attrNameLst>
                                          <p:attrName>fillcolor</p:attrName>
                                        </p:attrNameLst>
                                      </p:cBhvr>
                                      <p:to>
                                        <a:srgbClr val="CCCCCC"/>
                                      </p:to>
                                    </p:animClr>
                                    <p:set>
                                      <p:cBhvr>
                                        <p:cTn id="107" dur="10" fill="hold"/>
                                        <p:tgtEl>
                                          <p:spTgt spid="187414"/>
                                        </p:tgtEl>
                                        <p:attrNameLst>
                                          <p:attrName>fill.type</p:attrName>
                                        </p:attrNameLst>
                                      </p:cBhvr>
                                      <p:to>
                                        <p:strVal val="solid"/>
                                      </p:to>
                                    </p:set>
                                    <p:set>
                                      <p:cBhvr>
                                        <p:cTn id="108" dur="10" fill="hold"/>
                                        <p:tgtEl>
                                          <p:spTgt spid="187414"/>
                                        </p:tgtEl>
                                        <p:attrNameLst>
                                          <p:attrName>fill.on</p:attrName>
                                        </p:attrNameLst>
                                      </p:cBhvr>
                                      <p:to>
                                        <p:strVal val="true"/>
                                      </p:to>
                                    </p:set>
                                  </p:childTnLst>
                                </p:cTn>
                              </p:par>
                            </p:childTnLst>
                          </p:cTn>
                        </p:par>
                        <p:par>
                          <p:cTn id="109" fill="hold">
                            <p:stCondLst>
                              <p:cond delay="2210"/>
                            </p:stCondLst>
                            <p:childTnLst>
                              <p:par>
                                <p:cTn id="110" presetID="1" presetClass="emph" presetSubtype="2" fill="hold" nodeType="afterEffect">
                                  <p:stCondLst>
                                    <p:cond delay="100"/>
                                  </p:stCondLst>
                                  <p:childTnLst>
                                    <p:animClr clrSpc="rgb" dir="cw">
                                      <p:cBhvr>
                                        <p:cTn id="111" dur="10" fill="hold"/>
                                        <p:tgtEl>
                                          <p:spTgt spid="187415"/>
                                        </p:tgtEl>
                                        <p:attrNameLst>
                                          <p:attrName>fillcolor</p:attrName>
                                        </p:attrNameLst>
                                      </p:cBhvr>
                                      <p:to>
                                        <a:srgbClr val="CCCCCC"/>
                                      </p:to>
                                    </p:animClr>
                                    <p:set>
                                      <p:cBhvr>
                                        <p:cTn id="112" dur="10" fill="hold"/>
                                        <p:tgtEl>
                                          <p:spTgt spid="187415"/>
                                        </p:tgtEl>
                                        <p:attrNameLst>
                                          <p:attrName>fill.type</p:attrName>
                                        </p:attrNameLst>
                                      </p:cBhvr>
                                      <p:to>
                                        <p:strVal val="solid"/>
                                      </p:to>
                                    </p:set>
                                    <p:set>
                                      <p:cBhvr>
                                        <p:cTn id="113" dur="10" fill="hold"/>
                                        <p:tgtEl>
                                          <p:spTgt spid="187415"/>
                                        </p:tgtEl>
                                        <p:attrNameLst>
                                          <p:attrName>fill.on</p:attrName>
                                        </p:attrNameLst>
                                      </p:cBhvr>
                                      <p:to>
                                        <p:strVal val="true"/>
                                      </p:to>
                                    </p:set>
                                  </p:childTnLst>
                                </p:cTn>
                              </p:par>
                            </p:childTnLst>
                          </p:cTn>
                        </p:par>
                        <p:par>
                          <p:cTn id="114" fill="hold">
                            <p:stCondLst>
                              <p:cond delay="2320"/>
                            </p:stCondLst>
                            <p:childTnLst>
                              <p:par>
                                <p:cTn id="115" presetID="1" presetClass="emph" presetSubtype="2" fill="hold" nodeType="afterEffect">
                                  <p:stCondLst>
                                    <p:cond delay="100"/>
                                  </p:stCondLst>
                                  <p:childTnLst>
                                    <p:animClr clrSpc="rgb" dir="cw">
                                      <p:cBhvr>
                                        <p:cTn id="116" dur="10" fill="hold"/>
                                        <p:tgtEl>
                                          <p:spTgt spid="187416"/>
                                        </p:tgtEl>
                                        <p:attrNameLst>
                                          <p:attrName>fillcolor</p:attrName>
                                        </p:attrNameLst>
                                      </p:cBhvr>
                                      <p:to>
                                        <a:srgbClr val="CCCCCC"/>
                                      </p:to>
                                    </p:animClr>
                                    <p:set>
                                      <p:cBhvr>
                                        <p:cTn id="117" dur="10" fill="hold"/>
                                        <p:tgtEl>
                                          <p:spTgt spid="187416"/>
                                        </p:tgtEl>
                                        <p:attrNameLst>
                                          <p:attrName>fill.type</p:attrName>
                                        </p:attrNameLst>
                                      </p:cBhvr>
                                      <p:to>
                                        <p:strVal val="solid"/>
                                      </p:to>
                                    </p:set>
                                    <p:set>
                                      <p:cBhvr>
                                        <p:cTn id="118" dur="10" fill="hold"/>
                                        <p:tgtEl>
                                          <p:spTgt spid="187416"/>
                                        </p:tgtEl>
                                        <p:attrNameLst>
                                          <p:attrName>fill.on</p:attrName>
                                        </p:attrNameLst>
                                      </p:cBhvr>
                                      <p:to>
                                        <p:strVal val="true"/>
                                      </p:to>
                                    </p:set>
                                  </p:childTnLst>
                                </p:cTn>
                              </p:par>
                            </p:childTnLst>
                          </p:cTn>
                        </p:par>
                        <p:par>
                          <p:cTn id="119" fill="hold">
                            <p:stCondLst>
                              <p:cond delay="2430"/>
                            </p:stCondLst>
                            <p:childTnLst>
                              <p:par>
                                <p:cTn id="120" presetID="1" presetClass="emph" presetSubtype="2" fill="hold" nodeType="afterEffect">
                                  <p:stCondLst>
                                    <p:cond delay="100"/>
                                  </p:stCondLst>
                                  <p:childTnLst>
                                    <p:animClr clrSpc="rgb" dir="cw">
                                      <p:cBhvr>
                                        <p:cTn id="121" dur="10" fill="hold"/>
                                        <p:tgtEl>
                                          <p:spTgt spid="187417"/>
                                        </p:tgtEl>
                                        <p:attrNameLst>
                                          <p:attrName>fillcolor</p:attrName>
                                        </p:attrNameLst>
                                      </p:cBhvr>
                                      <p:to>
                                        <a:srgbClr val="CCCCCC"/>
                                      </p:to>
                                    </p:animClr>
                                    <p:set>
                                      <p:cBhvr>
                                        <p:cTn id="122" dur="10" fill="hold"/>
                                        <p:tgtEl>
                                          <p:spTgt spid="187417"/>
                                        </p:tgtEl>
                                        <p:attrNameLst>
                                          <p:attrName>fill.type</p:attrName>
                                        </p:attrNameLst>
                                      </p:cBhvr>
                                      <p:to>
                                        <p:strVal val="solid"/>
                                      </p:to>
                                    </p:set>
                                    <p:set>
                                      <p:cBhvr>
                                        <p:cTn id="123" dur="10" fill="hold"/>
                                        <p:tgtEl>
                                          <p:spTgt spid="187417"/>
                                        </p:tgtEl>
                                        <p:attrNameLst>
                                          <p:attrName>fill.on</p:attrName>
                                        </p:attrNameLst>
                                      </p:cBhvr>
                                      <p:to>
                                        <p:strVal val="true"/>
                                      </p:to>
                                    </p:set>
                                  </p:childTnLst>
                                </p:cTn>
                              </p:par>
                            </p:childTnLst>
                          </p:cTn>
                        </p:par>
                        <p:par>
                          <p:cTn id="124" fill="hold">
                            <p:stCondLst>
                              <p:cond delay="2540"/>
                            </p:stCondLst>
                            <p:childTnLst>
                              <p:par>
                                <p:cTn id="125" presetID="1" presetClass="emph" presetSubtype="2" fill="hold" nodeType="afterEffect">
                                  <p:stCondLst>
                                    <p:cond delay="100"/>
                                  </p:stCondLst>
                                  <p:childTnLst>
                                    <p:animClr clrSpc="rgb" dir="cw">
                                      <p:cBhvr>
                                        <p:cTn id="126" dur="10" fill="hold"/>
                                        <p:tgtEl>
                                          <p:spTgt spid="187418"/>
                                        </p:tgtEl>
                                        <p:attrNameLst>
                                          <p:attrName>fillcolor</p:attrName>
                                        </p:attrNameLst>
                                      </p:cBhvr>
                                      <p:to>
                                        <a:srgbClr val="CCCCCC"/>
                                      </p:to>
                                    </p:animClr>
                                    <p:set>
                                      <p:cBhvr>
                                        <p:cTn id="127" dur="10" fill="hold"/>
                                        <p:tgtEl>
                                          <p:spTgt spid="187418"/>
                                        </p:tgtEl>
                                        <p:attrNameLst>
                                          <p:attrName>fill.type</p:attrName>
                                        </p:attrNameLst>
                                      </p:cBhvr>
                                      <p:to>
                                        <p:strVal val="solid"/>
                                      </p:to>
                                    </p:set>
                                    <p:set>
                                      <p:cBhvr>
                                        <p:cTn id="128" dur="10" fill="hold"/>
                                        <p:tgtEl>
                                          <p:spTgt spid="187418"/>
                                        </p:tgtEl>
                                        <p:attrNameLst>
                                          <p:attrName>fill.on</p:attrName>
                                        </p:attrNameLst>
                                      </p:cBhvr>
                                      <p:to>
                                        <p:strVal val="true"/>
                                      </p:to>
                                    </p:set>
                                  </p:childTnLst>
                                </p:cTn>
                              </p:par>
                            </p:childTnLst>
                          </p:cTn>
                        </p:par>
                        <p:par>
                          <p:cTn id="129" fill="hold">
                            <p:stCondLst>
                              <p:cond delay="2650"/>
                            </p:stCondLst>
                            <p:childTnLst>
                              <p:par>
                                <p:cTn id="130" presetID="1" presetClass="emph" presetSubtype="2" fill="hold" nodeType="afterEffect">
                                  <p:stCondLst>
                                    <p:cond delay="100"/>
                                  </p:stCondLst>
                                  <p:childTnLst>
                                    <p:animClr clrSpc="rgb" dir="cw">
                                      <p:cBhvr>
                                        <p:cTn id="131" dur="10" fill="hold"/>
                                        <p:tgtEl>
                                          <p:spTgt spid="187419"/>
                                        </p:tgtEl>
                                        <p:attrNameLst>
                                          <p:attrName>fillcolor</p:attrName>
                                        </p:attrNameLst>
                                      </p:cBhvr>
                                      <p:to>
                                        <a:srgbClr val="CCCCCC"/>
                                      </p:to>
                                    </p:animClr>
                                    <p:set>
                                      <p:cBhvr>
                                        <p:cTn id="132" dur="10" fill="hold"/>
                                        <p:tgtEl>
                                          <p:spTgt spid="187419"/>
                                        </p:tgtEl>
                                        <p:attrNameLst>
                                          <p:attrName>fill.type</p:attrName>
                                        </p:attrNameLst>
                                      </p:cBhvr>
                                      <p:to>
                                        <p:strVal val="solid"/>
                                      </p:to>
                                    </p:set>
                                    <p:set>
                                      <p:cBhvr>
                                        <p:cTn id="133" dur="10" fill="hold"/>
                                        <p:tgtEl>
                                          <p:spTgt spid="187419"/>
                                        </p:tgtEl>
                                        <p:attrNameLst>
                                          <p:attrName>fill.on</p:attrName>
                                        </p:attrNameLst>
                                      </p:cBhvr>
                                      <p:to>
                                        <p:strVal val="true"/>
                                      </p:to>
                                    </p:set>
                                  </p:childTnLst>
                                </p:cTn>
                              </p:par>
                            </p:childTnLst>
                          </p:cTn>
                        </p:par>
                        <p:par>
                          <p:cTn id="134" fill="hold">
                            <p:stCondLst>
                              <p:cond delay="2760"/>
                            </p:stCondLst>
                            <p:childTnLst>
                              <p:par>
                                <p:cTn id="135" presetID="1" presetClass="emph" presetSubtype="2" fill="hold" nodeType="afterEffect">
                                  <p:stCondLst>
                                    <p:cond delay="100"/>
                                  </p:stCondLst>
                                  <p:childTnLst>
                                    <p:animClr clrSpc="rgb" dir="cw">
                                      <p:cBhvr>
                                        <p:cTn id="136" dur="10" fill="hold"/>
                                        <p:tgtEl>
                                          <p:spTgt spid="187420"/>
                                        </p:tgtEl>
                                        <p:attrNameLst>
                                          <p:attrName>fillcolor</p:attrName>
                                        </p:attrNameLst>
                                      </p:cBhvr>
                                      <p:to>
                                        <a:srgbClr val="CCCCCC"/>
                                      </p:to>
                                    </p:animClr>
                                    <p:set>
                                      <p:cBhvr>
                                        <p:cTn id="137" dur="10" fill="hold"/>
                                        <p:tgtEl>
                                          <p:spTgt spid="187420"/>
                                        </p:tgtEl>
                                        <p:attrNameLst>
                                          <p:attrName>fill.type</p:attrName>
                                        </p:attrNameLst>
                                      </p:cBhvr>
                                      <p:to>
                                        <p:strVal val="solid"/>
                                      </p:to>
                                    </p:set>
                                    <p:set>
                                      <p:cBhvr>
                                        <p:cTn id="138" dur="10" fill="hold"/>
                                        <p:tgtEl>
                                          <p:spTgt spid="187420"/>
                                        </p:tgtEl>
                                        <p:attrNameLst>
                                          <p:attrName>fill.on</p:attrName>
                                        </p:attrNameLst>
                                      </p:cBhvr>
                                      <p:to>
                                        <p:strVal val="true"/>
                                      </p:to>
                                    </p:set>
                                  </p:childTnLst>
                                </p:cTn>
                              </p:par>
                            </p:childTnLst>
                          </p:cTn>
                        </p:par>
                        <p:par>
                          <p:cTn id="139" fill="hold">
                            <p:stCondLst>
                              <p:cond delay="2870"/>
                            </p:stCondLst>
                            <p:childTnLst>
                              <p:par>
                                <p:cTn id="140" presetID="1" presetClass="emph" presetSubtype="2" fill="hold" nodeType="afterEffect">
                                  <p:stCondLst>
                                    <p:cond delay="100"/>
                                  </p:stCondLst>
                                  <p:childTnLst>
                                    <p:animClr clrSpc="rgb" dir="cw">
                                      <p:cBhvr>
                                        <p:cTn id="141" dur="10" fill="hold"/>
                                        <p:tgtEl>
                                          <p:spTgt spid="187421"/>
                                        </p:tgtEl>
                                        <p:attrNameLst>
                                          <p:attrName>fillcolor</p:attrName>
                                        </p:attrNameLst>
                                      </p:cBhvr>
                                      <p:to>
                                        <a:srgbClr val="CCCCCC"/>
                                      </p:to>
                                    </p:animClr>
                                    <p:set>
                                      <p:cBhvr>
                                        <p:cTn id="142" dur="10" fill="hold"/>
                                        <p:tgtEl>
                                          <p:spTgt spid="187421"/>
                                        </p:tgtEl>
                                        <p:attrNameLst>
                                          <p:attrName>fill.type</p:attrName>
                                        </p:attrNameLst>
                                      </p:cBhvr>
                                      <p:to>
                                        <p:strVal val="solid"/>
                                      </p:to>
                                    </p:set>
                                    <p:set>
                                      <p:cBhvr>
                                        <p:cTn id="143" dur="10" fill="hold"/>
                                        <p:tgtEl>
                                          <p:spTgt spid="187421"/>
                                        </p:tgtEl>
                                        <p:attrNameLst>
                                          <p:attrName>fill.on</p:attrName>
                                        </p:attrNameLst>
                                      </p:cBhvr>
                                      <p:to>
                                        <p:strVal val="true"/>
                                      </p:to>
                                    </p:set>
                                  </p:childTnLst>
                                </p:cTn>
                              </p:par>
                            </p:childTnLst>
                          </p:cTn>
                        </p:par>
                        <p:par>
                          <p:cTn id="144" fill="hold">
                            <p:stCondLst>
                              <p:cond delay="2980"/>
                            </p:stCondLst>
                            <p:childTnLst>
                              <p:par>
                                <p:cTn id="145" presetID="1" presetClass="emph" presetSubtype="2" fill="hold" nodeType="afterEffect">
                                  <p:stCondLst>
                                    <p:cond delay="100"/>
                                  </p:stCondLst>
                                  <p:childTnLst>
                                    <p:animClr clrSpc="rgb" dir="cw">
                                      <p:cBhvr>
                                        <p:cTn id="146" dur="10" fill="hold"/>
                                        <p:tgtEl>
                                          <p:spTgt spid="187422"/>
                                        </p:tgtEl>
                                        <p:attrNameLst>
                                          <p:attrName>fillcolor</p:attrName>
                                        </p:attrNameLst>
                                      </p:cBhvr>
                                      <p:to>
                                        <a:srgbClr val="CCCCCC"/>
                                      </p:to>
                                    </p:animClr>
                                    <p:set>
                                      <p:cBhvr>
                                        <p:cTn id="147" dur="10" fill="hold"/>
                                        <p:tgtEl>
                                          <p:spTgt spid="187422"/>
                                        </p:tgtEl>
                                        <p:attrNameLst>
                                          <p:attrName>fill.type</p:attrName>
                                        </p:attrNameLst>
                                      </p:cBhvr>
                                      <p:to>
                                        <p:strVal val="solid"/>
                                      </p:to>
                                    </p:set>
                                    <p:set>
                                      <p:cBhvr>
                                        <p:cTn id="148" dur="10" fill="hold"/>
                                        <p:tgtEl>
                                          <p:spTgt spid="187422"/>
                                        </p:tgtEl>
                                        <p:attrNameLst>
                                          <p:attrName>fill.on</p:attrName>
                                        </p:attrNameLst>
                                      </p:cBhvr>
                                      <p:to>
                                        <p:strVal val="true"/>
                                      </p:to>
                                    </p:set>
                                  </p:childTnLst>
                                </p:cTn>
                              </p:par>
                            </p:childTnLst>
                          </p:cTn>
                        </p:par>
                        <p:par>
                          <p:cTn id="149" fill="hold">
                            <p:stCondLst>
                              <p:cond delay="3090"/>
                            </p:stCondLst>
                            <p:childTnLst>
                              <p:par>
                                <p:cTn id="150" presetID="1" presetClass="emph" presetSubtype="2" fill="hold" nodeType="afterEffect">
                                  <p:stCondLst>
                                    <p:cond delay="100"/>
                                  </p:stCondLst>
                                  <p:childTnLst>
                                    <p:animClr clrSpc="rgb" dir="cw">
                                      <p:cBhvr>
                                        <p:cTn id="151" dur="10" fill="hold"/>
                                        <p:tgtEl>
                                          <p:spTgt spid="187423"/>
                                        </p:tgtEl>
                                        <p:attrNameLst>
                                          <p:attrName>fillcolor</p:attrName>
                                        </p:attrNameLst>
                                      </p:cBhvr>
                                      <p:to>
                                        <a:srgbClr val="CCCCCC"/>
                                      </p:to>
                                    </p:animClr>
                                    <p:set>
                                      <p:cBhvr>
                                        <p:cTn id="152" dur="10" fill="hold"/>
                                        <p:tgtEl>
                                          <p:spTgt spid="187423"/>
                                        </p:tgtEl>
                                        <p:attrNameLst>
                                          <p:attrName>fill.type</p:attrName>
                                        </p:attrNameLst>
                                      </p:cBhvr>
                                      <p:to>
                                        <p:strVal val="solid"/>
                                      </p:to>
                                    </p:set>
                                    <p:set>
                                      <p:cBhvr>
                                        <p:cTn id="153" dur="10" fill="hold"/>
                                        <p:tgtEl>
                                          <p:spTgt spid="187423"/>
                                        </p:tgtEl>
                                        <p:attrNameLst>
                                          <p:attrName>fill.on</p:attrName>
                                        </p:attrNameLst>
                                      </p:cBhvr>
                                      <p:to>
                                        <p:strVal val="true"/>
                                      </p:to>
                                    </p:set>
                                  </p:childTnLst>
                                </p:cTn>
                              </p:par>
                            </p:childTnLst>
                          </p:cTn>
                        </p:par>
                        <p:par>
                          <p:cTn id="154" fill="hold">
                            <p:stCondLst>
                              <p:cond delay="3200"/>
                            </p:stCondLst>
                            <p:childTnLst>
                              <p:par>
                                <p:cTn id="155" presetID="1" presetClass="emph" presetSubtype="2" fill="hold" nodeType="afterEffect">
                                  <p:stCondLst>
                                    <p:cond delay="100"/>
                                  </p:stCondLst>
                                  <p:childTnLst>
                                    <p:animClr clrSpc="rgb" dir="cw">
                                      <p:cBhvr>
                                        <p:cTn id="156" dur="10" fill="hold"/>
                                        <p:tgtEl>
                                          <p:spTgt spid="187424"/>
                                        </p:tgtEl>
                                        <p:attrNameLst>
                                          <p:attrName>fillcolor</p:attrName>
                                        </p:attrNameLst>
                                      </p:cBhvr>
                                      <p:to>
                                        <a:srgbClr val="CCCCCC"/>
                                      </p:to>
                                    </p:animClr>
                                    <p:set>
                                      <p:cBhvr>
                                        <p:cTn id="157" dur="10" fill="hold"/>
                                        <p:tgtEl>
                                          <p:spTgt spid="187424"/>
                                        </p:tgtEl>
                                        <p:attrNameLst>
                                          <p:attrName>fill.type</p:attrName>
                                        </p:attrNameLst>
                                      </p:cBhvr>
                                      <p:to>
                                        <p:strVal val="solid"/>
                                      </p:to>
                                    </p:set>
                                    <p:set>
                                      <p:cBhvr>
                                        <p:cTn id="158" dur="10" fill="hold"/>
                                        <p:tgtEl>
                                          <p:spTgt spid="187424"/>
                                        </p:tgtEl>
                                        <p:attrNameLst>
                                          <p:attrName>fill.on</p:attrName>
                                        </p:attrNameLst>
                                      </p:cBhvr>
                                      <p:to>
                                        <p:strVal val="true"/>
                                      </p:to>
                                    </p:set>
                                  </p:childTnLst>
                                </p:cTn>
                              </p:par>
                            </p:childTnLst>
                          </p:cTn>
                        </p:par>
                        <p:par>
                          <p:cTn id="159" fill="hold">
                            <p:stCondLst>
                              <p:cond delay="3310"/>
                            </p:stCondLst>
                            <p:childTnLst>
                              <p:par>
                                <p:cTn id="160" presetID="1" presetClass="emph" presetSubtype="2" fill="hold" nodeType="afterEffect">
                                  <p:stCondLst>
                                    <p:cond delay="100"/>
                                  </p:stCondLst>
                                  <p:childTnLst>
                                    <p:animClr clrSpc="rgb" dir="cw">
                                      <p:cBhvr>
                                        <p:cTn id="161" dur="10" fill="hold"/>
                                        <p:tgtEl>
                                          <p:spTgt spid="187425"/>
                                        </p:tgtEl>
                                        <p:attrNameLst>
                                          <p:attrName>fillcolor</p:attrName>
                                        </p:attrNameLst>
                                      </p:cBhvr>
                                      <p:to>
                                        <a:srgbClr val="CCCCCC"/>
                                      </p:to>
                                    </p:animClr>
                                    <p:set>
                                      <p:cBhvr>
                                        <p:cTn id="162" dur="10" fill="hold"/>
                                        <p:tgtEl>
                                          <p:spTgt spid="187425"/>
                                        </p:tgtEl>
                                        <p:attrNameLst>
                                          <p:attrName>fill.type</p:attrName>
                                        </p:attrNameLst>
                                      </p:cBhvr>
                                      <p:to>
                                        <p:strVal val="solid"/>
                                      </p:to>
                                    </p:set>
                                    <p:set>
                                      <p:cBhvr>
                                        <p:cTn id="163" dur="10" fill="hold"/>
                                        <p:tgtEl>
                                          <p:spTgt spid="187425"/>
                                        </p:tgtEl>
                                        <p:attrNameLst>
                                          <p:attrName>fill.on</p:attrName>
                                        </p:attrNameLst>
                                      </p:cBhvr>
                                      <p:to>
                                        <p:strVal val="true"/>
                                      </p:to>
                                    </p:set>
                                  </p:childTnLst>
                                </p:cTn>
                              </p:par>
                            </p:childTnLst>
                          </p:cTn>
                        </p:par>
                        <p:par>
                          <p:cTn id="164" fill="hold">
                            <p:stCondLst>
                              <p:cond delay="3420"/>
                            </p:stCondLst>
                            <p:childTnLst>
                              <p:par>
                                <p:cTn id="165" presetID="1" presetClass="emph" presetSubtype="2" fill="hold" nodeType="afterEffect">
                                  <p:stCondLst>
                                    <p:cond delay="100"/>
                                  </p:stCondLst>
                                  <p:childTnLst>
                                    <p:animClr clrSpc="rgb" dir="cw">
                                      <p:cBhvr>
                                        <p:cTn id="166" dur="10" fill="hold"/>
                                        <p:tgtEl>
                                          <p:spTgt spid="187426"/>
                                        </p:tgtEl>
                                        <p:attrNameLst>
                                          <p:attrName>fillcolor</p:attrName>
                                        </p:attrNameLst>
                                      </p:cBhvr>
                                      <p:to>
                                        <a:srgbClr val="CCCCCC"/>
                                      </p:to>
                                    </p:animClr>
                                    <p:set>
                                      <p:cBhvr>
                                        <p:cTn id="167" dur="10" fill="hold"/>
                                        <p:tgtEl>
                                          <p:spTgt spid="187426"/>
                                        </p:tgtEl>
                                        <p:attrNameLst>
                                          <p:attrName>fill.type</p:attrName>
                                        </p:attrNameLst>
                                      </p:cBhvr>
                                      <p:to>
                                        <p:strVal val="solid"/>
                                      </p:to>
                                    </p:set>
                                    <p:set>
                                      <p:cBhvr>
                                        <p:cTn id="168" dur="10" fill="hold"/>
                                        <p:tgtEl>
                                          <p:spTgt spid="187426"/>
                                        </p:tgtEl>
                                        <p:attrNameLst>
                                          <p:attrName>fill.on</p:attrName>
                                        </p:attrNameLst>
                                      </p:cBhvr>
                                      <p:to>
                                        <p:strVal val="true"/>
                                      </p:to>
                                    </p:set>
                                  </p:childTnLst>
                                </p:cTn>
                              </p:par>
                            </p:childTnLst>
                          </p:cTn>
                        </p:par>
                        <p:par>
                          <p:cTn id="169" fill="hold">
                            <p:stCondLst>
                              <p:cond delay="3530"/>
                            </p:stCondLst>
                            <p:childTnLst>
                              <p:par>
                                <p:cTn id="170" presetID="1" presetClass="emph" presetSubtype="2" fill="hold" nodeType="afterEffect">
                                  <p:stCondLst>
                                    <p:cond delay="100"/>
                                  </p:stCondLst>
                                  <p:childTnLst>
                                    <p:animClr clrSpc="rgb" dir="cw">
                                      <p:cBhvr>
                                        <p:cTn id="171" dur="10" fill="hold"/>
                                        <p:tgtEl>
                                          <p:spTgt spid="187427"/>
                                        </p:tgtEl>
                                        <p:attrNameLst>
                                          <p:attrName>fillcolor</p:attrName>
                                        </p:attrNameLst>
                                      </p:cBhvr>
                                      <p:to>
                                        <a:srgbClr val="CCCCCC"/>
                                      </p:to>
                                    </p:animClr>
                                    <p:set>
                                      <p:cBhvr>
                                        <p:cTn id="172" dur="10" fill="hold"/>
                                        <p:tgtEl>
                                          <p:spTgt spid="187427"/>
                                        </p:tgtEl>
                                        <p:attrNameLst>
                                          <p:attrName>fill.type</p:attrName>
                                        </p:attrNameLst>
                                      </p:cBhvr>
                                      <p:to>
                                        <p:strVal val="solid"/>
                                      </p:to>
                                    </p:set>
                                    <p:set>
                                      <p:cBhvr>
                                        <p:cTn id="173" dur="10" fill="hold"/>
                                        <p:tgtEl>
                                          <p:spTgt spid="187427"/>
                                        </p:tgtEl>
                                        <p:attrNameLst>
                                          <p:attrName>fill.on</p:attrName>
                                        </p:attrNameLst>
                                      </p:cBhvr>
                                      <p:to>
                                        <p:strVal val="true"/>
                                      </p:to>
                                    </p:set>
                                  </p:childTnLst>
                                </p:cTn>
                              </p:par>
                            </p:childTnLst>
                          </p:cTn>
                        </p:par>
                        <p:par>
                          <p:cTn id="174" fill="hold">
                            <p:stCondLst>
                              <p:cond delay="3640"/>
                            </p:stCondLst>
                            <p:childTnLst>
                              <p:par>
                                <p:cTn id="175" presetID="1" presetClass="emph" presetSubtype="2" fill="hold" nodeType="afterEffect">
                                  <p:stCondLst>
                                    <p:cond delay="100"/>
                                  </p:stCondLst>
                                  <p:childTnLst>
                                    <p:animClr clrSpc="rgb" dir="cw">
                                      <p:cBhvr>
                                        <p:cTn id="176" dur="10" fill="hold"/>
                                        <p:tgtEl>
                                          <p:spTgt spid="187428"/>
                                        </p:tgtEl>
                                        <p:attrNameLst>
                                          <p:attrName>fillcolor</p:attrName>
                                        </p:attrNameLst>
                                      </p:cBhvr>
                                      <p:to>
                                        <a:srgbClr val="CCCCCC"/>
                                      </p:to>
                                    </p:animClr>
                                    <p:set>
                                      <p:cBhvr>
                                        <p:cTn id="177" dur="10" fill="hold"/>
                                        <p:tgtEl>
                                          <p:spTgt spid="187428"/>
                                        </p:tgtEl>
                                        <p:attrNameLst>
                                          <p:attrName>fill.type</p:attrName>
                                        </p:attrNameLst>
                                      </p:cBhvr>
                                      <p:to>
                                        <p:strVal val="solid"/>
                                      </p:to>
                                    </p:set>
                                    <p:set>
                                      <p:cBhvr>
                                        <p:cTn id="178" dur="10" fill="hold"/>
                                        <p:tgtEl>
                                          <p:spTgt spid="187428"/>
                                        </p:tgtEl>
                                        <p:attrNameLst>
                                          <p:attrName>fill.on</p:attrName>
                                        </p:attrNameLst>
                                      </p:cBhvr>
                                      <p:to>
                                        <p:strVal val="true"/>
                                      </p:to>
                                    </p:set>
                                  </p:childTnLst>
                                </p:cTn>
                              </p:par>
                            </p:childTnLst>
                          </p:cTn>
                        </p:par>
                        <p:par>
                          <p:cTn id="179" fill="hold">
                            <p:stCondLst>
                              <p:cond delay="3750"/>
                            </p:stCondLst>
                            <p:childTnLst>
                              <p:par>
                                <p:cTn id="180" presetID="1" presetClass="emph" presetSubtype="2" fill="hold" nodeType="afterEffect">
                                  <p:stCondLst>
                                    <p:cond delay="100"/>
                                  </p:stCondLst>
                                  <p:childTnLst>
                                    <p:animClr clrSpc="rgb" dir="cw">
                                      <p:cBhvr>
                                        <p:cTn id="181" dur="10" fill="hold"/>
                                        <p:tgtEl>
                                          <p:spTgt spid="187429"/>
                                        </p:tgtEl>
                                        <p:attrNameLst>
                                          <p:attrName>fillcolor</p:attrName>
                                        </p:attrNameLst>
                                      </p:cBhvr>
                                      <p:to>
                                        <a:srgbClr val="CCCCCC"/>
                                      </p:to>
                                    </p:animClr>
                                    <p:set>
                                      <p:cBhvr>
                                        <p:cTn id="182" dur="10" fill="hold"/>
                                        <p:tgtEl>
                                          <p:spTgt spid="187429"/>
                                        </p:tgtEl>
                                        <p:attrNameLst>
                                          <p:attrName>fill.type</p:attrName>
                                        </p:attrNameLst>
                                      </p:cBhvr>
                                      <p:to>
                                        <p:strVal val="solid"/>
                                      </p:to>
                                    </p:set>
                                    <p:set>
                                      <p:cBhvr>
                                        <p:cTn id="183" dur="10" fill="hold"/>
                                        <p:tgtEl>
                                          <p:spTgt spid="187429"/>
                                        </p:tgtEl>
                                        <p:attrNameLst>
                                          <p:attrName>fill.on</p:attrName>
                                        </p:attrNameLst>
                                      </p:cBhvr>
                                      <p:to>
                                        <p:strVal val="true"/>
                                      </p:to>
                                    </p:set>
                                  </p:childTnLst>
                                </p:cTn>
                              </p:par>
                            </p:childTnLst>
                          </p:cTn>
                        </p:par>
                        <p:par>
                          <p:cTn id="184" fill="hold">
                            <p:stCondLst>
                              <p:cond delay="3860"/>
                            </p:stCondLst>
                            <p:childTnLst>
                              <p:par>
                                <p:cTn id="185" presetID="1" presetClass="emph" presetSubtype="2" fill="hold" nodeType="afterEffect">
                                  <p:stCondLst>
                                    <p:cond delay="100"/>
                                  </p:stCondLst>
                                  <p:childTnLst>
                                    <p:animClr clrSpc="rgb" dir="cw">
                                      <p:cBhvr>
                                        <p:cTn id="186" dur="10" fill="hold"/>
                                        <p:tgtEl>
                                          <p:spTgt spid="187430"/>
                                        </p:tgtEl>
                                        <p:attrNameLst>
                                          <p:attrName>fillcolor</p:attrName>
                                        </p:attrNameLst>
                                      </p:cBhvr>
                                      <p:to>
                                        <a:srgbClr val="CCCCCC"/>
                                      </p:to>
                                    </p:animClr>
                                    <p:set>
                                      <p:cBhvr>
                                        <p:cTn id="187" dur="10" fill="hold"/>
                                        <p:tgtEl>
                                          <p:spTgt spid="187430"/>
                                        </p:tgtEl>
                                        <p:attrNameLst>
                                          <p:attrName>fill.type</p:attrName>
                                        </p:attrNameLst>
                                      </p:cBhvr>
                                      <p:to>
                                        <p:strVal val="solid"/>
                                      </p:to>
                                    </p:set>
                                    <p:set>
                                      <p:cBhvr>
                                        <p:cTn id="188" dur="10" fill="hold"/>
                                        <p:tgtEl>
                                          <p:spTgt spid="187430"/>
                                        </p:tgtEl>
                                        <p:attrNameLst>
                                          <p:attrName>fill.on</p:attrName>
                                        </p:attrNameLst>
                                      </p:cBhvr>
                                      <p:to>
                                        <p:strVal val="true"/>
                                      </p:to>
                                    </p:set>
                                  </p:childTnLst>
                                </p:cTn>
                              </p:par>
                            </p:childTnLst>
                          </p:cTn>
                        </p:par>
                        <p:par>
                          <p:cTn id="189" fill="hold">
                            <p:stCondLst>
                              <p:cond delay="3970"/>
                            </p:stCondLst>
                            <p:childTnLst>
                              <p:par>
                                <p:cTn id="190" presetID="1" presetClass="emph" presetSubtype="2" fill="hold" nodeType="afterEffect">
                                  <p:stCondLst>
                                    <p:cond delay="100"/>
                                  </p:stCondLst>
                                  <p:childTnLst>
                                    <p:animClr clrSpc="rgb" dir="cw">
                                      <p:cBhvr>
                                        <p:cTn id="191" dur="10" fill="hold"/>
                                        <p:tgtEl>
                                          <p:spTgt spid="187431"/>
                                        </p:tgtEl>
                                        <p:attrNameLst>
                                          <p:attrName>fillcolor</p:attrName>
                                        </p:attrNameLst>
                                      </p:cBhvr>
                                      <p:to>
                                        <a:srgbClr val="CCCCCC"/>
                                      </p:to>
                                    </p:animClr>
                                    <p:set>
                                      <p:cBhvr>
                                        <p:cTn id="192" dur="10" fill="hold"/>
                                        <p:tgtEl>
                                          <p:spTgt spid="187431"/>
                                        </p:tgtEl>
                                        <p:attrNameLst>
                                          <p:attrName>fill.type</p:attrName>
                                        </p:attrNameLst>
                                      </p:cBhvr>
                                      <p:to>
                                        <p:strVal val="solid"/>
                                      </p:to>
                                    </p:set>
                                    <p:set>
                                      <p:cBhvr>
                                        <p:cTn id="193" dur="10" fill="hold"/>
                                        <p:tgtEl>
                                          <p:spTgt spid="187431"/>
                                        </p:tgtEl>
                                        <p:attrNameLst>
                                          <p:attrName>fill.on</p:attrName>
                                        </p:attrNameLst>
                                      </p:cBhvr>
                                      <p:to>
                                        <p:strVal val="true"/>
                                      </p:to>
                                    </p:set>
                                  </p:childTnLst>
                                </p:cTn>
                              </p:par>
                            </p:childTnLst>
                          </p:cTn>
                        </p:par>
                        <p:par>
                          <p:cTn id="194" fill="hold">
                            <p:stCondLst>
                              <p:cond delay="4080"/>
                            </p:stCondLst>
                            <p:childTnLst>
                              <p:par>
                                <p:cTn id="195" presetID="1" presetClass="emph" presetSubtype="2" fill="hold" nodeType="afterEffect">
                                  <p:stCondLst>
                                    <p:cond delay="100"/>
                                  </p:stCondLst>
                                  <p:childTnLst>
                                    <p:animClr clrSpc="rgb" dir="cw">
                                      <p:cBhvr>
                                        <p:cTn id="196" dur="10" fill="hold"/>
                                        <p:tgtEl>
                                          <p:spTgt spid="187432"/>
                                        </p:tgtEl>
                                        <p:attrNameLst>
                                          <p:attrName>fillcolor</p:attrName>
                                        </p:attrNameLst>
                                      </p:cBhvr>
                                      <p:to>
                                        <a:srgbClr val="CCCCCC"/>
                                      </p:to>
                                    </p:animClr>
                                    <p:set>
                                      <p:cBhvr>
                                        <p:cTn id="197" dur="10" fill="hold"/>
                                        <p:tgtEl>
                                          <p:spTgt spid="187432"/>
                                        </p:tgtEl>
                                        <p:attrNameLst>
                                          <p:attrName>fill.type</p:attrName>
                                        </p:attrNameLst>
                                      </p:cBhvr>
                                      <p:to>
                                        <p:strVal val="solid"/>
                                      </p:to>
                                    </p:set>
                                    <p:set>
                                      <p:cBhvr>
                                        <p:cTn id="198" dur="10" fill="hold"/>
                                        <p:tgtEl>
                                          <p:spTgt spid="187432"/>
                                        </p:tgtEl>
                                        <p:attrNameLst>
                                          <p:attrName>fill.on</p:attrName>
                                        </p:attrNameLst>
                                      </p:cBhvr>
                                      <p:to>
                                        <p:strVal val="true"/>
                                      </p:to>
                                    </p:set>
                                  </p:childTnLst>
                                </p:cTn>
                              </p:par>
                            </p:childTnLst>
                          </p:cTn>
                        </p:par>
                        <p:par>
                          <p:cTn id="199" fill="hold">
                            <p:stCondLst>
                              <p:cond delay="4190"/>
                            </p:stCondLst>
                            <p:childTnLst>
                              <p:par>
                                <p:cTn id="200" presetID="1" presetClass="emph" presetSubtype="2" fill="hold" nodeType="afterEffect">
                                  <p:stCondLst>
                                    <p:cond delay="100"/>
                                  </p:stCondLst>
                                  <p:childTnLst>
                                    <p:animClr clrSpc="rgb" dir="cw">
                                      <p:cBhvr>
                                        <p:cTn id="201" dur="10" fill="hold"/>
                                        <p:tgtEl>
                                          <p:spTgt spid="187433"/>
                                        </p:tgtEl>
                                        <p:attrNameLst>
                                          <p:attrName>fillcolor</p:attrName>
                                        </p:attrNameLst>
                                      </p:cBhvr>
                                      <p:to>
                                        <a:srgbClr val="CCCCCC"/>
                                      </p:to>
                                    </p:animClr>
                                    <p:set>
                                      <p:cBhvr>
                                        <p:cTn id="202" dur="10" fill="hold"/>
                                        <p:tgtEl>
                                          <p:spTgt spid="187433"/>
                                        </p:tgtEl>
                                        <p:attrNameLst>
                                          <p:attrName>fill.type</p:attrName>
                                        </p:attrNameLst>
                                      </p:cBhvr>
                                      <p:to>
                                        <p:strVal val="solid"/>
                                      </p:to>
                                    </p:set>
                                    <p:set>
                                      <p:cBhvr>
                                        <p:cTn id="203" dur="10" fill="hold"/>
                                        <p:tgtEl>
                                          <p:spTgt spid="187433"/>
                                        </p:tgtEl>
                                        <p:attrNameLst>
                                          <p:attrName>fill.on</p:attrName>
                                        </p:attrNameLst>
                                      </p:cBhvr>
                                      <p:to>
                                        <p:strVal val="true"/>
                                      </p:to>
                                    </p:set>
                                  </p:childTnLst>
                                </p:cTn>
                              </p:par>
                            </p:childTnLst>
                          </p:cTn>
                        </p:par>
                        <p:par>
                          <p:cTn id="204" fill="hold">
                            <p:stCondLst>
                              <p:cond delay="4300"/>
                            </p:stCondLst>
                            <p:childTnLst>
                              <p:par>
                                <p:cTn id="205" presetID="1" presetClass="emph" presetSubtype="2" fill="hold" nodeType="afterEffect">
                                  <p:stCondLst>
                                    <p:cond delay="100"/>
                                  </p:stCondLst>
                                  <p:childTnLst>
                                    <p:animClr clrSpc="rgb" dir="cw">
                                      <p:cBhvr>
                                        <p:cTn id="206" dur="10" fill="hold"/>
                                        <p:tgtEl>
                                          <p:spTgt spid="187434"/>
                                        </p:tgtEl>
                                        <p:attrNameLst>
                                          <p:attrName>fillcolor</p:attrName>
                                        </p:attrNameLst>
                                      </p:cBhvr>
                                      <p:to>
                                        <a:srgbClr val="CCCCCC"/>
                                      </p:to>
                                    </p:animClr>
                                    <p:set>
                                      <p:cBhvr>
                                        <p:cTn id="207" dur="10" fill="hold"/>
                                        <p:tgtEl>
                                          <p:spTgt spid="187434"/>
                                        </p:tgtEl>
                                        <p:attrNameLst>
                                          <p:attrName>fill.type</p:attrName>
                                        </p:attrNameLst>
                                      </p:cBhvr>
                                      <p:to>
                                        <p:strVal val="solid"/>
                                      </p:to>
                                    </p:set>
                                    <p:set>
                                      <p:cBhvr>
                                        <p:cTn id="208" dur="10" fill="hold"/>
                                        <p:tgtEl>
                                          <p:spTgt spid="187434"/>
                                        </p:tgtEl>
                                        <p:attrNameLst>
                                          <p:attrName>fill.on</p:attrName>
                                        </p:attrNameLst>
                                      </p:cBhvr>
                                      <p:to>
                                        <p:strVal val="true"/>
                                      </p:to>
                                    </p:set>
                                  </p:childTnLst>
                                </p:cTn>
                              </p:par>
                            </p:childTnLst>
                          </p:cTn>
                        </p:par>
                        <p:par>
                          <p:cTn id="209" fill="hold">
                            <p:stCondLst>
                              <p:cond delay="4410"/>
                            </p:stCondLst>
                            <p:childTnLst>
                              <p:par>
                                <p:cTn id="210" presetID="1" presetClass="emph" presetSubtype="2" fill="hold" nodeType="afterEffect">
                                  <p:stCondLst>
                                    <p:cond delay="100"/>
                                  </p:stCondLst>
                                  <p:childTnLst>
                                    <p:animClr clrSpc="rgb" dir="cw">
                                      <p:cBhvr>
                                        <p:cTn id="211" dur="10" fill="hold"/>
                                        <p:tgtEl>
                                          <p:spTgt spid="187435"/>
                                        </p:tgtEl>
                                        <p:attrNameLst>
                                          <p:attrName>fillcolor</p:attrName>
                                        </p:attrNameLst>
                                      </p:cBhvr>
                                      <p:to>
                                        <a:srgbClr val="CCCCCC"/>
                                      </p:to>
                                    </p:animClr>
                                    <p:set>
                                      <p:cBhvr>
                                        <p:cTn id="212" dur="10" fill="hold"/>
                                        <p:tgtEl>
                                          <p:spTgt spid="187435"/>
                                        </p:tgtEl>
                                        <p:attrNameLst>
                                          <p:attrName>fill.type</p:attrName>
                                        </p:attrNameLst>
                                      </p:cBhvr>
                                      <p:to>
                                        <p:strVal val="solid"/>
                                      </p:to>
                                    </p:set>
                                    <p:set>
                                      <p:cBhvr>
                                        <p:cTn id="213" dur="10" fill="hold"/>
                                        <p:tgtEl>
                                          <p:spTgt spid="187435"/>
                                        </p:tgtEl>
                                        <p:attrNameLst>
                                          <p:attrName>fill.on</p:attrName>
                                        </p:attrNameLst>
                                      </p:cBhvr>
                                      <p:to>
                                        <p:strVal val="true"/>
                                      </p:to>
                                    </p:set>
                                  </p:childTnLst>
                                </p:cTn>
                              </p:par>
                            </p:childTnLst>
                          </p:cTn>
                        </p:par>
                        <p:par>
                          <p:cTn id="214" fill="hold">
                            <p:stCondLst>
                              <p:cond delay="4520"/>
                            </p:stCondLst>
                            <p:childTnLst>
                              <p:par>
                                <p:cTn id="215" presetID="1" presetClass="emph" presetSubtype="2" fill="hold" nodeType="afterEffect">
                                  <p:stCondLst>
                                    <p:cond delay="100"/>
                                  </p:stCondLst>
                                  <p:childTnLst>
                                    <p:animClr clrSpc="rgb" dir="cw">
                                      <p:cBhvr>
                                        <p:cTn id="216" dur="10" fill="hold"/>
                                        <p:tgtEl>
                                          <p:spTgt spid="187436"/>
                                        </p:tgtEl>
                                        <p:attrNameLst>
                                          <p:attrName>fillcolor</p:attrName>
                                        </p:attrNameLst>
                                      </p:cBhvr>
                                      <p:to>
                                        <a:srgbClr val="CCCCCC"/>
                                      </p:to>
                                    </p:animClr>
                                    <p:set>
                                      <p:cBhvr>
                                        <p:cTn id="217" dur="10" fill="hold"/>
                                        <p:tgtEl>
                                          <p:spTgt spid="187436"/>
                                        </p:tgtEl>
                                        <p:attrNameLst>
                                          <p:attrName>fill.type</p:attrName>
                                        </p:attrNameLst>
                                      </p:cBhvr>
                                      <p:to>
                                        <p:strVal val="solid"/>
                                      </p:to>
                                    </p:set>
                                    <p:set>
                                      <p:cBhvr>
                                        <p:cTn id="218" dur="10" fill="hold"/>
                                        <p:tgtEl>
                                          <p:spTgt spid="187436"/>
                                        </p:tgtEl>
                                        <p:attrNameLst>
                                          <p:attrName>fill.on</p:attrName>
                                        </p:attrNameLst>
                                      </p:cBhvr>
                                      <p:to>
                                        <p:strVal val="true"/>
                                      </p:to>
                                    </p:set>
                                  </p:childTnLst>
                                </p:cTn>
                              </p:par>
                            </p:childTnLst>
                          </p:cTn>
                        </p:par>
                        <p:par>
                          <p:cTn id="219" fill="hold">
                            <p:stCondLst>
                              <p:cond delay="4630"/>
                            </p:stCondLst>
                            <p:childTnLst>
                              <p:par>
                                <p:cTn id="220" presetID="1" presetClass="emph" presetSubtype="2" fill="hold" nodeType="afterEffect">
                                  <p:stCondLst>
                                    <p:cond delay="100"/>
                                  </p:stCondLst>
                                  <p:childTnLst>
                                    <p:animClr clrSpc="rgb" dir="cw">
                                      <p:cBhvr>
                                        <p:cTn id="221" dur="10" fill="hold"/>
                                        <p:tgtEl>
                                          <p:spTgt spid="187437"/>
                                        </p:tgtEl>
                                        <p:attrNameLst>
                                          <p:attrName>fillcolor</p:attrName>
                                        </p:attrNameLst>
                                      </p:cBhvr>
                                      <p:to>
                                        <a:srgbClr val="CCCCCC"/>
                                      </p:to>
                                    </p:animClr>
                                    <p:set>
                                      <p:cBhvr>
                                        <p:cTn id="222" dur="10" fill="hold"/>
                                        <p:tgtEl>
                                          <p:spTgt spid="187437"/>
                                        </p:tgtEl>
                                        <p:attrNameLst>
                                          <p:attrName>fill.type</p:attrName>
                                        </p:attrNameLst>
                                      </p:cBhvr>
                                      <p:to>
                                        <p:strVal val="solid"/>
                                      </p:to>
                                    </p:set>
                                    <p:set>
                                      <p:cBhvr>
                                        <p:cTn id="223" dur="10" fill="hold"/>
                                        <p:tgtEl>
                                          <p:spTgt spid="187437"/>
                                        </p:tgtEl>
                                        <p:attrNameLst>
                                          <p:attrName>fill.on</p:attrName>
                                        </p:attrNameLst>
                                      </p:cBhvr>
                                      <p:to>
                                        <p:strVal val="true"/>
                                      </p:to>
                                    </p:set>
                                  </p:childTnLst>
                                </p:cTn>
                              </p:par>
                            </p:childTnLst>
                          </p:cTn>
                        </p:par>
                        <p:par>
                          <p:cTn id="224" fill="hold">
                            <p:stCondLst>
                              <p:cond delay="4740"/>
                            </p:stCondLst>
                            <p:childTnLst>
                              <p:par>
                                <p:cTn id="225" presetID="1" presetClass="emph" presetSubtype="2" fill="hold" nodeType="afterEffect">
                                  <p:stCondLst>
                                    <p:cond delay="100"/>
                                  </p:stCondLst>
                                  <p:childTnLst>
                                    <p:animClr clrSpc="rgb" dir="cw">
                                      <p:cBhvr>
                                        <p:cTn id="226" dur="10" fill="hold"/>
                                        <p:tgtEl>
                                          <p:spTgt spid="187438"/>
                                        </p:tgtEl>
                                        <p:attrNameLst>
                                          <p:attrName>fillcolor</p:attrName>
                                        </p:attrNameLst>
                                      </p:cBhvr>
                                      <p:to>
                                        <a:srgbClr val="CCCCCC"/>
                                      </p:to>
                                    </p:animClr>
                                    <p:set>
                                      <p:cBhvr>
                                        <p:cTn id="227" dur="10" fill="hold"/>
                                        <p:tgtEl>
                                          <p:spTgt spid="187438"/>
                                        </p:tgtEl>
                                        <p:attrNameLst>
                                          <p:attrName>fill.type</p:attrName>
                                        </p:attrNameLst>
                                      </p:cBhvr>
                                      <p:to>
                                        <p:strVal val="solid"/>
                                      </p:to>
                                    </p:set>
                                    <p:set>
                                      <p:cBhvr>
                                        <p:cTn id="228" dur="10" fill="hold"/>
                                        <p:tgtEl>
                                          <p:spTgt spid="187438"/>
                                        </p:tgtEl>
                                        <p:attrNameLst>
                                          <p:attrName>fill.on</p:attrName>
                                        </p:attrNameLst>
                                      </p:cBhvr>
                                      <p:to>
                                        <p:strVal val="true"/>
                                      </p:to>
                                    </p:set>
                                  </p:childTnLst>
                                </p:cTn>
                              </p:par>
                            </p:childTnLst>
                          </p:cTn>
                        </p:par>
                        <p:par>
                          <p:cTn id="229" fill="hold">
                            <p:stCondLst>
                              <p:cond delay="4850"/>
                            </p:stCondLst>
                            <p:childTnLst>
                              <p:par>
                                <p:cTn id="230" presetID="1" presetClass="emph" presetSubtype="2" fill="hold" nodeType="afterEffect">
                                  <p:stCondLst>
                                    <p:cond delay="100"/>
                                  </p:stCondLst>
                                  <p:childTnLst>
                                    <p:animClr clrSpc="rgb" dir="cw">
                                      <p:cBhvr>
                                        <p:cTn id="231" dur="10" fill="hold"/>
                                        <p:tgtEl>
                                          <p:spTgt spid="187439"/>
                                        </p:tgtEl>
                                        <p:attrNameLst>
                                          <p:attrName>fillcolor</p:attrName>
                                        </p:attrNameLst>
                                      </p:cBhvr>
                                      <p:to>
                                        <a:srgbClr val="CCCCCC"/>
                                      </p:to>
                                    </p:animClr>
                                    <p:set>
                                      <p:cBhvr>
                                        <p:cTn id="232" dur="10" fill="hold"/>
                                        <p:tgtEl>
                                          <p:spTgt spid="187439"/>
                                        </p:tgtEl>
                                        <p:attrNameLst>
                                          <p:attrName>fill.type</p:attrName>
                                        </p:attrNameLst>
                                      </p:cBhvr>
                                      <p:to>
                                        <p:strVal val="solid"/>
                                      </p:to>
                                    </p:set>
                                    <p:set>
                                      <p:cBhvr>
                                        <p:cTn id="233" dur="10" fill="hold"/>
                                        <p:tgtEl>
                                          <p:spTgt spid="187439"/>
                                        </p:tgtEl>
                                        <p:attrNameLst>
                                          <p:attrName>fill.on</p:attrName>
                                        </p:attrNameLst>
                                      </p:cBhvr>
                                      <p:to>
                                        <p:strVal val="true"/>
                                      </p:to>
                                    </p:set>
                                  </p:childTnLst>
                                </p:cTn>
                              </p:par>
                            </p:childTnLst>
                          </p:cTn>
                        </p:par>
                        <p:par>
                          <p:cTn id="234" fill="hold">
                            <p:stCondLst>
                              <p:cond delay="4960"/>
                            </p:stCondLst>
                            <p:childTnLst>
                              <p:par>
                                <p:cTn id="235" presetID="1" presetClass="emph" presetSubtype="2" fill="hold" nodeType="afterEffect">
                                  <p:stCondLst>
                                    <p:cond delay="100"/>
                                  </p:stCondLst>
                                  <p:childTnLst>
                                    <p:animClr clrSpc="rgb" dir="cw">
                                      <p:cBhvr>
                                        <p:cTn id="236" dur="10" fill="hold"/>
                                        <p:tgtEl>
                                          <p:spTgt spid="187440"/>
                                        </p:tgtEl>
                                        <p:attrNameLst>
                                          <p:attrName>fillcolor</p:attrName>
                                        </p:attrNameLst>
                                      </p:cBhvr>
                                      <p:to>
                                        <a:srgbClr val="CCCCCC"/>
                                      </p:to>
                                    </p:animClr>
                                    <p:set>
                                      <p:cBhvr>
                                        <p:cTn id="237" dur="10" fill="hold"/>
                                        <p:tgtEl>
                                          <p:spTgt spid="187440"/>
                                        </p:tgtEl>
                                        <p:attrNameLst>
                                          <p:attrName>fill.type</p:attrName>
                                        </p:attrNameLst>
                                      </p:cBhvr>
                                      <p:to>
                                        <p:strVal val="solid"/>
                                      </p:to>
                                    </p:set>
                                    <p:set>
                                      <p:cBhvr>
                                        <p:cTn id="238" dur="10" fill="hold"/>
                                        <p:tgtEl>
                                          <p:spTgt spid="187440"/>
                                        </p:tgtEl>
                                        <p:attrNameLst>
                                          <p:attrName>fill.on</p:attrName>
                                        </p:attrNameLst>
                                      </p:cBhvr>
                                      <p:to>
                                        <p:strVal val="true"/>
                                      </p:to>
                                    </p:set>
                                  </p:childTnLst>
                                </p:cTn>
                              </p:par>
                            </p:childTnLst>
                          </p:cTn>
                        </p:par>
                        <p:par>
                          <p:cTn id="239" fill="hold">
                            <p:stCondLst>
                              <p:cond delay="5070"/>
                            </p:stCondLst>
                            <p:childTnLst>
                              <p:par>
                                <p:cTn id="240" presetID="1" presetClass="emph" presetSubtype="2" fill="hold" nodeType="afterEffect">
                                  <p:stCondLst>
                                    <p:cond delay="100"/>
                                  </p:stCondLst>
                                  <p:childTnLst>
                                    <p:animClr clrSpc="rgb" dir="cw">
                                      <p:cBhvr>
                                        <p:cTn id="241" dur="10" fill="hold"/>
                                        <p:tgtEl>
                                          <p:spTgt spid="187441"/>
                                        </p:tgtEl>
                                        <p:attrNameLst>
                                          <p:attrName>fillcolor</p:attrName>
                                        </p:attrNameLst>
                                      </p:cBhvr>
                                      <p:to>
                                        <a:srgbClr val="CCCCCC"/>
                                      </p:to>
                                    </p:animClr>
                                    <p:set>
                                      <p:cBhvr>
                                        <p:cTn id="242" dur="10" fill="hold"/>
                                        <p:tgtEl>
                                          <p:spTgt spid="187441"/>
                                        </p:tgtEl>
                                        <p:attrNameLst>
                                          <p:attrName>fill.type</p:attrName>
                                        </p:attrNameLst>
                                      </p:cBhvr>
                                      <p:to>
                                        <p:strVal val="solid"/>
                                      </p:to>
                                    </p:set>
                                    <p:set>
                                      <p:cBhvr>
                                        <p:cTn id="243" dur="10" fill="hold"/>
                                        <p:tgtEl>
                                          <p:spTgt spid="187441"/>
                                        </p:tgtEl>
                                        <p:attrNameLst>
                                          <p:attrName>fill.on</p:attrName>
                                        </p:attrNameLst>
                                      </p:cBhvr>
                                      <p:to>
                                        <p:strVal val="true"/>
                                      </p:to>
                                    </p:set>
                                  </p:childTnLst>
                                </p:cTn>
                              </p:par>
                            </p:childTnLst>
                          </p:cTn>
                        </p:par>
                        <p:par>
                          <p:cTn id="244" fill="hold">
                            <p:stCondLst>
                              <p:cond delay="5180"/>
                            </p:stCondLst>
                            <p:childTnLst>
                              <p:par>
                                <p:cTn id="245" presetID="1" presetClass="emph" presetSubtype="2" fill="hold" nodeType="afterEffect">
                                  <p:stCondLst>
                                    <p:cond delay="100"/>
                                  </p:stCondLst>
                                  <p:childTnLst>
                                    <p:animClr clrSpc="rgb" dir="cw">
                                      <p:cBhvr>
                                        <p:cTn id="246" dur="10" fill="hold"/>
                                        <p:tgtEl>
                                          <p:spTgt spid="187442"/>
                                        </p:tgtEl>
                                        <p:attrNameLst>
                                          <p:attrName>fillcolor</p:attrName>
                                        </p:attrNameLst>
                                      </p:cBhvr>
                                      <p:to>
                                        <a:srgbClr val="CCCCCC"/>
                                      </p:to>
                                    </p:animClr>
                                    <p:set>
                                      <p:cBhvr>
                                        <p:cTn id="247" dur="10" fill="hold"/>
                                        <p:tgtEl>
                                          <p:spTgt spid="187442"/>
                                        </p:tgtEl>
                                        <p:attrNameLst>
                                          <p:attrName>fill.type</p:attrName>
                                        </p:attrNameLst>
                                      </p:cBhvr>
                                      <p:to>
                                        <p:strVal val="solid"/>
                                      </p:to>
                                    </p:set>
                                    <p:set>
                                      <p:cBhvr>
                                        <p:cTn id="248" dur="10" fill="hold"/>
                                        <p:tgtEl>
                                          <p:spTgt spid="187442"/>
                                        </p:tgtEl>
                                        <p:attrNameLst>
                                          <p:attrName>fill.on</p:attrName>
                                        </p:attrNameLst>
                                      </p:cBhvr>
                                      <p:to>
                                        <p:strVal val="true"/>
                                      </p:to>
                                    </p:set>
                                  </p:childTnLst>
                                </p:cTn>
                              </p:par>
                            </p:childTnLst>
                          </p:cTn>
                        </p:par>
                        <p:par>
                          <p:cTn id="249" fill="hold">
                            <p:stCondLst>
                              <p:cond delay="5290"/>
                            </p:stCondLst>
                            <p:childTnLst>
                              <p:par>
                                <p:cTn id="250" presetID="1" presetClass="emph" presetSubtype="2" fill="hold" nodeType="afterEffect">
                                  <p:stCondLst>
                                    <p:cond delay="100"/>
                                  </p:stCondLst>
                                  <p:childTnLst>
                                    <p:animClr clrSpc="rgb" dir="cw">
                                      <p:cBhvr>
                                        <p:cTn id="251" dur="10" fill="hold"/>
                                        <p:tgtEl>
                                          <p:spTgt spid="187443"/>
                                        </p:tgtEl>
                                        <p:attrNameLst>
                                          <p:attrName>fillcolor</p:attrName>
                                        </p:attrNameLst>
                                      </p:cBhvr>
                                      <p:to>
                                        <a:srgbClr val="CCCCCC"/>
                                      </p:to>
                                    </p:animClr>
                                    <p:set>
                                      <p:cBhvr>
                                        <p:cTn id="252" dur="10" fill="hold"/>
                                        <p:tgtEl>
                                          <p:spTgt spid="187443"/>
                                        </p:tgtEl>
                                        <p:attrNameLst>
                                          <p:attrName>fill.type</p:attrName>
                                        </p:attrNameLst>
                                      </p:cBhvr>
                                      <p:to>
                                        <p:strVal val="solid"/>
                                      </p:to>
                                    </p:set>
                                    <p:set>
                                      <p:cBhvr>
                                        <p:cTn id="253" dur="10" fill="hold"/>
                                        <p:tgtEl>
                                          <p:spTgt spid="187443"/>
                                        </p:tgtEl>
                                        <p:attrNameLst>
                                          <p:attrName>fill.on</p:attrName>
                                        </p:attrNameLst>
                                      </p:cBhvr>
                                      <p:to>
                                        <p:strVal val="true"/>
                                      </p:to>
                                    </p:set>
                                  </p:childTnLst>
                                </p:cTn>
                              </p:par>
                            </p:childTnLst>
                          </p:cTn>
                        </p:par>
                        <p:par>
                          <p:cTn id="254" fill="hold">
                            <p:stCondLst>
                              <p:cond delay="5400"/>
                            </p:stCondLst>
                            <p:childTnLst>
                              <p:par>
                                <p:cTn id="255" presetID="1" presetClass="emph" presetSubtype="2" fill="hold" nodeType="afterEffect">
                                  <p:stCondLst>
                                    <p:cond delay="100"/>
                                  </p:stCondLst>
                                  <p:childTnLst>
                                    <p:animClr clrSpc="rgb" dir="cw">
                                      <p:cBhvr>
                                        <p:cTn id="256" dur="10" fill="hold"/>
                                        <p:tgtEl>
                                          <p:spTgt spid="187444"/>
                                        </p:tgtEl>
                                        <p:attrNameLst>
                                          <p:attrName>fillcolor</p:attrName>
                                        </p:attrNameLst>
                                      </p:cBhvr>
                                      <p:to>
                                        <a:srgbClr val="CCCCCC"/>
                                      </p:to>
                                    </p:animClr>
                                    <p:set>
                                      <p:cBhvr>
                                        <p:cTn id="257" dur="10" fill="hold"/>
                                        <p:tgtEl>
                                          <p:spTgt spid="187444"/>
                                        </p:tgtEl>
                                        <p:attrNameLst>
                                          <p:attrName>fill.type</p:attrName>
                                        </p:attrNameLst>
                                      </p:cBhvr>
                                      <p:to>
                                        <p:strVal val="solid"/>
                                      </p:to>
                                    </p:set>
                                    <p:set>
                                      <p:cBhvr>
                                        <p:cTn id="258" dur="10" fill="hold"/>
                                        <p:tgtEl>
                                          <p:spTgt spid="187444"/>
                                        </p:tgtEl>
                                        <p:attrNameLst>
                                          <p:attrName>fill.on</p:attrName>
                                        </p:attrNameLst>
                                      </p:cBhvr>
                                      <p:to>
                                        <p:strVal val="true"/>
                                      </p:to>
                                    </p:set>
                                  </p:childTnLst>
                                </p:cTn>
                              </p:par>
                            </p:childTnLst>
                          </p:cTn>
                        </p:par>
                        <p:par>
                          <p:cTn id="259" fill="hold">
                            <p:stCondLst>
                              <p:cond delay="5510"/>
                            </p:stCondLst>
                            <p:childTnLst>
                              <p:par>
                                <p:cTn id="260" presetID="1" presetClass="emph" presetSubtype="2" fill="hold" nodeType="afterEffect">
                                  <p:stCondLst>
                                    <p:cond delay="100"/>
                                  </p:stCondLst>
                                  <p:childTnLst>
                                    <p:animClr clrSpc="rgb" dir="cw">
                                      <p:cBhvr>
                                        <p:cTn id="261" dur="10" fill="hold"/>
                                        <p:tgtEl>
                                          <p:spTgt spid="187445"/>
                                        </p:tgtEl>
                                        <p:attrNameLst>
                                          <p:attrName>fillcolor</p:attrName>
                                        </p:attrNameLst>
                                      </p:cBhvr>
                                      <p:to>
                                        <a:srgbClr val="CCCCCC"/>
                                      </p:to>
                                    </p:animClr>
                                    <p:set>
                                      <p:cBhvr>
                                        <p:cTn id="262" dur="10" fill="hold"/>
                                        <p:tgtEl>
                                          <p:spTgt spid="187445"/>
                                        </p:tgtEl>
                                        <p:attrNameLst>
                                          <p:attrName>fill.type</p:attrName>
                                        </p:attrNameLst>
                                      </p:cBhvr>
                                      <p:to>
                                        <p:strVal val="solid"/>
                                      </p:to>
                                    </p:set>
                                    <p:set>
                                      <p:cBhvr>
                                        <p:cTn id="263" dur="10" fill="hold"/>
                                        <p:tgtEl>
                                          <p:spTgt spid="187445"/>
                                        </p:tgtEl>
                                        <p:attrNameLst>
                                          <p:attrName>fill.on</p:attrName>
                                        </p:attrNameLst>
                                      </p:cBhvr>
                                      <p:to>
                                        <p:strVal val="true"/>
                                      </p:to>
                                    </p:set>
                                  </p:childTnLst>
                                </p:cTn>
                              </p:par>
                            </p:childTnLst>
                          </p:cTn>
                        </p:par>
                        <p:par>
                          <p:cTn id="264" fill="hold">
                            <p:stCondLst>
                              <p:cond delay="5620"/>
                            </p:stCondLst>
                            <p:childTnLst>
                              <p:par>
                                <p:cTn id="265" presetID="1" presetClass="emph" presetSubtype="2" fill="hold" nodeType="afterEffect">
                                  <p:stCondLst>
                                    <p:cond delay="100"/>
                                  </p:stCondLst>
                                  <p:childTnLst>
                                    <p:animClr clrSpc="rgb" dir="cw">
                                      <p:cBhvr>
                                        <p:cTn id="266" dur="10" fill="hold"/>
                                        <p:tgtEl>
                                          <p:spTgt spid="187446"/>
                                        </p:tgtEl>
                                        <p:attrNameLst>
                                          <p:attrName>fillcolor</p:attrName>
                                        </p:attrNameLst>
                                      </p:cBhvr>
                                      <p:to>
                                        <a:srgbClr val="CCCCCC"/>
                                      </p:to>
                                    </p:animClr>
                                    <p:set>
                                      <p:cBhvr>
                                        <p:cTn id="267" dur="10" fill="hold"/>
                                        <p:tgtEl>
                                          <p:spTgt spid="187446"/>
                                        </p:tgtEl>
                                        <p:attrNameLst>
                                          <p:attrName>fill.type</p:attrName>
                                        </p:attrNameLst>
                                      </p:cBhvr>
                                      <p:to>
                                        <p:strVal val="solid"/>
                                      </p:to>
                                    </p:set>
                                    <p:set>
                                      <p:cBhvr>
                                        <p:cTn id="268" dur="10" fill="hold"/>
                                        <p:tgtEl>
                                          <p:spTgt spid="187446"/>
                                        </p:tgtEl>
                                        <p:attrNameLst>
                                          <p:attrName>fill.on</p:attrName>
                                        </p:attrNameLst>
                                      </p:cBhvr>
                                      <p:to>
                                        <p:strVal val="true"/>
                                      </p:to>
                                    </p:set>
                                  </p:childTnLst>
                                </p:cTn>
                              </p:par>
                            </p:childTnLst>
                          </p:cTn>
                        </p:par>
                        <p:par>
                          <p:cTn id="269" fill="hold">
                            <p:stCondLst>
                              <p:cond delay="5730"/>
                            </p:stCondLst>
                            <p:childTnLst>
                              <p:par>
                                <p:cTn id="270" presetID="1" presetClass="emph" presetSubtype="2" fill="hold" nodeType="afterEffect">
                                  <p:stCondLst>
                                    <p:cond delay="100"/>
                                  </p:stCondLst>
                                  <p:childTnLst>
                                    <p:animClr clrSpc="rgb" dir="cw">
                                      <p:cBhvr>
                                        <p:cTn id="271" dur="10" fill="hold"/>
                                        <p:tgtEl>
                                          <p:spTgt spid="187447"/>
                                        </p:tgtEl>
                                        <p:attrNameLst>
                                          <p:attrName>fillcolor</p:attrName>
                                        </p:attrNameLst>
                                      </p:cBhvr>
                                      <p:to>
                                        <a:srgbClr val="CCCCCC"/>
                                      </p:to>
                                    </p:animClr>
                                    <p:set>
                                      <p:cBhvr>
                                        <p:cTn id="272" dur="10" fill="hold"/>
                                        <p:tgtEl>
                                          <p:spTgt spid="187447"/>
                                        </p:tgtEl>
                                        <p:attrNameLst>
                                          <p:attrName>fill.type</p:attrName>
                                        </p:attrNameLst>
                                      </p:cBhvr>
                                      <p:to>
                                        <p:strVal val="solid"/>
                                      </p:to>
                                    </p:set>
                                    <p:set>
                                      <p:cBhvr>
                                        <p:cTn id="273" dur="10" fill="hold"/>
                                        <p:tgtEl>
                                          <p:spTgt spid="187447"/>
                                        </p:tgtEl>
                                        <p:attrNameLst>
                                          <p:attrName>fill.on</p:attrName>
                                        </p:attrNameLst>
                                      </p:cBhvr>
                                      <p:to>
                                        <p:strVal val="true"/>
                                      </p:to>
                                    </p:set>
                                  </p:childTnLst>
                                </p:cTn>
                              </p:par>
                            </p:childTnLst>
                          </p:cTn>
                        </p:par>
                        <p:par>
                          <p:cTn id="274" fill="hold">
                            <p:stCondLst>
                              <p:cond delay="5840"/>
                            </p:stCondLst>
                            <p:childTnLst>
                              <p:par>
                                <p:cTn id="275" presetID="1" presetClass="emph" presetSubtype="2" fill="hold" nodeType="afterEffect">
                                  <p:stCondLst>
                                    <p:cond delay="100"/>
                                  </p:stCondLst>
                                  <p:childTnLst>
                                    <p:animClr clrSpc="rgb" dir="cw">
                                      <p:cBhvr>
                                        <p:cTn id="276" dur="10" fill="hold"/>
                                        <p:tgtEl>
                                          <p:spTgt spid="187448"/>
                                        </p:tgtEl>
                                        <p:attrNameLst>
                                          <p:attrName>fillcolor</p:attrName>
                                        </p:attrNameLst>
                                      </p:cBhvr>
                                      <p:to>
                                        <a:srgbClr val="CCCCCC"/>
                                      </p:to>
                                    </p:animClr>
                                    <p:set>
                                      <p:cBhvr>
                                        <p:cTn id="277" dur="10" fill="hold"/>
                                        <p:tgtEl>
                                          <p:spTgt spid="187448"/>
                                        </p:tgtEl>
                                        <p:attrNameLst>
                                          <p:attrName>fill.type</p:attrName>
                                        </p:attrNameLst>
                                      </p:cBhvr>
                                      <p:to>
                                        <p:strVal val="solid"/>
                                      </p:to>
                                    </p:set>
                                    <p:set>
                                      <p:cBhvr>
                                        <p:cTn id="278" dur="10" fill="hold"/>
                                        <p:tgtEl>
                                          <p:spTgt spid="187448"/>
                                        </p:tgtEl>
                                        <p:attrNameLst>
                                          <p:attrName>fill.on</p:attrName>
                                        </p:attrNameLst>
                                      </p:cBhvr>
                                      <p:to>
                                        <p:strVal val="true"/>
                                      </p:to>
                                    </p:set>
                                  </p:childTnLst>
                                </p:cTn>
                              </p:par>
                            </p:childTnLst>
                          </p:cTn>
                        </p:par>
                        <p:par>
                          <p:cTn id="279" fill="hold">
                            <p:stCondLst>
                              <p:cond delay="5950"/>
                            </p:stCondLst>
                            <p:childTnLst>
                              <p:par>
                                <p:cTn id="280" presetID="1" presetClass="emph" presetSubtype="2" fill="hold" nodeType="afterEffect">
                                  <p:stCondLst>
                                    <p:cond delay="100"/>
                                  </p:stCondLst>
                                  <p:childTnLst>
                                    <p:animClr clrSpc="rgb" dir="cw">
                                      <p:cBhvr>
                                        <p:cTn id="281" dur="10" fill="hold"/>
                                        <p:tgtEl>
                                          <p:spTgt spid="187449"/>
                                        </p:tgtEl>
                                        <p:attrNameLst>
                                          <p:attrName>fillcolor</p:attrName>
                                        </p:attrNameLst>
                                      </p:cBhvr>
                                      <p:to>
                                        <a:srgbClr val="CCCCCC"/>
                                      </p:to>
                                    </p:animClr>
                                    <p:set>
                                      <p:cBhvr>
                                        <p:cTn id="282" dur="10" fill="hold"/>
                                        <p:tgtEl>
                                          <p:spTgt spid="187449"/>
                                        </p:tgtEl>
                                        <p:attrNameLst>
                                          <p:attrName>fill.type</p:attrName>
                                        </p:attrNameLst>
                                      </p:cBhvr>
                                      <p:to>
                                        <p:strVal val="solid"/>
                                      </p:to>
                                    </p:set>
                                    <p:set>
                                      <p:cBhvr>
                                        <p:cTn id="283" dur="10" fill="hold"/>
                                        <p:tgtEl>
                                          <p:spTgt spid="187449"/>
                                        </p:tgtEl>
                                        <p:attrNameLst>
                                          <p:attrName>fill.on</p:attrName>
                                        </p:attrNameLst>
                                      </p:cBhvr>
                                      <p:to>
                                        <p:strVal val="true"/>
                                      </p:to>
                                    </p:set>
                                  </p:childTnLst>
                                </p:cTn>
                              </p:par>
                            </p:childTnLst>
                          </p:cTn>
                        </p:par>
                        <p:par>
                          <p:cTn id="284" fill="hold">
                            <p:stCondLst>
                              <p:cond delay="6060"/>
                            </p:stCondLst>
                            <p:childTnLst>
                              <p:par>
                                <p:cTn id="285" presetID="1" presetClass="emph" presetSubtype="2" fill="hold" nodeType="afterEffect">
                                  <p:stCondLst>
                                    <p:cond delay="100"/>
                                  </p:stCondLst>
                                  <p:childTnLst>
                                    <p:animClr clrSpc="rgb" dir="cw">
                                      <p:cBhvr>
                                        <p:cTn id="286" dur="10" fill="hold"/>
                                        <p:tgtEl>
                                          <p:spTgt spid="187450"/>
                                        </p:tgtEl>
                                        <p:attrNameLst>
                                          <p:attrName>fillcolor</p:attrName>
                                        </p:attrNameLst>
                                      </p:cBhvr>
                                      <p:to>
                                        <a:srgbClr val="CCCCCC"/>
                                      </p:to>
                                    </p:animClr>
                                    <p:set>
                                      <p:cBhvr>
                                        <p:cTn id="287" dur="10" fill="hold"/>
                                        <p:tgtEl>
                                          <p:spTgt spid="187450"/>
                                        </p:tgtEl>
                                        <p:attrNameLst>
                                          <p:attrName>fill.type</p:attrName>
                                        </p:attrNameLst>
                                      </p:cBhvr>
                                      <p:to>
                                        <p:strVal val="solid"/>
                                      </p:to>
                                    </p:set>
                                    <p:set>
                                      <p:cBhvr>
                                        <p:cTn id="288" dur="10" fill="hold"/>
                                        <p:tgtEl>
                                          <p:spTgt spid="187450"/>
                                        </p:tgtEl>
                                        <p:attrNameLst>
                                          <p:attrName>fill.on</p:attrName>
                                        </p:attrNameLst>
                                      </p:cBhvr>
                                      <p:to>
                                        <p:strVal val="true"/>
                                      </p:to>
                                    </p:set>
                                  </p:childTnLst>
                                </p:cTn>
                              </p:par>
                            </p:childTnLst>
                          </p:cTn>
                        </p:par>
                        <p:par>
                          <p:cTn id="289" fill="hold">
                            <p:stCondLst>
                              <p:cond delay="6170"/>
                            </p:stCondLst>
                            <p:childTnLst>
                              <p:par>
                                <p:cTn id="290" presetID="1" presetClass="emph" presetSubtype="2" fill="hold" nodeType="afterEffect">
                                  <p:stCondLst>
                                    <p:cond delay="100"/>
                                  </p:stCondLst>
                                  <p:childTnLst>
                                    <p:animClr clrSpc="rgb" dir="cw">
                                      <p:cBhvr>
                                        <p:cTn id="291" dur="10" fill="hold"/>
                                        <p:tgtEl>
                                          <p:spTgt spid="187451"/>
                                        </p:tgtEl>
                                        <p:attrNameLst>
                                          <p:attrName>fillcolor</p:attrName>
                                        </p:attrNameLst>
                                      </p:cBhvr>
                                      <p:to>
                                        <a:srgbClr val="CCCCCC"/>
                                      </p:to>
                                    </p:animClr>
                                    <p:set>
                                      <p:cBhvr>
                                        <p:cTn id="292" dur="10" fill="hold"/>
                                        <p:tgtEl>
                                          <p:spTgt spid="187451"/>
                                        </p:tgtEl>
                                        <p:attrNameLst>
                                          <p:attrName>fill.type</p:attrName>
                                        </p:attrNameLst>
                                      </p:cBhvr>
                                      <p:to>
                                        <p:strVal val="solid"/>
                                      </p:to>
                                    </p:set>
                                    <p:set>
                                      <p:cBhvr>
                                        <p:cTn id="293" dur="10" fill="hold"/>
                                        <p:tgtEl>
                                          <p:spTgt spid="187451"/>
                                        </p:tgtEl>
                                        <p:attrNameLst>
                                          <p:attrName>fill.on</p:attrName>
                                        </p:attrNameLst>
                                      </p:cBhvr>
                                      <p:to>
                                        <p:strVal val="true"/>
                                      </p:to>
                                    </p:set>
                                  </p:childTnLst>
                                </p:cTn>
                              </p:par>
                            </p:childTnLst>
                          </p:cTn>
                        </p:par>
                        <p:par>
                          <p:cTn id="294" fill="hold">
                            <p:stCondLst>
                              <p:cond delay="6280"/>
                            </p:stCondLst>
                            <p:childTnLst>
                              <p:par>
                                <p:cTn id="295" presetID="1" presetClass="emph" presetSubtype="2" fill="hold" nodeType="afterEffect">
                                  <p:stCondLst>
                                    <p:cond delay="100"/>
                                  </p:stCondLst>
                                  <p:childTnLst>
                                    <p:animClr clrSpc="rgb" dir="cw">
                                      <p:cBhvr>
                                        <p:cTn id="296" dur="10" fill="hold"/>
                                        <p:tgtEl>
                                          <p:spTgt spid="187452"/>
                                        </p:tgtEl>
                                        <p:attrNameLst>
                                          <p:attrName>fillcolor</p:attrName>
                                        </p:attrNameLst>
                                      </p:cBhvr>
                                      <p:to>
                                        <a:srgbClr val="CCCCCC"/>
                                      </p:to>
                                    </p:animClr>
                                    <p:set>
                                      <p:cBhvr>
                                        <p:cTn id="297" dur="10" fill="hold"/>
                                        <p:tgtEl>
                                          <p:spTgt spid="187452"/>
                                        </p:tgtEl>
                                        <p:attrNameLst>
                                          <p:attrName>fill.type</p:attrName>
                                        </p:attrNameLst>
                                      </p:cBhvr>
                                      <p:to>
                                        <p:strVal val="solid"/>
                                      </p:to>
                                    </p:set>
                                    <p:set>
                                      <p:cBhvr>
                                        <p:cTn id="298" dur="10" fill="hold"/>
                                        <p:tgtEl>
                                          <p:spTgt spid="187452"/>
                                        </p:tgtEl>
                                        <p:attrNameLst>
                                          <p:attrName>fill.on</p:attrName>
                                        </p:attrNameLst>
                                      </p:cBhvr>
                                      <p:to>
                                        <p:strVal val="true"/>
                                      </p:to>
                                    </p:set>
                                  </p:childTnLst>
                                </p:cTn>
                              </p:par>
                            </p:childTnLst>
                          </p:cTn>
                        </p:par>
                        <p:par>
                          <p:cTn id="299" fill="hold">
                            <p:stCondLst>
                              <p:cond delay="6390"/>
                            </p:stCondLst>
                            <p:childTnLst>
                              <p:par>
                                <p:cTn id="300" presetID="1" presetClass="emph" presetSubtype="2" fill="hold" nodeType="afterEffect">
                                  <p:stCondLst>
                                    <p:cond delay="100"/>
                                  </p:stCondLst>
                                  <p:childTnLst>
                                    <p:animClr clrSpc="rgb" dir="cw">
                                      <p:cBhvr>
                                        <p:cTn id="301" dur="10" fill="hold"/>
                                        <p:tgtEl>
                                          <p:spTgt spid="187453"/>
                                        </p:tgtEl>
                                        <p:attrNameLst>
                                          <p:attrName>fillcolor</p:attrName>
                                        </p:attrNameLst>
                                      </p:cBhvr>
                                      <p:to>
                                        <a:srgbClr val="CCCCCC"/>
                                      </p:to>
                                    </p:animClr>
                                    <p:set>
                                      <p:cBhvr>
                                        <p:cTn id="302" dur="10" fill="hold"/>
                                        <p:tgtEl>
                                          <p:spTgt spid="187453"/>
                                        </p:tgtEl>
                                        <p:attrNameLst>
                                          <p:attrName>fill.type</p:attrName>
                                        </p:attrNameLst>
                                      </p:cBhvr>
                                      <p:to>
                                        <p:strVal val="solid"/>
                                      </p:to>
                                    </p:set>
                                    <p:set>
                                      <p:cBhvr>
                                        <p:cTn id="303" dur="10" fill="hold"/>
                                        <p:tgtEl>
                                          <p:spTgt spid="187453"/>
                                        </p:tgtEl>
                                        <p:attrNameLst>
                                          <p:attrName>fill.on</p:attrName>
                                        </p:attrNameLst>
                                      </p:cBhvr>
                                      <p:to>
                                        <p:strVal val="true"/>
                                      </p:to>
                                    </p:set>
                                  </p:childTnLst>
                                </p:cTn>
                              </p:par>
                            </p:childTnLst>
                          </p:cTn>
                        </p:par>
                        <p:par>
                          <p:cTn id="304" fill="hold">
                            <p:stCondLst>
                              <p:cond delay="6500"/>
                            </p:stCondLst>
                            <p:childTnLst>
                              <p:par>
                                <p:cTn id="305" presetID="1" presetClass="emph" presetSubtype="2" fill="hold" nodeType="afterEffect">
                                  <p:stCondLst>
                                    <p:cond delay="100"/>
                                  </p:stCondLst>
                                  <p:childTnLst>
                                    <p:animClr clrSpc="rgb" dir="cw">
                                      <p:cBhvr>
                                        <p:cTn id="306" dur="10" fill="hold"/>
                                        <p:tgtEl>
                                          <p:spTgt spid="187454"/>
                                        </p:tgtEl>
                                        <p:attrNameLst>
                                          <p:attrName>fillcolor</p:attrName>
                                        </p:attrNameLst>
                                      </p:cBhvr>
                                      <p:to>
                                        <a:srgbClr val="CCCCCC"/>
                                      </p:to>
                                    </p:animClr>
                                    <p:set>
                                      <p:cBhvr>
                                        <p:cTn id="307" dur="10" fill="hold"/>
                                        <p:tgtEl>
                                          <p:spTgt spid="187454"/>
                                        </p:tgtEl>
                                        <p:attrNameLst>
                                          <p:attrName>fill.type</p:attrName>
                                        </p:attrNameLst>
                                      </p:cBhvr>
                                      <p:to>
                                        <p:strVal val="solid"/>
                                      </p:to>
                                    </p:set>
                                    <p:set>
                                      <p:cBhvr>
                                        <p:cTn id="308" dur="10" fill="hold"/>
                                        <p:tgtEl>
                                          <p:spTgt spid="187454"/>
                                        </p:tgtEl>
                                        <p:attrNameLst>
                                          <p:attrName>fill.on</p:attrName>
                                        </p:attrNameLst>
                                      </p:cBhvr>
                                      <p:to>
                                        <p:strVal val="true"/>
                                      </p:to>
                                    </p:set>
                                  </p:childTnLst>
                                </p:cTn>
                              </p:par>
                            </p:childTnLst>
                          </p:cTn>
                        </p:par>
                        <p:par>
                          <p:cTn id="309" fill="hold">
                            <p:stCondLst>
                              <p:cond delay="6610"/>
                            </p:stCondLst>
                            <p:childTnLst>
                              <p:par>
                                <p:cTn id="310" presetID="1" presetClass="emph" presetSubtype="2" fill="hold" nodeType="afterEffect">
                                  <p:stCondLst>
                                    <p:cond delay="100"/>
                                  </p:stCondLst>
                                  <p:childTnLst>
                                    <p:animClr clrSpc="rgb" dir="cw">
                                      <p:cBhvr>
                                        <p:cTn id="311" dur="10" fill="hold"/>
                                        <p:tgtEl>
                                          <p:spTgt spid="187455"/>
                                        </p:tgtEl>
                                        <p:attrNameLst>
                                          <p:attrName>fillcolor</p:attrName>
                                        </p:attrNameLst>
                                      </p:cBhvr>
                                      <p:to>
                                        <a:srgbClr val="CCCCCC"/>
                                      </p:to>
                                    </p:animClr>
                                    <p:set>
                                      <p:cBhvr>
                                        <p:cTn id="312" dur="10" fill="hold"/>
                                        <p:tgtEl>
                                          <p:spTgt spid="187455"/>
                                        </p:tgtEl>
                                        <p:attrNameLst>
                                          <p:attrName>fill.type</p:attrName>
                                        </p:attrNameLst>
                                      </p:cBhvr>
                                      <p:to>
                                        <p:strVal val="solid"/>
                                      </p:to>
                                    </p:set>
                                    <p:set>
                                      <p:cBhvr>
                                        <p:cTn id="313" dur="10" fill="hold"/>
                                        <p:tgtEl>
                                          <p:spTgt spid="187455"/>
                                        </p:tgtEl>
                                        <p:attrNameLst>
                                          <p:attrName>fill.on</p:attrName>
                                        </p:attrNameLst>
                                      </p:cBhvr>
                                      <p:to>
                                        <p:strVal val="true"/>
                                      </p:to>
                                    </p:set>
                                  </p:childTnLst>
                                </p:cTn>
                              </p:par>
                            </p:childTnLst>
                          </p:cTn>
                        </p:par>
                        <p:par>
                          <p:cTn id="314" fill="hold">
                            <p:stCondLst>
                              <p:cond delay="6720"/>
                            </p:stCondLst>
                            <p:childTnLst>
                              <p:par>
                                <p:cTn id="315" presetID="1" presetClass="emph" presetSubtype="2" fill="hold" nodeType="afterEffect">
                                  <p:stCondLst>
                                    <p:cond delay="100"/>
                                  </p:stCondLst>
                                  <p:childTnLst>
                                    <p:animClr clrSpc="rgb" dir="cw">
                                      <p:cBhvr>
                                        <p:cTn id="316" dur="10" fill="hold"/>
                                        <p:tgtEl>
                                          <p:spTgt spid="187456"/>
                                        </p:tgtEl>
                                        <p:attrNameLst>
                                          <p:attrName>fillcolor</p:attrName>
                                        </p:attrNameLst>
                                      </p:cBhvr>
                                      <p:to>
                                        <a:srgbClr val="CCCCCC"/>
                                      </p:to>
                                    </p:animClr>
                                    <p:set>
                                      <p:cBhvr>
                                        <p:cTn id="317" dur="10" fill="hold"/>
                                        <p:tgtEl>
                                          <p:spTgt spid="187456"/>
                                        </p:tgtEl>
                                        <p:attrNameLst>
                                          <p:attrName>fill.type</p:attrName>
                                        </p:attrNameLst>
                                      </p:cBhvr>
                                      <p:to>
                                        <p:strVal val="solid"/>
                                      </p:to>
                                    </p:set>
                                    <p:set>
                                      <p:cBhvr>
                                        <p:cTn id="318" dur="10" fill="hold"/>
                                        <p:tgtEl>
                                          <p:spTgt spid="187456"/>
                                        </p:tgtEl>
                                        <p:attrNameLst>
                                          <p:attrName>fill.on</p:attrName>
                                        </p:attrNameLst>
                                      </p:cBhvr>
                                      <p:to>
                                        <p:strVal val="true"/>
                                      </p:to>
                                    </p:set>
                                  </p:childTnLst>
                                </p:cTn>
                              </p:par>
                            </p:childTnLst>
                          </p:cTn>
                        </p:par>
                        <p:par>
                          <p:cTn id="319" fill="hold">
                            <p:stCondLst>
                              <p:cond delay="6830"/>
                            </p:stCondLst>
                            <p:childTnLst>
                              <p:par>
                                <p:cTn id="320" presetID="1" presetClass="emph" presetSubtype="2" fill="hold" nodeType="afterEffect">
                                  <p:stCondLst>
                                    <p:cond delay="100"/>
                                  </p:stCondLst>
                                  <p:childTnLst>
                                    <p:animClr clrSpc="rgb" dir="cw">
                                      <p:cBhvr>
                                        <p:cTn id="321" dur="10" fill="hold"/>
                                        <p:tgtEl>
                                          <p:spTgt spid="187457"/>
                                        </p:tgtEl>
                                        <p:attrNameLst>
                                          <p:attrName>fillcolor</p:attrName>
                                        </p:attrNameLst>
                                      </p:cBhvr>
                                      <p:to>
                                        <a:srgbClr val="CCCCCC"/>
                                      </p:to>
                                    </p:animClr>
                                    <p:set>
                                      <p:cBhvr>
                                        <p:cTn id="322" dur="10" fill="hold"/>
                                        <p:tgtEl>
                                          <p:spTgt spid="187457"/>
                                        </p:tgtEl>
                                        <p:attrNameLst>
                                          <p:attrName>fill.type</p:attrName>
                                        </p:attrNameLst>
                                      </p:cBhvr>
                                      <p:to>
                                        <p:strVal val="solid"/>
                                      </p:to>
                                    </p:set>
                                    <p:set>
                                      <p:cBhvr>
                                        <p:cTn id="323" dur="10" fill="hold"/>
                                        <p:tgtEl>
                                          <p:spTgt spid="187457"/>
                                        </p:tgtEl>
                                        <p:attrNameLst>
                                          <p:attrName>fill.on</p:attrName>
                                        </p:attrNameLst>
                                      </p:cBhvr>
                                      <p:to>
                                        <p:strVal val="true"/>
                                      </p:to>
                                    </p:set>
                                  </p:childTnLst>
                                </p:cTn>
                              </p:par>
                            </p:childTnLst>
                          </p:cTn>
                        </p:par>
                        <p:par>
                          <p:cTn id="324" fill="hold">
                            <p:stCondLst>
                              <p:cond delay="6940"/>
                            </p:stCondLst>
                            <p:childTnLst>
                              <p:par>
                                <p:cTn id="325" presetID="1" presetClass="emph" presetSubtype="2" fill="hold" nodeType="afterEffect">
                                  <p:stCondLst>
                                    <p:cond delay="100"/>
                                  </p:stCondLst>
                                  <p:childTnLst>
                                    <p:animClr clrSpc="rgb" dir="cw">
                                      <p:cBhvr>
                                        <p:cTn id="326" dur="10" fill="hold"/>
                                        <p:tgtEl>
                                          <p:spTgt spid="187458"/>
                                        </p:tgtEl>
                                        <p:attrNameLst>
                                          <p:attrName>fillcolor</p:attrName>
                                        </p:attrNameLst>
                                      </p:cBhvr>
                                      <p:to>
                                        <a:srgbClr val="CCCCCC"/>
                                      </p:to>
                                    </p:animClr>
                                    <p:set>
                                      <p:cBhvr>
                                        <p:cTn id="327" dur="10" fill="hold"/>
                                        <p:tgtEl>
                                          <p:spTgt spid="187458"/>
                                        </p:tgtEl>
                                        <p:attrNameLst>
                                          <p:attrName>fill.type</p:attrName>
                                        </p:attrNameLst>
                                      </p:cBhvr>
                                      <p:to>
                                        <p:strVal val="solid"/>
                                      </p:to>
                                    </p:set>
                                    <p:set>
                                      <p:cBhvr>
                                        <p:cTn id="328" dur="10" fill="hold"/>
                                        <p:tgtEl>
                                          <p:spTgt spid="187458"/>
                                        </p:tgtEl>
                                        <p:attrNameLst>
                                          <p:attrName>fill.on</p:attrName>
                                        </p:attrNameLst>
                                      </p:cBhvr>
                                      <p:to>
                                        <p:strVal val="true"/>
                                      </p:to>
                                    </p:set>
                                  </p:childTnLst>
                                </p:cTn>
                              </p:par>
                            </p:childTnLst>
                          </p:cTn>
                        </p:par>
                        <p:par>
                          <p:cTn id="329" fill="hold">
                            <p:stCondLst>
                              <p:cond delay="7050"/>
                            </p:stCondLst>
                            <p:childTnLst>
                              <p:par>
                                <p:cTn id="330" presetID="1" presetClass="emph" presetSubtype="2" fill="hold" nodeType="afterEffect">
                                  <p:stCondLst>
                                    <p:cond delay="100"/>
                                  </p:stCondLst>
                                  <p:childTnLst>
                                    <p:animClr clrSpc="rgb" dir="cw">
                                      <p:cBhvr>
                                        <p:cTn id="331" dur="10" fill="hold"/>
                                        <p:tgtEl>
                                          <p:spTgt spid="187459"/>
                                        </p:tgtEl>
                                        <p:attrNameLst>
                                          <p:attrName>fillcolor</p:attrName>
                                        </p:attrNameLst>
                                      </p:cBhvr>
                                      <p:to>
                                        <a:srgbClr val="CCCCCC"/>
                                      </p:to>
                                    </p:animClr>
                                    <p:set>
                                      <p:cBhvr>
                                        <p:cTn id="332" dur="10" fill="hold"/>
                                        <p:tgtEl>
                                          <p:spTgt spid="187459"/>
                                        </p:tgtEl>
                                        <p:attrNameLst>
                                          <p:attrName>fill.type</p:attrName>
                                        </p:attrNameLst>
                                      </p:cBhvr>
                                      <p:to>
                                        <p:strVal val="solid"/>
                                      </p:to>
                                    </p:set>
                                    <p:set>
                                      <p:cBhvr>
                                        <p:cTn id="333" dur="10" fill="hold"/>
                                        <p:tgtEl>
                                          <p:spTgt spid="187459"/>
                                        </p:tgtEl>
                                        <p:attrNameLst>
                                          <p:attrName>fill.on</p:attrName>
                                        </p:attrNameLst>
                                      </p:cBhvr>
                                      <p:to>
                                        <p:strVal val="true"/>
                                      </p:to>
                                    </p:set>
                                  </p:childTnLst>
                                </p:cTn>
                              </p:par>
                            </p:childTnLst>
                          </p:cTn>
                        </p:par>
                        <p:par>
                          <p:cTn id="334" fill="hold">
                            <p:stCondLst>
                              <p:cond delay="7160"/>
                            </p:stCondLst>
                            <p:childTnLst>
                              <p:par>
                                <p:cTn id="335" presetID="1" presetClass="emph" presetSubtype="2" fill="hold" nodeType="afterEffect">
                                  <p:stCondLst>
                                    <p:cond delay="100"/>
                                  </p:stCondLst>
                                  <p:childTnLst>
                                    <p:animClr clrSpc="rgb" dir="cw">
                                      <p:cBhvr>
                                        <p:cTn id="336" dur="10" fill="hold"/>
                                        <p:tgtEl>
                                          <p:spTgt spid="187460"/>
                                        </p:tgtEl>
                                        <p:attrNameLst>
                                          <p:attrName>fillcolor</p:attrName>
                                        </p:attrNameLst>
                                      </p:cBhvr>
                                      <p:to>
                                        <a:srgbClr val="CCCCCC"/>
                                      </p:to>
                                    </p:animClr>
                                    <p:set>
                                      <p:cBhvr>
                                        <p:cTn id="337" dur="10" fill="hold"/>
                                        <p:tgtEl>
                                          <p:spTgt spid="187460"/>
                                        </p:tgtEl>
                                        <p:attrNameLst>
                                          <p:attrName>fill.type</p:attrName>
                                        </p:attrNameLst>
                                      </p:cBhvr>
                                      <p:to>
                                        <p:strVal val="solid"/>
                                      </p:to>
                                    </p:set>
                                    <p:set>
                                      <p:cBhvr>
                                        <p:cTn id="338" dur="10" fill="hold"/>
                                        <p:tgtEl>
                                          <p:spTgt spid="187460"/>
                                        </p:tgtEl>
                                        <p:attrNameLst>
                                          <p:attrName>fill.on</p:attrName>
                                        </p:attrNameLst>
                                      </p:cBhvr>
                                      <p:to>
                                        <p:strVal val="true"/>
                                      </p:to>
                                    </p:set>
                                  </p:childTnLst>
                                </p:cTn>
                              </p:par>
                            </p:childTnLst>
                          </p:cTn>
                        </p:par>
                        <p:par>
                          <p:cTn id="339" fill="hold">
                            <p:stCondLst>
                              <p:cond delay="7270"/>
                            </p:stCondLst>
                            <p:childTnLst>
                              <p:par>
                                <p:cTn id="340" presetID="1" presetClass="emph" presetSubtype="2" fill="hold" nodeType="afterEffect">
                                  <p:stCondLst>
                                    <p:cond delay="100"/>
                                  </p:stCondLst>
                                  <p:childTnLst>
                                    <p:animClr clrSpc="rgb" dir="cw">
                                      <p:cBhvr>
                                        <p:cTn id="341" dur="10" fill="hold"/>
                                        <p:tgtEl>
                                          <p:spTgt spid="187461"/>
                                        </p:tgtEl>
                                        <p:attrNameLst>
                                          <p:attrName>fillcolor</p:attrName>
                                        </p:attrNameLst>
                                      </p:cBhvr>
                                      <p:to>
                                        <a:srgbClr val="CCCCCC"/>
                                      </p:to>
                                    </p:animClr>
                                    <p:set>
                                      <p:cBhvr>
                                        <p:cTn id="342" dur="10" fill="hold"/>
                                        <p:tgtEl>
                                          <p:spTgt spid="187461"/>
                                        </p:tgtEl>
                                        <p:attrNameLst>
                                          <p:attrName>fill.type</p:attrName>
                                        </p:attrNameLst>
                                      </p:cBhvr>
                                      <p:to>
                                        <p:strVal val="solid"/>
                                      </p:to>
                                    </p:set>
                                    <p:set>
                                      <p:cBhvr>
                                        <p:cTn id="343" dur="10" fill="hold"/>
                                        <p:tgtEl>
                                          <p:spTgt spid="187461"/>
                                        </p:tgtEl>
                                        <p:attrNameLst>
                                          <p:attrName>fill.on</p:attrName>
                                        </p:attrNameLst>
                                      </p:cBhvr>
                                      <p:to>
                                        <p:strVal val="true"/>
                                      </p:to>
                                    </p:set>
                                  </p:childTnLst>
                                </p:cTn>
                              </p:par>
                            </p:childTnLst>
                          </p:cTn>
                        </p:par>
                        <p:par>
                          <p:cTn id="344" fill="hold">
                            <p:stCondLst>
                              <p:cond delay="7380"/>
                            </p:stCondLst>
                            <p:childTnLst>
                              <p:par>
                                <p:cTn id="345" presetID="1" presetClass="emph" presetSubtype="2" fill="hold" nodeType="afterEffect">
                                  <p:stCondLst>
                                    <p:cond delay="100"/>
                                  </p:stCondLst>
                                  <p:childTnLst>
                                    <p:animClr clrSpc="rgb" dir="cw">
                                      <p:cBhvr>
                                        <p:cTn id="346" dur="10" fill="hold"/>
                                        <p:tgtEl>
                                          <p:spTgt spid="187462"/>
                                        </p:tgtEl>
                                        <p:attrNameLst>
                                          <p:attrName>fillcolor</p:attrName>
                                        </p:attrNameLst>
                                      </p:cBhvr>
                                      <p:to>
                                        <a:srgbClr val="CCCCCC"/>
                                      </p:to>
                                    </p:animClr>
                                    <p:set>
                                      <p:cBhvr>
                                        <p:cTn id="347" dur="10" fill="hold"/>
                                        <p:tgtEl>
                                          <p:spTgt spid="187462"/>
                                        </p:tgtEl>
                                        <p:attrNameLst>
                                          <p:attrName>fill.type</p:attrName>
                                        </p:attrNameLst>
                                      </p:cBhvr>
                                      <p:to>
                                        <p:strVal val="solid"/>
                                      </p:to>
                                    </p:set>
                                    <p:set>
                                      <p:cBhvr>
                                        <p:cTn id="348" dur="10" fill="hold"/>
                                        <p:tgtEl>
                                          <p:spTgt spid="187462"/>
                                        </p:tgtEl>
                                        <p:attrNameLst>
                                          <p:attrName>fill.on</p:attrName>
                                        </p:attrNameLst>
                                      </p:cBhvr>
                                      <p:to>
                                        <p:strVal val="true"/>
                                      </p:to>
                                    </p:set>
                                  </p:childTnLst>
                                </p:cTn>
                              </p:par>
                            </p:childTnLst>
                          </p:cTn>
                        </p:par>
                        <p:par>
                          <p:cTn id="349" fill="hold">
                            <p:stCondLst>
                              <p:cond delay="7490"/>
                            </p:stCondLst>
                            <p:childTnLst>
                              <p:par>
                                <p:cTn id="350" presetID="1" presetClass="emph" presetSubtype="2" fill="hold" nodeType="afterEffect">
                                  <p:stCondLst>
                                    <p:cond delay="100"/>
                                  </p:stCondLst>
                                  <p:childTnLst>
                                    <p:animClr clrSpc="rgb" dir="cw">
                                      <p:cBhvr>
                                        <p:cTn id="351" dur="10" fill="hold"/>
                                        <p:tgtEl>
                                          <p:spTgt spid="187463"/>
                                        </p:tgtEl>
                                        <p:attrNameLst>
                                          <p:attrName>fillcolor</p:attrName>
                                        </p:attrNameLst>
                                      </p:cBhvr>
                                      <p:to>
                                        <a:srgbClr val="CCCCCC"/>
                                      </p:to>
                                    </p:animClr>
                                    <p:set>
                                      <p:cBhvr>
                                        <p:cTn id="352" dur="10" fill="hold"/>
                                        <p:tgtEl>
                                          <p:spTgt spid="187463"/>
                                        </p:tgtEl>
                                        <p:attrNameLst>
                                          <p:attrName>fill.type</p:attrName>
                                        </p:attrNameLst>
                                      </p:cBhvr>
                                      <p:to>
                                        <p:strVal val="solid"/>
                                      </p:to>
                                    </p:set>
                                    <p:set>
                                      <p:cBhvr>
                                        <p:cTn id="353" dur="10" fill="hold"/>
                                        <p:tgtEl>
                                          <p:spTgt spid="187463"/>
                                        </p:tgtEl>
                                        <p:attrNameLst>
                                          <p:attrName>fill.on</p:attrName>
                                        </p:attrNameLst>
                                      </p:cBhvr>
                                      <p:to>
                                        <p:strVal val="true"/>
                                      </p:to>
                                    </p:set>
                                  </p:childTnLst>
                                </p:cTn>
                              </p:par>
                            </p:childTnLst>
                          </p:cTn>
                        </p:par>
                        <p:par>
                          <p:cTn id="354" fill="hold">
                            <p:stCondLst>
                              <p:cond delay="7600"/>
                            </p:stCondLst>
                            <p:childTnLst>
                              <p:par>
                                <p:cTn id="355" presetID="1" presetClass="emph" presetSubtype="2" fill="hold" nodeType="afterEffect">
                                  <p:stCondLst>
                                    <p:cond delay="100"/>
                                  </p:stCondLst>
                                  <p:childTnLst>
                                    <p:animClr clrSpc="rgb" dir="cw">
                                      <p:cBhvr>
                                        <p:cTn id="356" dur="10" fill="hold"/>
                                        <p:tgtEl>
                                          <p:spTgt spid="187464"/>
                                        </p:tgtEl>
                                        <p:attrNameLst>
                                          <p:attrName>fillcolor</p:attrName>
                                        </p:attrNameLst>
                                      </p:cBhvr>
                                      <p:to>
                                        <a:srgbClr val="CCCCCC"/>
                                      </p:to>
                                    </p:animClr>
                                    <p:set>
                                      <p:cBhvr>
                                        <p:cTn id="357" dur="10" fill="hold"/>
                                        <p:tgtEl>
                                          <p:spTgt spid="187464"/>
                                        </p:tgtEl>
                                        <p:attrNameLst>
                                          <p:attrName>fill.type</p:attrName>
                                        </p:attrNameLst>
                                      </p:cBhvr>
                                      <p:to>
                                        <p:strVal val="solid"/>
                                      </p:to>
                                    </p:set>
                                    <p:set>
                                      <p:cBhvr>
                                        <p:cTn id="358" dur="10" fill="hold"/>
                                        <p:tgtEl>
                                          <p:spTgt spid="187464"/>
                                        </p:tgtEl>
                                        <p:attrNameLst>
                                          <p:attrName>fill.on</p:attrName>
                                        </p:attrNameLst>
                                      </p:cBhvr>
                                      <p:to>
                                        <p:strVal val="true"/>
                                      </p:to>
                                    </p:set>
                                  </p:childTnLst>
                                </p:cTn>
                              </p:par>
                            </p:childTnLst>
                          </p:cTn>
                        </p:par>
                        <p:par>
                          <p:cTn id="359" fill="hold">
                            <p:stCondLst>
                              <p:cond delay="7710"/>
                            </p:stCondLst>
                            <p:childTnLst>
                              <p:par>
                                <p:cTn id="360" presetID="1" presetClass="emph" presetSubtype="2" fill="hold" nodeType="afterEffect">
                                  <p:stCondLst>
                                    <p:cond delay="100"/>
                                  </p:stCondLst>
                                  <p:childTnLst>
                                    <p:animClr clrSpc="rgb" dir="cw">
                                      <p:cBhvr>
                                        <p:cTn id="361" dur="10" fill="hold"/>
                                        <p:tgtEl>
                                          <p:spTgt spid="187465"/>
                                        </p:tgtEl>
                                        <p:attrNameLst>
                                          <p:attrName>fillcolor</p:attrName>
                                        </p:attrNameLst>
                                      </p:cBhvr>
                                      <p:to>
                                        <a:srgbClr val="CCCCCC"/>
                                      </p:to>
                                    </p:animClr>
                                    <p:set>
                                      <p:cBhvr>
                                        <p:cTn id="362" dur="10" fill="hold"/>
                                        <p:tgtEl>
                                          <p:spTgt spid="187465"/>
                                        </p:tgtEl>
                                        <p:attrNameLst>
                                          <p:attrName>fill.type</p:attrName>
                                        </p:attrNameLst>
                                      </p:cBhvr>
                                      <p:to>
                                        <p:strVal val="solid"/>
                                      </p:to>
                                    </p:set>
                                    <p:set>
                                      <p:cBhvr>
                                        <p:cTn id="363" dur="10" fill="hold"/>
                                        <p:tgtEl>
                                          <p:spTgt spid="187465"/>
                                        </p:tgtEl>
                                        <p:attrNameLst>
                                          <p:attrName>fill.on</p:attrName>
                                        </p:attrNameLst>
                                      </p:cBhvr>
                                      <p:to>
                                        <p:strVal val="true"/>
                                      </p:to>
                                    </p:set>
                                  </p:childTnLst>
                                </p:cTn>
                              </p:par>
                            </p:childTnLst>
                          </p:cTn>
                        </p:par>
                        <p:par>
                          <p:cTn id="364" fill="hold">
                            <p:stCondLst>
                              <p:cond delay="7820"/>
                            </p:stCondLst>
                            <p:childTnLst>
                              <p:par>
                                <p:cTn id="365" presetID="1" presetClass="emph" presetSubtype="2" fill="hold" nodeType="afterEffect">
                                  <p:stCondLst>
                                    <p:cond delay="100"/>
                                  </p:stCondLst>
                                  <p:childTnLst>
                                    <p:animClr clrSpc="rgb" dir="cw">
                                      <p:cBhvr>
                                        <p:cTn id="366" dur="10" fill="hold"/>
                                        <p:tgtEl>
                                          <p:spTgt spid="187466"/>
                                        </p:tgtEl>
                                        <p:attrNameLst>
                                          <p:attrName>fillcolor</p:attrName>
                                        </p:attrNameLst>
                                      </p:cBhvr>
                                      <p:to>
                                        <a:srgbClr val="CCCCCC"/>
                                      </p:to>
                                    </p:animClr>
                                    <p:set>
                                      <p:cBhvr>
                                        <p:cTn id="367" dur="10" fill="hold"/>
                                        <p:tgtEl>
                                          <p:spTgt spid="187466"/>
                                        </p:tgtEl>
                                        <p:attrNameLst>
                                          <p:attrName>fill.type</p:attrName>
                                        </p:attrNameLst>
                                      </p:cBhvr>
                                      <p:to>
                                        <p:strVal val="solid"/>
                                      </p:to>
                                    </p:set>
                                    <p:set>
                                      <p:cBhvr>
                                        <p:cTn id="368" dur="10" fill="hold"/>
                                        <p:tgtEl>
                                          <p:spTgt spid="187466"/>
                                        </p:tgtEl>
                                        <p:attrNameLst>
                                          <p:attrName>fill.on</p:attrName>
                                        </p:attrNameLst>
                                      </p:cBhvr>
                                      <p:to>
                                        <p:strVal val="true"/>
                                      </p:to>
                                    </p:set>
                                  </p:childTnLst>
                                </p:cTn>
                              </p:par>
                            </p:childTnLst>
                          </p:cTn>
                        </p:par>
                        <p:par>
                          <p:cTn id="369" fill="hold">
                            <p:stCondLst>
                              <p:cond delay="7930"/>
                            </p:stCondLst>
                            <p:childTnLst>
                              <p:par>
                                <p:cTn id="370" presetID="1" presetClass="emph" presetSubtype="2" fill="hold" nodeType="afterEffect">
                                  <p:stCondLst>
                                    <p:cond delay="100"/>
                                  </p:stCondLst>
                                  <p:childTnLst>
                                    <p:animClr clrSpc="rgb" dir="cw">
                                      <p:cBhvr>
                                        <p:cTn id="371" dur="10" fill="hold"/>
                                        <p:tgtEl>
                                          <p:spTgt spid="187467"/>
                                        </p:tgtEl>
                                        <p:attrNameLst>
                                          <p:attrName>fillcolor</p:attrName>
                                        </p:attrNameLst>
                                      </p:cBhvr>
                                      <p:to>
                                        <a:srgbClr val="CCCCCC"/>
                                      </p:to>
                                    </p:animClr>
                                    <p:set>
                                      <p:cBhvr>
                                        <p:cTn id="372" dur="10" fill="hold"/>
                                        <p:tgtEl>
                                          <p:spTgt spid="187467"/>
                                        </p:tgtEl>
                                        <p:attrNameLst>
                                          <p:attrName>fill.type</p:attrName>
                                        </p:attrNameLst>
                                      </p:cBhvr>
                                      <p:to>
                                        <p:strVal val="solid"/>
                                      </p:to>
                                    </p:set>
                                    <p:set>
                                      <p:cBhvr>
                                        <p:cTn id="373" dur="10" fill="hold"/>
                                        <p:tgtEl>
                                          <p:spTgt spid="187467"/>
                                        </p:tgtEl>
                                        <p:attrNameLst>
                                          <p:attrName>fill.on</p:attrName>
                                        </p:attrNameLst>
                                      </p:cBhvr>
                                      <p:to>
                                        <p:strVal val="true"/>
                                      </p:to>
                                    </p:set>
                                  </p:childTnLst>
                                </p:cTn>
                              </p:par>
                            </p:childTnLst>
                          </p:cTn>
                        </p:par>
                        <p:par>
                          <p:cTn id="374" fill="hold">
                            <p:stCondLst>
                              <p:cond delay="8040"/>
                            </p:stCondLst>
                            <p:childTnLst>
                              <p:par>
                                <p:cTn id="375" presetID="1" presetClass="emph" presetSubtype="2" fill="hold" nodeType="afterEffect">
                                  <p:stCondLst>
                                    <p:cond delay="100"/>
                                  </p:stCondLst>
                                  <p:childTnLst>
                                    <p:animClr clrSpc="rgb" dir="cw">
                                      <p:cBhvr>
                                        <p:cTn id="376" dur="10" fill="hold"/>
                                        <p:tgtEl>
                                          <p:spTgt spid="187468"/>
                                        </p:tgtEl>
                                        <p:attrNameLst>
                                          <p:attrName>fillcolor</p:attrName>
                                        </p:attrNameLst>
                                      </p:cBhvr>
                                      <p:to>
                                        <a:srgbClr val="CCCCCC"/>
                                      </p:to>
                                    </p:animClr>
                                    <p:set>
                                      <p:cBhvr>
                                        <p:cTn id="377" dur="10" fill="hold"/>
                                        <p:tgtEl>
                                          <p:spTgt spid="187468"/>
                                        </p:tgtEl>
                                        <p:attrNameLst>
                                          <p:attrName>fill.type</p:attrName>
                                        </p:attrNameLst>
                                      </p:cBhvr>
                                      <p:to>
                                        <p:strVal val="solid"/>
                                      </p:to>
                                    </p:set>
                                    <p:set>
                                      <p:cBhvr>
                                        <p:cTn id="378" dur="10" fill="hold"/>
                                        <p:tgtEl>
                                          <p:spTgt spid="187468"/>
                                        </p:tgtEl>
                                        <p:attrNameLst>
                                          <p:attrName>fill.on</p:attrName>
                                        </p:attrNameLst>
                                      </p:cBhvr>
                                      <p:to>
                                        <p:strVal val="true"/>
                                      </p:to>
                                    </p:set>
                                  </p:childTnLst>
                                </p:cTn>
                              </p:par>
                            </p:childTnLst>
                          </p:cTn>
                        </p:par>
                        <p:par>
                          <p:cTn id="379" fill="hold">
                            <p:stCondLst>
                              <p:cond delay="8150"/>
                            </p:stCondLst>
                            <p:childTnLst>
                              <p:par>
                                <p:cTn id="380" presetID="1" presetClass="emph" presetSubtype="2" fill="hold" nodeType="afterEffect">
                                  <p:stCondLst>
                                    <p:cond delay="100"/>
                                  </p:stCondLst>
                                  <p:childTnLst>
                                    <p:animClr clrSpc="rgb" dir="cw">
                                      <p:cBhvr>
                                        <p:cTn id="381" dur="10" fill="hold"/>
                                        <p:tgtEl>
                                          <p:spTgt spid="187469"/>
                                        </p:tgtEl>
                                        <p:attrNameLst>
                                          <p:attrName>fillcolor</p:attrName>
                                        </p:attrNameLst>
                                      </p:cBhvr>
                                      <p:to>
                                        <a:srgbClr val="CCCCCC"/>
                                      </p:to>
                                    </p:animClr>
                                    <p:set>
                                      <p:cBhvr>
                                        <p:cTn id="382" dur="10" fill="hold"/>
                                        <p:tgtEl>
                                          <p:spTgt spid="187469"/>
                                        </p:tgtEl>
                                        <p:attrNameLst>
                                          <p:attrName>fill.type</p:attrName>
                                        </p:attrNameLst>
                                      </p:cBhvr>
                                      <p:to>
                                        <p:strVal val="solid"/>
                                      </p:to>
                                    </p:set>
                                    <p:set>
                                      <p:cBhvr>
                                        <p:cTn id="383" dur="10" fill="hold"/>
                                        <p:tgtEl>
                                          <p:spTgt spid="187469"/>
                                        </p:tgtEl>
                                        <p:attrNameLst>
                                          <p:attrName>fill.on</p:attrName>
                                        </p:attrNameLst>
                                      </p:cBhvr>
                                      <p:to>
                                        <p:strVal val="true"/>
                                      </p:to>
                                    </p:set>
                                  </p:childTnLst>
                                </p:cTn>
                              </p:par>
                            </p:childTnLst>
                          </p:cTn>
                        </p:par>
                        <p:par>
                          <p:cTn id="384" fill="hold">
                            <p:stCondLst>
                              <p:cond delay="8260"/>
                            </p:stCondLst>
                            <p:childTnLst>
                              <p:par>
                                <p:cTn id="385" presetID="1" presetClass="emph" presetSubtype="2" fill="hold" nodeType="afterEffect">
                                  <p:stCondLst>
                                    <p:cond delay="100"/>
                                  </p:stCondLst>
                                  <p:childTnLst>
                                    <p:animClr clrSpc="rgb" dir="cw">
                                      <p:cBhvr>
                                        <p:cTn id="386" dur="10" fill="hold"/>
                                        <p:tgtEl>
                                          <p:spTgt spid="187470"/>
                                        </p:tgtEl>
                                        <p:attrNameLst>
                                          <p:attrName>fillcolor</p:attrName>
                                        </p:attrNameLst>
                                      </p:cBhvr>
                                      <p:to>
                                        <a:srgbClr val="CCCCCC"/>
                                      </p:to>
                                    </p:animClr>
                                    <p:set>
                                      <p:cBhvr>
                                        <p:cTn id="387" dur="10" fill="hold"/>
                                        <p:tgtEl>
                                          <p:spTgt spid="187470"/>
                                        </p:tgtEl>
                                        <p:attrNameLst>
                                          <p:attrName>fill.type</p:attrName>
                                        </p:attrNameLst>
                                      </p:cBhvr>
                                      <p:to>
                                        <p:strVal val="solid"/>
                                      </p:to>
                                    </p:set>
                                    <p:set>
                                      <p:cBhvr>
                                        <p:cTn id="388" dur="10" fill="hold"/>
                                        <p:tgtEl>
                                          <p:spTgt spid="187470"/>
                                        </p:tgtEl>
                                        <p:attrNameLst>
                                          <p:attrName>fill.on</p:attrName>
                                        </p:attrNameLst>
                                      </p:cBhvr>
                                      <p:to>
                                        <p:strVal val="true"/>
                                      </p:to>
                                    </p:set>
                                  </p:childTnLst>
                                </p:cTn>
                              </p:par>
                            </p:childTnLst>
                          </p:cTn>
                        </p:par>
                        <p:par>
                          <p:cTn id="389" fill="hold">
                            <p:stCondLst>
                              <p:cond delay="8370"/>
                            </p:stCondLst>
                            <p:childTnLst>
                              <p:par>
                                <p:cTn id="390" presetID="1" presetClass="emph" presetSubtype="2" fill="hold" nodeType="afterEffect">
                                  <p:stCondLst>
                                    <p:cond delay="100"/>
                                  </p:stCondLst>
                                  <p:childTnLst>
                                    <p:animClr clrSpc="rgb" dir="cw">
                                      <p:cBhvr>
                                        <p:cTn id="391" dur="10" fill="hold"/>
                                        <p:tgtEl>
                                          <p:spTgt spid="187471"/>
                                        </p:tgtEl>
                                        <p:attrNameLst>
                                          <p:attrName>fillcolor</p:attrName>
                                        </p:attrNameLst>
                                      </p:cBhvr>
                                      <p:to>
                                        <a:srgbClr val="CCCCCC"/>
                                      </p:to>
                                    </p:animClr>
                                    <p:set>
                                      <p:cBhvr>
                                        <p:cTn id="392" dur="10" fill="hold"/>
                                        <p:tgtEl>
                                          <p:spTgt spid="187471"/>
                                        </p:tgtEl>
                                        <p:attrNameLst>
                                          <p:attrName>fill.type</p:attrName>
                                        </p:attrNameLst>
                                      </p:cBhvr>
                                      <p:to>
                                        <p:strVal val="solid"/>
                                      </p:to>
                                    </p:set>
                                    <p:set>
                                      <p:cBhvr>
                                        <p:cTn id="393" dur="10" fill="hold"/>
                                        <p:tgtEl>
                                          <p:spTgt spid="187471"/>
                                        </p:tgtEl>
                                        <p:attrNameLst>
                                          <p:attrName>fill.on</p:attrName>
                                        </p:attrNameLst>
                                      </p:cBhvr>
                                      <p:to>
                                        <p:strVal val="true"/>
                                      </p:to>
                                    </p:set>
                                  </p:childTnLst>
                                </p:cTn>
                              </p:par>
                            </p:childTnLst>
                          </p:cTn>
                        </p:par>
                        <p:par>
                          <p:cTn id="394" fill="hold">
                            <p:stCondLst>
                              <p:cond delay="8480"/>
                            </p:stCondLst>
                            <p:childTnLst>
                              <p:par>
                                <p:cTn id="395" presetID="1" presetClass="emph" presetSubtype="2" fill="hold" nodeType="afterEffect">
                                  <p:stCondLst>
                                    <p:cond delay="100"/>
                                  </p:stCondLst>
                                  <p:childTnLst>
                                    <p:animClr clrSpc="rgb" dir="cw">
                                      <p:cBhvr>
                                        <p:cTn id="396" dur="10" fill="hold"/>
                                        <p:tgtEl>
                                          <p:spTgt spid="187472"/>
                                        </p:tgtEl>
                                        <p:attrNameLst>
                                          <p:attrName>fillcolor</p:attrName>
                                        </p:attrNameLst>
                                      </p:cBhvr>
                                      <p:to>
                                        <a:srgbClr val="CCCCCC"/>
                                      </p:to>
                                    </p:animClr>
                                    <p:set>
                                      <p:cBhvr>
                                        <p:cTn id="397" dur="10" fill="hold"/>
                                        <p:tgtEl>
                                          <p:spTgt spid="187472"/>
                                        </p:tgtEl>
                                        <p:attrNameLst>
                                          <p:attrName>fill.type</p:attrName>
                                        </p:attrNameLst>
                                      </p:cBhvr>
                                      <p:to>
                                        <p:strVal val="solid"/>
                                      </p:to>
                                    </p:set>
                                    <p:set>
                                      <p:cBhvr>
                                        <p:cTn id="398" dur="10" fill="hold"/>
                                        <p:tgtEl>
                                          <p:spTgt spid="187472"/>
                                        </p:tgtEl>
                                        <p:attrNameLst>
                                          <p:attrName>fill.on</p:attrName>
                                        </p:attrNameLst>
                                      </p:cBhvr>
                                      <p:to>
                                        <p:strVal val="true"/>
                                      </p:to>
                                    </p:set>
                                  </p:childTnLst>
                                </p:cTn>
                              </p:par>
                            </p:childTnLst>
                          </p:cTn>
                        </p:par>
                        <p:par>
                          <p:cTn id="399" fill="hold">
                            <p:stCondLst>
                              <p:cond delay="8590"/>
                            </p:stCondLst>
                            <p:childTnLst>
                              <p:par>
                                <p:cTn id="400" presetID="1" presetClass="emph" presetSubtype="2" fill="hold" nodeType="afterEffect">
                                  <p:stCondLst>
                                    <p:cond delay="100"/>
                                  </p:stCondLst>
                                  <p:childTnLst>
                                    <p:animClr clrSpc="rgb" dir="cw">
                                      <p:cBhvr>
                                        <p:cTn id="401" dur="10" fill="hold"/>
                                        <p:tgtEl>
                                          <p:spTgt spid="187473"/>
                                        </p:tgtEl>
                                        <p:attrNameLst>
                                          <p:attrName>fillcolor</p:attrName>
                                        </p:attrNameLst>
                                      </p:cBhvr>
                                      <p:to>
                                        <a:srgbClr val="CCCCCC"/>
                                      </p:to>
                                    </p:animClr>
                                    <p:set>
                                      <p:cBhvr>
                                        <p:cTn id="402" dur="10" fill="hold"/>
                                        <p:tgtEl>
                                          <p:spTgt spid="187473"/>
                                        </p:tgtEl>
                                        <p:attrNameLst>
                                          <p:attrName>fill.type</p:attrName>
                                        </p:attrNameLst>
                                      </p:cBhvr>
                                      <p:to>
                                        <p:strVal val="solid"/>
                                      </p:to>
                                    </p:set>
                                    <p:set>
                                      <p:cBhvr>
                                        <p:cTn id="403" dur="10" fill="hold"/>
                                        <p:tgtEl>
                                          <p:spTgt spid="187473"/>
                                        </p:tgtEl>
                                        <p:attrNameLst>
                                          <p:attrName>fill.on</p:attrName>
                                        </p:attrNameLst>
                                      </p:cBhvr>
                                      <p:to>
                                        <p:strVal val="true"/>
                                      </p:to>
                                    </p:set>
                                  </p:childTnLst>
                                </p:cTn>
                              </p:par>
                            </p:childTnLst>
                          </p:cTn>
                        </p:par>
                        <p:par>
                          <p:cTn id="404" fill="hold">
                            <p:stCondLst>
                              <p:cond delay="8700"/>
                            </p:stCondLst>
                            <p:childTnLst>
                              <p:par>
                                <p:cTn id="405" presetID="1" presetClass="emph" presetSubtype="2" fill="hold" nodeType="afterEffect">
                                  <p:stCondLst>
                                    <p:cond delay="100"/>
                                  </p:stCondLst>
                                  <p:childTnLst>
                                    <p:animClr clrSpc="rgb" dir="cw">
                                      <p:cBhvr>
                                        <p:cTn id="406" dur="10" fill="hold"/>
                                        <p:tgtEl>
                                          <p:spTgt spid="187474"/>
                                        </p:tgtEl>
                                        <p:attrNameLst>
                                          <p:attrName>fillcolor</p:attrName>
                                        </p:attrNameLst>
                                      </p:cBhvr>
                                      <p:to>
                                        <a:srgbClr val="CCCCCC"/>
                                      </p:to>
                                    </p:animClr>
                                    <p:set>
                                      <p:cBhvr>
                                        <p:cTn id="407" dur="10" fill="hold"/>
                                        <p:tgtEl>
                                          <p:spTgt spid="187474"/>
                                        </p:tgtEl>
                                        <p:attrNameLst>
                                          <p:attrName>fill.type</p:attrName>
                                        </p:attrNameLst>
                                      </p:cBhvr>
                                      <p:to>
                                        <p:strVal val="solid"/>
                                      </p:to>
                                    </p:set>
                                    <p:set>
                                      <p:cBhvr>
                                        <p:cTn id="408" dur="10" fill="hold"/>
                                        <p:tgtEl>
                                          <p:spTgt spid="187474"/>
                                        </p:tgtEl>
                                        <p:attrNameLst>
                                          <p:attrName>fill.on</p:attrName>
                                        </p:attrNameLst>
                                      </p:cBhvr>
                                      <p:to>
                                        <p:strVal val="true"/>
                                      </p:to>
                                    </p:set>
                                  </p:childTnLst>
                                </p:cTn>
                              </p:par>
                            </p:childTnLst>
                          </p:cTn>
                        </p:par>
                        <p:par>
                          <p:cTn id="409" fill="hold">
                            <p:stCondLst>
                              <p:cond delay="8810"/>
                            </p:stCondLst>
                            <p:childTnLst>
                              <p:par>
                                <p:cTn id="410" presetID="1" presetClass="emph" presetSubtype="2" fill="hold" nodeType="afterEffect">
                                  <p:stCondLst>
                                    <p:cond delay="100"/>
                                  </p:stCondLst>
                                  <p:childTnLst>
                                    <p:animClr clrSpc="rgb" dir="cw">
                                      <p:cBhvr>
                                        <p:cTn id="411" dur="10" fill="hold"/>
                                        <p:tgtEl>
                                          <p:spTgt spid="187475"/>
                                        </p:tgtEl>
                                        <p:attrNameLst>
                                          <p:attrName>fillcolor</p:attrName>
                                        </p:attrNameLst>
                                      </p:cBhvr>
                                      <p:to>
                                        <a:srgbClr val="CCCCCC"/>
                                      </p:to>
                                    </p:animClr>
                                    <p:set>
                                      <p:cBhvr>
                                        <p:cTn id="412" dur="10" fill="hold"/>
                                        <p:tgtEl>
                                          <p:spTgt spid="187475"/>
                                        </p:tgtEl>
                                        <p:attrNameLst>
                                          <p:attrName>fill.type</p:attrName>
                                        </p:attrNameLst>
                                      </p:cBhvr>
                                      <p:to>
                                        <p:strVal val="solid"/>
                                      </p:to>
                                    </p:set>
                                    <p:set>
                                      <p:cBhvr>
                                        <p:cTn id="413" dur="10" fill="hold"/>
                                        <p:tgtEl>
                                          <p:spTgt spid="187475"/>
                                        </p:tgtEl>
                                        <p:attrNameLst>
                                          <p:attrName>fill.on</p:attrName>
                                        </p:attrNameLst>
                                      </p:cBhvr>
                                      <p:to>
                                        <p:strVal val="true"/>
                                      </p:to>
                                    </p:set>
                                  </p:childTnLst>
                                </p:cTn>
                              </p:par>
                            </p:childTnLst>
                          </p:cTn>
                        </p:par>
                        <p:par>
                          <p:cTn id="414" fill="hold">
                            <p:stCondLst>
                              <p:cond delay="8920"/>
                            </p:stCondLst>
                            <p:childTnLst>
                              <p:par>
                                <p:cTn id="415" presetID="1" presetClass="emph" presetSubtype="2" fill="hold" nodeType="afterEffect">
                                  <p:stCondLst>
                                    <p:cond delay="100"/>
                                  </p:stCondLst>
                                  <p:childTnLst>
                                    <p:animClr clrSpc="rgb" dir="cw">
                                      <p:cBhvr>
                                        <p:cTn id="416" dur="10" fill="hold"/>
                                        <p:tgtEl>
                                          <p:spTgt spid="187476"/>
                                        </p:tgtEl>
                                        <p:attrNameLst>
                                          <p:attrName>fillcolor</p:attrName>
                                        </p:attrNameLst>
                                      </p:cBhvr>
                                      <p:to>
                                        <a:srgbClr val="CCCCCC"/>
                                      </p:to>
                                    </p:animClr>
                                    <p:set>
                                      <p:cBhvr>
                                        <p:cTn id="417" dur="10" fill="hold"/>
                                        <p:tgtEl>
                                          <p:spTgt spid="187476"/>
                                        </p:tgtEl>
                                        <p:attrNameLst>
                                          <p:attrName>fill.type</p:attrName>
                                        </p:attrNameLst>
                                      </p:cBhvr>
                                      <p:to>
                                        <p:strVal val="solid"/>
                                      </p:to>
                                    </p:set>
                                    <p:set>
                                      <p:cBhvr>
                                        <p:cTn id="418" dur="10" fill="hold"/>
                                        <p:tgtEl>
                                          <p:spTgt spid="187476"/>
                                        </p:tgtEl>
                                        <p:attrNameLst>
                                          <p:attrName>fill.on</p:attrName>
                                        </p:attrNameLst>
                                      </p:cBhvr>
                                      <p:to>
                                        <p:strVal val="true"/>
                                      </p:to>
                                    </p:set>
                                  </p:childTnLst>
                                </p:cTn>
                              </p:par>
                            </p:childTnLst>
                          </p:cTn>
                        </p:par>
                        <p:par>
                          <p:cTn id="419" fill="hold">
                            <p:stCondLst>
                              <p:cond delay="9030"/>
                            </p:stCondLst>
                            <p:childTnLst>
                              <p:par>
                                <p:cTn id="420" presetID="1" presetClass="emph" presetSubtype="2" fill="hold" nodeType="afterEffect">
                                  <p:stCondLst>
                                    <p:cond delay="100"/>
                                  </p:stCondLst>
                                  <p:childTnLst>
                                    <p:animClr clrSpc="rgb" dir="cw">
                                      <p:cBhvr>
                                        <p:cTn id="421" dur="10" fill="hold"/>
                                        <p:tgtEl>
                                          <p:spTgt spid="187477"/>
                                        </p:tgtEl>
                                        <p:attrNameLst>
                                          <p:attrName>fillcolor</p:attrName>
                                        </p:attrNameLst>
                                      </p:cBhvr>
                                      <p:to>
                                        <a:srgbClr val="CCCCCC"/>
                                      </p:to>
                                    </p:animClr>
                                    <p:set>
                                      <p:cBhvr>
                                        <p:cTn id="422" dur="10" fill="hold"/>
                                        <p:tgtEl>
                                          <p:spTgt spid="187477"/>
                                        </p:tgtEl>
                                        <p:attrNameLst>
                                          <p:attrName>fill.type</p:attrName>
                                        </p:attrNameLst>
                                      </p:cBhvr>
                                      <p:to>
                                        <p:strVal val="solid"/>
                                      </p:to>
                                    </p:set>
                                    <p:set>
                                      <p:cBhvr>
                                        <p:cTn id="423" dur="10" fill="hold"/>
                                        <p:tgtEl>
                                          <p:spTgt spid="187477"/>
                                        </p:tgtEl>
                                        <p:attrNameLst>
                                          <p:attrName>fill.on</p:attrName>
                                        </p:attrNameLst>
                                      </p:cBhvr>
                                      <p:to>
                                        <p:strVal val="true"/>
                                      </p:to>
                                    </p:set>
                                  </p:childTnLst>
                                </p:cTn>
                              </p:par>
                            </p:childTnLst>
                          </p:cTn>
                        </p:par>
                        <p:par>
                          <p:cTn id="424" fill="hold">
                            <p:stCondLst>
                              <p:cond delay="9140"/>
                            </p:stCondLst>
                            <p:childTnLst>
                              <p:par>
                                <p:cTn id="425" presetID="1" presetClass="emph" presetSubtype="2" fill="hold" nodeType="afterEffect">
                                  <p:stCondLst>
                                    <p:cond delay="100"/>
                                  </p:stCondLst>
                                  <p:childTnLst>
                                    <p:animClr clrSpc="rgb" dir="cw">
                                      <p:cBhvr>
                                        <p:cTn id="426" dur="10" fill="hold"/>
                                        <p:tgtEl>
                                          <p:spTgt spid="187478"/>
                                        </p:tgtEl>
                                        <p:attrNameLst>
                                          <p:attrName>fillcolor</p:attrName>
                                        </p:attrNameLst>
                                      </p:cBhvr>
                                      <p:to>
                                        <a:srgbClr val="CCCCCC"/>
                                      </p:to>
                                    </p:animClr>
                                    <p:set>
                                      <p:cBhvr>
                                        <p:cTn id="427" dur="10" fill="hold"/>
                                        <p:tgtEl>
                                          <p:spTgt spid="187478"/>
                                        </p:tgtEl>
                                        <p:attrNameLst>
                                          <p:attrName>fill.type</p:attrName>
                                        </p:attrNameLst>
                                      </p:cBhvr>
                                      <p:to>
                                        <p:strVal val="solid"/>
                                      </p:to>
                                    </p:set>
                                    <p:set>
                                      <p:cBhvr>
                                        <p:cTn id="428" dur="10" fill="hold"/>
                                        <p:tgtEl>
                                          <p:spTgt spid="187478"/>
                                        </p:tgtEl>
                                        <p:attrNameLst>
                                          <p:attrName>fill.on</p:attrName>
                                        </p:attrNameLst>
                                      </p:cBhvr>
                                      <p:to>
                                        <p:strVal val="true"/>
                                      </p:to>
                                    </p:set>
                                  </p:childTnLst>
                                </p:cTn>
                              </p:par>
                            </p:childTnLst>
                          </p:cTn>
                        </p:par>
                        <p:par>
                          <p:cTn id="429" fill="hold">
                            <p:stCondLst>
                              <p:cond delay="9250"/>
                            </p:stCondLst>
                            <p:childTnLst>
                              <p:par>
                                <p:cTn id="430" presetID="1" presetClass="emph" presetSubtype="2" fill="hold" nodeType="afterEffect">
                                  <p:stCondLst>
                                    <p:cond delay="100"/>
                                  </p:stCondLst>
                                  <p:childTnLst>
                                    <p:animClr clrSpc="rgb" dir="cw">
                                      <p:cBhvr>
                                        <p:cTn id="431" dur="10" fill="hold"/>
                                        <p:tgtEl>
                                          <p:spTgt spid="187479"/>
                                        </p:tgtEl>
                                        <p:attrNameLst>
                                          <p:attrName>fillcolor</p:attrName>
                                        </p:attrNameLst>
                                      </p:cBhvr>
                                      <p:to>
                                        <a:srgbClr val="CCCCCC"/>
                                      </p:to>
                                    </p:animClr>
                                    <p:set>
                                      <p:cBhvr>
                                        <p:cTn id="432" dur="10" fill="hold"/>
                                        <p:tgtEl>
                                          <p:spTgt spid="187479"/>
                                        </p:tgtEl>
                                        <p:attrNameLst>
                                          <p:attrName>fill.type</p:attrName>
                                        </p:attrNameLst>
                                      </p:cBhvr>
                                      <p:to>
                                        <p:strVal val="solid"/>
                                      </p:to>
                                    </p:set>
                                    <p:set>
                                      <p:cBhvr>
                                        <p:cTn id="433" dur="10" fill="hold"/>
                                        <p:tgtEl>
                                          <p:spTgt spid="187479"/>
                                        </p:tgtEl>
                                        <p:attrNameLst>
                                          <p:attrName>fill.on</p:attrName>
                                        </p:attrNameLst>
                                      </p:cBhvr>
                                      <p:to>
                                        <p:strVal val="true"/>
                                      </p:to>
                                    </p:set>
                                  </p:childTnLst>
                                </p:cTn>
                              </p:par>
                            </p:childTnLst>
                          </p:cTn>
                        </p:par>
                        <p:par>
                          <p:cTn id="434" fill="hold">
                            <p:stCondLst>
                              <p:cond delay="9360"/>
                            </p:stCondLst>
                            <p:childTnLst>
                              <p:par>
                                <p:cTn id="435" presetID="1" presetClass="emph" presetSubtype="2" fill="hold" nodeType="afterEffect">
                                  <p:stCondLst>
                                    <p:cond delay="100"/>
                                  </p:stCondLst>
                                  <p:childTnLst>
                                    <p:animClr clrSpc="rgb" dir="cw">
                                      <p:cBhvr>
                                        <p:cTn id="436" dur="10" fill="hold"/>
                                        <p:tgtEl>
                                          <p:spTgt spid="187480"/>
                                        </p:tgtEl>
                                        <p:attrNameLst>
                                          <p:attrName>fillcolor</p:attrName>
                                        </p:attrNameLst>
                                      </p:cBhvr>
                                      <p:to>
                                        <a:srgbClr val="CCCCCC"/>
                                      </p:to>
                                    </p:animClr>
                                    <p:set>
                                      <p:cBhvr>
                                        <p:cTn id="437" dur="10" fill="hold"/>
                                        <p:tgtEl>
                                          <p:spTgt spid="187480"/>
                                        </p:tgtEl>
                                        <p:attrNameLst>
                                          <p:attrName>fill.type</p:attrName>
                                        </p:attrNameLst>
                                      </p:cBhvr>
                                      <p:to>
                                        <p:strVal val="solid"/>
                                      </p:to>
                                    </p:set>
                                    <p:set>
                                      <p:cBhvr>
                                        <p:cTn id="438" dur="10" fill="hold"/>
                                        <p:tgtEl>
                                          <p:spTgt spid="187480"/>
                                        </p:tgtEl>
                                        <p:attrNameLst>
                                          <p:attrName>fill.on</p:attrName>
                                        </p:attrNameLst>
                                      </p:cBhvr>
                                      <p:to>
                                        <p:strVal val="true"/>
                                      </p:to>
                                    </p:set>
                                  </p:childTnLst>
                                </p:cTn>
                              </p:par>
                            </p:childTnLst>
                          </p:cTn>
                        </p:par>
                        <p:par>
                          <p:cTn id="439" fill="hold">
                            <p:stCondLst>
                              <p:cond delay="9470"/>
                            </p:stCondLst>
                            <p:childTnLst>
                              <p:par>
                                <p:cTn id="440" presetID="1" presetClass="emph" presetSubtype="2" fill="hold" nodeType="afterEffect">
                                  <p:stCondLst>
                                    <p:cond delay="100"/>
                                  </p:stCondLst>
                                  <p:childTnLst>
                                    <p:animClr clrSpc="rgb" dir="cw">
                                      <p:cBhvr>
                                        <p:cTn id="441" dur="10" fill="hold"/>
                                        <p:tgtEl>
                                          <p:spTgt spid="187481"/>
                                        </p:tgtEl>
                                        <p:attrNameLst>
                                          <p:attrName>fillcolor</p:attrName>
                                        </p:attrNameLst>
                                      </p:cBhvr>
                                      <p:to>
                                        <a:srgbClr val="CCCCCC"/>
                                      </p:to>
                                    </p:animClr>
                                    <p:set>
                                      <p:cBhvr>
                                        <p:cTn id="442" dur="10" fill="hold"/>
                                        <p:tgtEl>
                                          <p:spTgt spid="187481"/>
                                        </p:tgtEl>
                                        <p:attrNameLst>
                                          <p:attrName>fill.type</p:attrName>
                                        </p:attrNameLst>
                                      </p:cBhvr>
                                      <p:to>
                                        <p:strVal val="solid"/>
                                      </p:to>
                                    </p:set>
                                    <p:set>
                                      <p:cBhvr>
                                        <p:cTn id="443" dur="10" fill="hold"/>
                                        <p:tgtEl>
                                          <p:spTgt spid="187481"/>
                                        </p:tgtEl>
                                        <p:attrNameLst>
                                          <p:attrName>fill.on</p:attrName>
                                        </p:attrNameLst>
                                      </p:cBhvr>
                                      <p:to>
                                        <p:strVal val="true"/>
                                      </p:to>
                                    </p:set>
                                  </p:childTnLst>
                                </p:cTn>
                              </p:par>
                            </p:childTnLst>
                          </p:cTn>
                        </p:par>
                        <p:par>
                          <p:cTn id="444" fill="hold">
                            <p:stCondLst>
                              <p:cond delay="9580"/>
                            </p:stCondLst>
                            <p:childTnLst>
                              <p:par>
                                <p:cTn id="445" presetID="1" presetClass="emph" presetSubtype="2" fill="hold" nodeType="afterEffect">
                                  <p:stCondLst>
                                    <p:cond delay="100"/>
                                  </p:stCondLst>
                                  <p:childTnLst>
                                    <p:animClr clrSpc="rgb" dir="cw">
                                      <p:cBhvr>
                                        <p:cTn id="446" dur="10" fill="hold"/>
                                        <p:tgtEl>
                                          <p:spTgt spid="187482"/>
                                        </p:tgtEl>
                                        <p:attrNameLst>
                                          <p:attrName>fillcolor</p:attrName>
                                        </p:attrNameLst>
                                      </p:cBhvr>
                                      <p:to>
                                        <a:srgbClr val="CCCCCC"/>
                                      </p:to>
                                    </p:animClr>
                                    <p:set>
                                      <p:cBhvr>
                                        <p:cTn id="447" dur="10" fill="hold"/>
                                        <p:tgtEl>
                                          <p:spTgt spid="187482"/>
                                        </p:tgtEl>
                                        <p:attrNameLst>
                                          <p:attrName>fill.type</p:attrName>
                                        </p:attrNameLst>
                                      </p:cBhvr>
                                      <p:to>
                                        <p:strVal val="solid"/>
                                      </p:to>
                                    </p:set>
                                    <p:set>
                                      <p:cBhvr>
                                        <p:cTn id="448" dur="10" fill="hold"/>
                                        <p:tgtEl>
                                          <p:spTgt spid="187482"/>
                                        </p:tgtEl>
                                        <p:attrNameLst>
                                          <p:attrName>fill.on</p:attrName>
                                        </p:attrNameLst>
                                      </p:cBhvr>
                                      <p:to>
                                        <p:strVal val="true"/>
                                      </p:to>
                                    </p:set>
                                  </p:childTnLst>
                                </p:cTn>
                              </p:par>
                            </p:childTnLst>
                          </p:cTn>
                        </p:par>
                        <p:par>
                          <p:cTn id="449" fill="hold">
                            <p:stCondLst>
                              <p:cond delay="9690"/>
                            </p:stCondLst>
                            <p:childTnLst>
                              <p:par>
                                <p:cTn id="450" presetID="1" presetClass="emph" presetSubtype="2" fill="hold" nodeType="afterEffect">
                                  <p:stCondLst>
                                    <p:cond delay="100"/>
                                  </p:stCondLst>
                                  <p:childTnLst>
                                    <p:animClr clrSpc="rgb" dir="cw">
                                      <p:cBhvr>
                                        <p:cTn id="451" dur="10" fill="hold"/>
                                        <p:tgtEl>
                                          <p:spTgt spid="187483"/>
                                        </p:tgtEl>
                                        <p:attrNameLst>
                                          <p:attrName>fillcolor</p:attrName>
                                        </p:attrNameLst>
                                      </p:cBhvr>
                                      <p:to>
                                        <a:srgbClr val="CCCCCC"/>
                                      </p:to>
                                    </p:animClr>
                                    <p:set>
                                      <p:cBhvr>
                                        <p:cTn id="452" dur="10" fill="hold"/>
                                        <p:tgtEl>
                                          <p:spTgt spid="187483"/>
                                        </p:tgtEl>
                                        <p:attrNameLst>
                                          <p:attrName>fill.type</p:attrName>
                                        </p:attrNameLst>
                                      </p:cBhvr>
                                      <p:to>
                                        <p:strVal val="solid"/>
                                      </p:to>
                                    </p:set>
                                    <p:set>
                                      <p:cBhvr>
                                        <p:cTn id="453" dur="10" fill="hold"/>
                                        <p:tgtEl>
                                          <p:spTgt spid="187483"/>
                                        </p:tgtEl>
                                        <p:attrNameLst>
                                          <p:attrName>fill.on</p:attrName>
                                        </p:attrNameLst>
                                      </p:cBhvr>
                                      <p:to>
                                        <p:strVal val="true"/>
                                      </p:to>
                                    </p:set>
                                  </p:childTnLst>
                                </p:cTn>
                              </p:par>
                            </p:childTnLst>
                          </p:cTn>
                        </p:par>
                        <p:par>
                          <p:cTn id="454" fill="hold">
                            <p:stCondLst>
                              <p:cond delay="9800"/>
                            </p:stCondLst>
                            <p:childTnLst>
                              <p:par>
                                <p:cTn id="455" presetID="1" presetClass="emph" presetSubtype="2" fill="hold" nodeType="afterEffect">
                                  <p:stCondLst>
                                    <p:cond delay="100"/>
                                  </p:stCondLst>
                                  <p:childTnLst>
                                    <p:animClr clrSpc="rgb" dir="cw">
                                      <p:cBhvr>
                                        <p:cTn id="456" dur="10" fill="hold"/>
                                        <p:tgtEl>
                                          <p:spTgt spid="187484"/>
                                        </p:tgtEl>
                                        <p:attrNameLst>
                                          <p:attrName>fillcolor</p:attrName>
                                        </p:attrNameLst>
                                      </p:cBhvr>
                                      <p:to>
                                        <a:srgbClr val="CCCCCC"/>
                                      </p:to>
                                    </p:animClr>
                                    <p:set>
                                      <p:cBhvr>
                                        <p:cTn id="457" dur="10" fill="hold"/>
                                        <p:tgtEl>
                                          <p:spTgt spid="187484"/>
                                        </p:tgtEl>
                                        <p:attrNameLst>
                                          <p:attrName>fill.type</p:attrName>
                                        </p:attrNameLst>
                                      </p:cBhvr>
                                      <p:to>
                                        <p:strVal val="solid"/>
                                      </p:to>
                                    </p:set>
                                    <p:set>
                                      <p:cBhvr>
                                        <p:cTn id="458" dur="10" fill="hold"/>
                                        <p:tgtEl>
                                          <p:spTgt spid="187484"/>
                                        </p:tgtEl>
                                        <p:attrNameLst>
                                          <p:attrName>fill.on</p:attrName>
                                        </p:attrNameLst>
                                      </p:cBhvr>
                                      <p:to>
                                        <p:strVal val="true"/>
                                      </p:to>
                                    </p:set>
                                  </p:childTnLst>
                                </p:cTn>
                              </p:par>
                            </p:childTnLst>
                          </p:cTn>
                        </p:par>
                        <p:par>
                          <p:cTn id="459" fill="hold">
                            <p:stCondLst>
                              <p:cond delay="9910"/>
                            </p:stCondLst>
                            <p:childTnLst>
                              <p:par>
                                <p:cTn id="460" presetID="1" presetClass="emph" presetSubtype="2" fill="hold" nodeType="afterEffect">
                                  <p:stCondLst>
                                    <p:cond delay="100"/>
                                  </p:stCondLst>
                                  <p:childTnLst>
                                    <p:animClr clrSpc="rgb" dir="cw">
                                      <p:cBhvr>
                                        <p:cTn id="461" dur="10" fill="hold"/>
                                        <p:tgtEl>
                                          <p:spTgt spid="187485"/>
                                        </p:tgtEl>
                                        <p:attrNameLst>
                                          <p:attrName>fillcolor</p:attrName>
                                        </p:attrNameLst>
                                      </p:cBhvr>
                                      <p:to>
                                        <a:srgbClr val="CCCCCC"/>
                                      </p:to>
                                    </p:animClr>
                                    <p:set>
                                      <p:cBhvr>
                                        <p:cTn id="462" dur="10" fill="hold"/>
                                        <p:tgtEl>
                                          <p:spTgt spid="187485"/>
                                        </p:tgtEl>
                                        <p:attrNameLst>
                                          <p:attrName>fill.type</p:attrName>
                                        </p:attrNameLst>
                                      </p:cBhvr>
                                      <p:to>
                                        <p:strVal val="solid"/>
                                      </p:to>
                                    </p:set>
                                    <p:set>
                                      <p:cBhvr>
                                        <p:cTn id="463" dur="10" fill="hold"/>
                                        <p:tgtEl>
                                          <p:spTgt spid="187485"/>
                                        </p:tgtEl>
                                        <p:attrNameLst>
                                          <p:attrName>fill.on</p:attrName>
                                        </p:attrNameLst>
                                      </p:cBhvr>
                                      <p:to>
                                        <p:strVal val="true"/>
                                      </p:to>
                                    </p:set>
                                  </p:childTnLst>
                                </p:cTn>
                              </p:par>
                            </p:childTnLst>
                          </p:cTn>
                        </p:par>
                        <p:par>
                          <p:cTn id="464" fill="hold">
                            <p:stCondLst>
                              <p:cond delay="10020"/>
                            </p:stCondLst>
                            <p:childTnLst>
                              <p:par>
                                <p:cTn id="465" presetID="1" presetClass="emph" presetSubtype="2" fill="hold" nodeType="afterEffect">
                                  <p:stCondLst>
                                    <p:cond delay="100"/>
                                  </p:stCondLst>
                                  <p:childTnLst>
                                    <p:animClr clrSpc="rgb" dir="cw">
                                      <p:cBhvr>
                                        <p:cTn id="466" dur="10" fill="hold"/>
                                        <p:tgtEl>
                                          <p:spTgt spid="187486"/>
                                        </p:tgtEl>
                                        <p:attrNameLst>
                                          <p:attrName>fillcolor</p:attrName>
                                        </p:attrNameLst>
                                      </p:cBhvr>
                                      <p:to>
                                        <a:srgbClr val="CCCCCC"/>
                                      </p:to>
                                    </p:animClr>
                                    <p:set>
                                      <p:cBhvr>
                                        <p:cTn id="467" dur="10" fill="hold"/>
                                        <p:tgtEl>
                                          <p:spTgt spid="187486"/>
                                        </p:tgtEl>
                                        <p:attrNameLst>
                                          <p:attrName>fill.type</p:attrName>
                                        </p:attrNameLst>
                                      </p:cBhvr>
                                      <p:to>
                                        <p:strVal val="solid"/>
                                      </p:to>
                                    </p:set>
                                    <p:set>
                                      <p:cBhvr>
                                        <p:cTn id="468" dur="10" fill="hold"/>
                                        <p:tgtEl>
                                          <p:spTgt spid="187486"/>
                                        </p:tgtEl>
                                        <p:attrNameLst>
                                          <p:attrName>fill.on</p:attrName>
                                        </p:attrNameLst>
                                      </p:cBhvr>
                                      <p:to>
                                        <p:strVal val="true"/>
                                      </p:to>
                                    </p:set>
                                  </p:childTnLst>
                                </p:cTn>
                              </p:par>
                            </p:childTnLst>
                          </p:cTn>
                        </p:par>
                        <p:par>
                          <p:cTn id="469" fill="hold">
                            <p:stCondLst>
                              <p:cond delay="10130"/>
                            </p:stCondLst>
                            <p:childTnLst>
                              <p:par>
                                <p:cTn id="470" presetID="1" presetClass="emph" presetSubtype="2" fill="hold" nodeType="afterEffect">
                                  <p:stCondLst>
                                    <p:cond delay="100"/>
                                  </p:stCondLst>
                                  <p:childTnLst>
                                    <p:animClr clrSpc="rgb" dir="cw">
                                      <p:cBhvr>
                                        <p:cTn id="471" dur="10" fill="hold"/>
                                        <p:tgtEl>
                                          <p:spTgt spid="187487"/>
                                        </p:tgtEl>
                                        <p:attrNameLst>
                                          <p:attrName>fillcolor</p:attrName>
                                        </p:attrNameLst>
                                      </p:cBhvr>
                                      <p:to>
                                        <a:srgbClr val="CCCCCC"/>
                                      </p:to>
                                    </p:animClr>
                                    <p:set>
                                      <p:cBhvr>
                                        <p:cTn id="472" dur="10" fill="hold"/>
                                        <p:tgtEl>
                                          <p:spTgt spid="187487"/>
                                        </p:tgtEl>
                                        <p:attrNameLst>
                                          <p:attrName>fill.type</p:attrName>
                                        </p:attrNameLst>
                                      </p:cBhvr>
                                      <p:to>
                                        <p:strVal val="solid"/>
                                      </p:to>
                                    </p:set>
                                    <p:set>
                                      <p:cBhvr>
                                        <p:cTn id="473" dur="10" fill="hold"/>
                                        <p:tgtEl>
                                          <p:spTgt spid="187487"/>
                                        </p:tgtEl>
                                        <p:attrNameLst>
                                          <p:attrName>fill.on</p:attrName>
                                        </p:attrNameLst>
                                      </p:cBhvr>
                                      <p:to>
                                        <p:strVal val="true"/>
                                      </p:to>
                                    </p:set>
                                  </p:childTnLst>
                                </p:cTn>
                              </p:par>
                            </p:childTnLst>
                          </p:cTn>
                        </p:par>
                        <p:par>
                          <p:cTn id="474" fill="hold">
                            <p:stCondLst>
                              <p:cond delay="10240"/>
                            </p:stCondLst>
                            <p:childTnLst>
                              <p:par>
                                <p:cTn id="475" presetID="1" presetClass="emph" presetSubtype="2" fill="hold" nodeType="afterEffect">
                                  <p:stCondLst>
                                    <p:cond delay="100"/>
                                  </p:stCondLst>
                                  <p:childTnLst>
                                    <p:animClr clrSpc="rgb" dir="cw">
                                      <p:cBhvr>
                                        <p:cTn id="476" dur="10" fill="hold"/>
                                        <p:tgtEl>
                                          <p:spTgt spid="187488"/>
                                        </p:tgtEl>
                                        <p:attrNameLst>
                                          <p:attrName>fillcolor</p:attrName>
                                        </p:attrNameLst>
                                      </p:cBhvr>
                                      <p:to>
                                        <a:srgbClr val="CCCCCC"/>
                                      </p:to>
                                    </p:animClr>
                                    <p:set>
                                      <p:cBhvr>
                                        <p:cTn id="477" dur="10" fill="hold"/>
                                        <p:tgtEl>
                                          <p:spTgt spid="187488"/>
                                        </p:tgtEl>
                                        <p:attrNameLst>
                                          <p:attrName>fill.type</p:attrName>
                                        </p:attrNameLst>
                                      </p:cBhvr>
                                      <p:to>
                                        <p:strVal val="solid"/>
                                      </p:to>
                                    </p:set>
                                    <p:set>
                                      <p:cBhvr>
                                        <p:cTn id="478" dur="10" fill="hold"/>
                                        <p:tgtEl>
                                          <p:spTgt spid="187488"/>
                                        </p:tgtEl>
                                        <p:attrNameLst>
                                          <p:attrName>fill.on</p:attrName>
                                        </p:attrNameLst>
                                      </p:cBhvr>
                                      <p:to>
                                        <p:strVal val="true"/>
                                      </p:to>
                                    </p:set>
                                  </p:childTnLst>
                                </p:cTn>
                              </p:par>
                            </p:childTnLst>
                          </p:cTn>
                        </p:par>
                        <p:par>
                          <p:cTn id="479" fill="hold">
                            <p:stCondLst>
                              <p:cond delay="10350"/>
                            </p:stCondLst>
                            <p:childTnLst>
                              <p:par>
                                <p:cTn id="480" presetID="1" presetClass="emph" presetSubtype="2" fill="hold" nodeType="afterEffect">
                                  <p:stCondLst>
                                    <p:cond delay="100"/>
                                  </p:stCondLst>
                                  <p:childTnLst>
                                    <p:animClr clrSpc="rgb" dir="cw">
                                      <p:cBhvr>
                                        <p:cTn id="481" dur="10" fill="hold"/>
                                        <p:tgtEl>
                                          <p:spTgt spid="187489"/>
                                        </p:tgtEl>
                                        <p:attrNameLst>
                                          <p:attrName>fillcolor</p:attrName>
                                        </p:attrNameLst>
                                      </p:cBhvr>
                                      <p:to>
                                        <a:srgbClr val="CCCCCC"/>
                                      </p:to>
                                    </p:animClr>
                                    <p:set>
                                      <p:cBhvr>
                                        <p:cTn id="482" dur="10" fill="hold"/>
                                        <p:tgtEl>
                                          <p:spTgt spid="187489"/>
                                        </p:tgtEl>
                                        <p:attrNameLst>
                                          <p:attrName>fill.type</p:attrName>
                                        </p:attrNameLst>
                                      </p:cBhvr>
                                      <p:to>
                                        <p:strVal val="solid"/>
                                      </p:to>
                                    </p:set>
                                    <p:set>
                                      <p:cBhvr>
                                        <p:cTn id="483" dur="10" fill="hold"/>
                                        <p:tgtEl>
                                          <p:spTgt spid="187489"/>
                                        </p:tgtEl>
                                        <p:attrNameLst>
                                          <p:attrName>fill.on</p:attrName>
                                        </p:attrNameLst>
                                      </p:cBhvr>
                                      <p:to>
                                        <p:strVal val="true"/>
                                      </p:to>
                                    </p:set>
                                  </p:childTnLst>
                                </p:cTn>
                              </p:par>
                            </p:childTnLst>
                          </p:cTn>
                        </p:par>
                        <p:par>
                          <p:cTn id="484" fill="hold">
                            <p:stCondLst>
                              <p:cond delay="10460"/>
                            </p:stCondLst>
                            <p:childTnLst>
                              <p:par>
                                <p:cTn id="485" presetID="1" presetClass="emph" presetSubtype="2" fill="hold" nodeType="afterEffect">
                                  <p:stCondLst>
                                    <p:cond delay="100"/>
                                  </p:stCondLst>
                                  <p:childTnLst>
                                    <p:animClr clrSpc="rgb" dir="cw">
                                      <p:cBhvr>
                                        <p:cTn id="486" dur="10" fill="hold"/>
                                        <p:tgtEl>
                                          <p:spTgt spid="187490"/>
                                        </p:tgtEl>
                                        <p:attrNameLst>
                                          <p:attrName>fillcolor</p:attrName>
                                        </p:attrNameLst>
                                      </p:cBhvr>
                                      <p:to>
                                        <a:srgbClr val="CCCCCC"/>
                                      </p:to>
                                    </p:animClr>
                                    <p:set>
                                      <p:cBhvr>
                                        <p:cTn id="487" dur="10" fill="hold"/>
                                        <p:tgtEl>
                                          <p:spTgt spid="187490"/>
                                        </p:tgtEl>
                                        <p:attrNameLst>
                                          <p:attrName>fill.type</p:attrName>
                                        </p:attrNameLst>
                                      </p:cBhvr>
                                      <p:to>
                                        <p:strVal val="solid"/>
                                      </p:to>
                                    </p:set>
                                    <p:set>
                                      <p:cBhvr>
                                        <p:cTn id="488" dur="10" fill="hold"/>
                                        <p:tgtEl>
                                          <p:spTgt spid="187490"/>
                                        </p:tgtEl>
                                        <p:attrNameLst>
                                          <p:attrName>fill.on</p:attrName>
                                        </p:attrNameLst>
                                      </p:cBhvr>
                                      <p:to>
                                        <p:strVal val="true"/>
                                      </p:to>
                                    </p:set>
                                  </p:childTnLst>
                                </p:cTn>
                              </p:par>
                            </p:childTnLst>
                          </p:cTn>
                        </p:par>
                        <p:par>
                          <p:cTn id="489" fill="hold">
                            <p:stCondLst>
                              <p:cond delay="10570"/>
                            </p:stCondLst>
                            <p:childTnLst>
                              <p:par>
                                <p:cTn id="490" presetID="1" presetClass="emph" presetSubtype="2" fill="hold" nodeType="afterEffect">
                                  <p:stCondLst>
                                    <p:cond delay="100"/>
                                  </p:stCondLst>
                                  <p:childTnLst>
                                    <p:animClr clrSpc="rgb" dir="cw">
                                      <p:cBhvr>
                                        <p:cTn id="491" dur="10" fill="hold"/>
                                        <p:tgtEl>
                                          <p:spTgt spid="187491"/>
                                        </p:tgtEl>
                                        <p:attrNameLst>
                                          <p:attrName>fillcolor</p:attrName>
                                        </p:attrNameLst>
                                      </p:cBhvr>
                                      <p:to>
                                        <a:srgbClr val="CCCCCC"/>
                                      </p:to>
                                    </p:animClr>
                                    <p:set>
                                      <p:cBhvr>
                                        <p:cTn id="492" dur="10" fill="hold"/>
                                        <p:tgtEl>
                                          <p:spTgt spid="187491"/>
                                        </p:tgtEl>
                                        <p:attrNameLst>
                                          <p:attrName>fill.type</p:attrName>
                                        </p:attrNameLst>
                                      </p:cBhvr>
                                      <p:to>
                                        <p:strVal val="solid"/>
                                      </p:to>
                                    </p:set>
                                    <p:set>
                                      <p:cBhvr>
                                        <p:cTn id="493" dur="10" fill="hold"/>
                                        <p:tgtEl>
                                          <p:spTgt spid="187491"/>
                                        </p:tgtEl>
                                        <p:attrNameLst>
                                          <p:attrName>fill.on</p:attrName>
                                        </p:attrNameLst>
                                      </p:cBhvr>
                                      <p:to>
                                        <p:strVal val="true"/>
                                      </p:to>
                                    </p:set>
                                  </p:childTnLst>
                                </p:cTn>
                              </p:par>
                            </p:childTnLst>
                          </p:cTn>
                        </p:par>
                        <p:par>
                          <p:cTn id="494" fill="hold">
                            <p:stCondLst>
                              <p:cond delay="10680"/>
                            </p:stCondLst>
                            <p:childTnLst>
                              <p:par>
                                <p:cTn id="495" presetID="1" presetClass="emph" presetSubtype="2" fill="hold" nodeType="afterEffect">
                                  <p:stCondLst>
                                    <p:cond delay="100"/>
                                  </p:stCondLst>
                                  <p:childTnLst>
                                    <p:animClr clrSpc="rgb" dir="cw">
                                      <p:cBhvr>
                                        <p:cTn id="496" dur="10" fill="hold"/>
                                        <p:tgtEl>
                                          <p:spTgt spid="187492"/>
                                        </p:tgtEl>
                                        <p:attrNameLst>
                                          <p:attrName>fillcolor</p:attrName>
                                        </p:attrNameLst>
                                      </p:cBhvr>
                                      <p:to>
                                        <a:srgbClr val="CCCCCC"/>
                                      </p:to>
                                    </p:animClr>
                                    <p:set>
                                      <p:cBhvr>
                                        <p:cTn id="497" dur="10" fill="hold"/>
                                        <p:tgtEl>
                                          <p:spTgt spid="187492"/>
                                        </p:tgtEl>
                                        <p:attrNameLst>
                                          <p:attrName>fill.type</p:attrName>
                                        </p:attrNameLst>
                                      </p:cBhvr>
                                      <p:to>
                                        <p:strVal val="solid"/>
                                      </p:to>
                                    </p:set>
                                    <p:set>
                                      <p:cBhvr>
                                        <p:cTn id="498" dur="10" fill="hold"/>
                                        <p:tgtEl>
                                          <p:spTgt spid="187492"/>
                                        </p:tgtEl>
                                        <p:attrNameLst>
                                          <p:attrName>fill.on</p:attrName>
                                        </p:attrNameLst>
                                      </p:cBhvr>
                                      <p:to>
                                        <p:strVal val="true"/>
                                      </p:to>
                                    </p:set>
                                  </p:childTnLst>
                                </p:cTn>
                              </p:par>
                            </p:childTnLst>
                          </p:cTn>
                        </p:par>
                        <p:par>
                          <p:cTn id="499" fill="hold">
                            <p:stCondLst>
                              <p:cond delay="10790"/>
                            </p:stCondLst>
                            <p:childTnLst>
                              <p:par>
                                <p:cTn id="500" presetID="1" presetClass="emph" presetSubtype="2" fill="hold" nodeType="afterEffect">
                                  <p:stCondLst>
                                    <p:cond delay="100"/>
                                  </p:stCondLst>
                                  <p:childTnLst>
                                    <p:animClr clrSpc="rgb" dir="cw">
                                      <p:cBhvr>
                                        <p:cTn id="501" dur="10" fill="hold"/>
                                        <p:tgtEl>
                                          <p:spTgt spid="187493"/>
                                        </p:tgtEl>
                                        <p:attrNameLst>
                                          <p:attrName>fillcolor</p:attrName>
                                        </p:attrNameLst>
                                      </p:cBhvr>
                                      <p:to>
                                        <a:srgbClr val="CCCCCC"/>
                                      </p:to>
                                    </p:animClr>
                                    <p:set>
                                      <p:cBhvr>
                                        <p:cTn id="502" dur="10" fill="hold"/>
                                        <p:tgtEl>
                                          <p:spTgt spid="187493"/>
                                        </p:tgtEl>
                                        <p:attrNameLst>
                                          <p:attrName>fill.type</p:attrName>
                                        </p:attrNameLst>
                                      </p:cBhvr>
                                      <p:to>
                                        <p:strVal val="solid"/>
                                      </p:to>
                                    </p:set>
                                    <p:set>
                                      <p:cBhvr>
                                        <p:cTn id="503" dur="10" fill="hold"/>
                                        <p:tgtEl>
                                          <p:spTgt spid="187493"/>
                                        </p:tgtEl>
                                        <p:attrNameLst>
                                          <p:attrName>fill.on</p:attrName>
                                        </p:attrNameLst>
                                      </p:cBhvr>
                                      <p:to>
                                        <p:strVal val="true"/>
                                      </p:to>
                                    </p:set>
                                  </p:childTnLst>
                                </p:cTn>
                              </p:par>
                            </p:childTnLst>
                          </p:cTn>
                        </p:par>
                        <p:par>
                          <p:cTn id="504" fill="hold">
                            <p:stCondLst>
                              <p:cond delay="10900"/>
                            </p:stCondLst>
                            <p:childTnLst>
                              <p:par>
                                <p:cTn id="505" presetID="1" presetClass="emph" presetSubtype="2" fill="hold" nodeType="afterEffect">
                                  <p:stCondLst>
                                    <p:cond delay="100"/>
                                  </p:stCondLst>
                                  <p:childTnLst>
                                    <p:animClr clrSpc="rgb" dir="cw">
                                      <p:cBhvr>
                                        <p:cTn id="506" dur="10" fill="hold"/>
                                        <p:tgtEl>
                                          <p:spTgt spid="187494"/>
                                        </p:tgtEl>
                                        <p:attrNameLst>
                                          <p:attrName>fillcolor</p:attrName>
                                        </p:attrNameLst>
                                      </p:cBhvr>
                                      <p:to>
                                        <a:srgbClr val="CCCCCC"/>
                                      </p:to>
                                    </p:animClr>
                                    <p:set>
                                      <p:cBhvr>
                                        <p:cTn id="507" dur="10" fill="hold"/>
                                        <p:tgtEl>
                                          <p:spTgt spid="187494"/>
                                        </p:tgtEl>
                                        <p:attrNameLst>
                                          <p:attrName>fill.type</p:attrName>
                                        </p:attrNameLst>
                                      </p:cBhvr>
                                      <p:to>
                                        <p:strVal val="solid"/>
                                      </p:to>
                                    </p:set>
                                    <p:set>
                                      <p:cBhvr>
                                        <p:cTn id="508" dur="10" fill="hold"/>
                                        <p:tgtEl>
                                          <p:spTgt spid="187494"/>
                                        </p:tgtEl>
                                        <p:attrNameLst>
                                          <p:attrName>fill.on</p:attrName>
                                        </p:attrNameLst>
                                      </p:cBhvr>
                                      <p:to>
                                        <p:strVal val="true"/>
                                      </p:to>
                                    </p:set>
                                  </p:childTnLst>
                                </p:cTn>
                              </p:par>
                            </p:childTnLst>
                          </p:cTn>
                        </p:par>
                        <p:par>
                          <p:cTn id="509" fill="hold">
                            <p:stCondLst>
                              <p:cond delay="11010"/>
                            </p:stCondLst>
                            <p:childTnLst>
                              <p:par>
                                <p:cTn id="510" presetID="1" presetClass="emph" presetSubtype="2" fill="hold" nodeType="afterEffect">
                                  <p:stCondLst>
                                    <p:cond delay="100"/>
                                  </p:stCondLst>
                                  <p:childTnLst>
                                    <p:animClr clrSpc="rgb" dir="cw">
                                      <p:cBhvr>
                                        <p:cTn id="511" dur="10" fill="hold"/>
                                        <p:tgtEl>
                                          <p:spTgt spid="187495"/>
                                        </p:tgtEl>
                                        <p:attrNameLst>
                                          <p:attrName>fillcolor</p:attrName>
                                        </p:attrNameLst>
                                      </p:cBhvr>
                                      <p:to>
                                        <a:srgbClr val="CCCCCC"/>
                                      </p:to>
                                    </p:animClr>
                                    <p:set>
                                      <p:cBhvr>
                                        <p:cTn id="512" dur="10" fill="hold"/>
                                        <p:tgtEl>
                                          <p:spTgt spid="187495"/>
                                        </p:tgtEl>
                                        <p:attrNameLst>
                                          <p:attrName>fill.type</p:attrName>
                                        </p:attrNameLst>
                                      </p:cBhvr>
                                      <p:to>
                                        <p:strVal val="solid"/>
                                      </p:to>
                                    </p:set>
                                    <p:set>
                                      <p:cBhvr>
                                        <p:cTn id="513" dur="10" fill="hold"/>
                                        <p:tgtEl>
                                          <p:spTgt spid="187495"/>
                                        </p:tgtEl>
                                        <p:attrNameLst>
                                          <p:attrName>fill.on</p:attrName>
                                        </p:attrNameLst>
                                      </p:cBhvr>
                                      <p:to>
                                        <p:strVal val="true"/>
                                      </p:to>
                                    </p:set>
                                  </p:childTnLst>
                                </p:cTn>
                              </p:par>
                            </p:childTnLst>
                          </p:cTn>
                        </p:par>
                        <p:par>
                          <p:cTn id="514" fill="hold">
                            <p:stCondLst>
                              <p:cond delay="11120"/>
                            </p:stCondLst>
                            <p:childTnLst>
                              <p:par>
                                <p:cTn id="515" presetID="1" presetClass="emph" presetSubtype="2" fill="hold" nodeType="afterEffect">
                                  <p:stCondLst>
                                    <p:cond delay="100"/>
                                  </p:stCondLst>
                                  <p:childTnLst>
                                    <p:animClr clrSpc="rgb" dir="cw">
                                      <p:cBhvr>
                                        <p:cTn id="516" dur="10" fill="hold"/>
                                        <p:tgtEl>
                                          <p:spTgt spid="187496"/>
                                        </p:tgtEl>
                                        <p:attrNameLst>
                                          <p:attrName>fillcolor</p:attrName>
                                        </p:attrNameLst>
                                      </p:cBhvr>
                                      <p:to>
                                        <a:srgbClr val="CCCCCC"/>
                                      </p:to>
                                    </p:animClr>
                                    <p:set>
                                      <p:cBhvr>
                                        <p:cTn id="517" dur="10" fill="hold"/>
                                        <p:tgtEl>
                                          <p:spTgt spid="187496"/>
                                        </p:tgtEl>
                                        <p:attrNameLst>
                                          <p:attrName>fill.type</p:attrName>
                                        </p:attrNameLst>
                                      </p:cBhvr>
                                      <p:to>
                                        <p:strVal val="solid"/>
                                      </p:to>
                                    </p:set>
                                    <p:set>
                                      <p:cBhvr>
                                        <p:cTn id="518" dur="10" fill="hold"/>
                                        <p:tgtEl>
                                          <p:spTgt spid="187496"/>
                                        </p:tgtEl>
                                        <p:attrNameLst>
                                          <p:attrName>fill.on</p:attrName>
                                        </p:attrNameLst>
                                      </p:cBhvr>
                                      <p:to>
                                        <p:strVal val="true"/>
                                      </p:to>
                                    </p:set>
                                  </p:childTnLst>
                                </p:cTn>
                              </p:par>
                            </p:childTnLst>
                          </p:cTn>
                        </p:par>
                        <p:par>
                          <p:cTn id="519" fill="hold">
                            <p:stCondLst>
                              <p:cond delay="11230"/>
                            </p:stCondLst>
                            <p:childTnLst>
                              <p:par>
                                <p:cTn id="520" presetID="1" presetClass="emph" presetSubtype="2" fill="hold" nodeType="afterEffect">
                                  <p:stCondLst>
                                    <p:cond delay="100"/>
                                  </p:stCondLst>
                                  <p:childTnLst>
                                    <p:animClr clrSpc="rgb" dir="cw">
                                      <p:cBhvr>
                                        <p:cTn id="521" dur="10" fill="hold"/>
                                        <p:tgtEl>
                                          <p:spTgt spid="187497"/>
                                        </p:tgtEl>
                                        <p:attrNameLst>
                                          <p:attrName>fillcolor</p:attrName>
                                        </p:attrNameLst>
                                      </p:cBhvr>
                                      <p:to>
                                        <a:srgbClr val="CCCCCC"/>
                                      </p:to>
                                    </p:animClr>
                                    <p:set>
                                      <p:cBhvr>
                                        <p:cTn id="522" dur="10" fill="hold"/>
                                        <p:tgtEl>
                                          <p:spTgt spid="187497"/>
                                        </p:tgtEl>
                                        <p:attrNameLst>
                                          <p:attrName>fill.type</p:attrName>
                                        </p:attrNameLst>
                                      </p:cBhvr>
                                      <p:to>
                                        <p:strVal val="solid"/>
                                      </p:to>
                                    </p:set>
                                    <p:set>
                                      <p:cBhvr>
                                        <p:cTn id="523" dur="10" fill="hold"/>
                                        <p:tgtEl>
                                          <p:spTgt spid="187497"/>
                                        </p:tgtEl>
                                        <p:attrNameLst>
                                          <p:attrName>fill.on</p:attrName>
                                        </p:attrNameLst>
                                      </p:cBhvr>
                                      <p:to>
                                        <p:strVal val="true"/>
                                      </p:to>
                                    </p:set>
                                  </p:childTnLst>
                                </p:cTn>
                              </p:par>
                            </p:childTnLst>
                          </p:cTn>
                        </p:par>
                        <p:par>
                          <p:cTn id="524" fill="hold">
                            <p:stCondLst>
                              <p:cond delay="11340"/>
                            </p:stCondLst>
                            <p:childTnLst>
                              <p:par>
                                <p:cTn id="525" presetID="1" presetClass="emph" presetSubtype="2" fill="hold" nodeType="afterEffect">
                                  <p:stCondLst>
                                    <p:cond delay="100"/>
                                  </p:stCondLst>
                                  <p:childTnLst>
                                    <p:animClr clrSpc="rgb" dir="cw">
                                      <p:cBhvr>
                                        <p:cTn id="526" dur="10" fill="hold"/>
                                        <p:tgtEl>
                                          <p:spTgt spid="187498"/>
                                        </p:tgtEl>
                                        <p:attrNameLst>
                                          <p:attrName>fillcolor</p:attrName>
                                        </p:attrNameLst>
                                      </p:cBhvr>
                                      <p:to>
                                        <a:srgbClr val="CCCCCC"/>
                                      </p:to>
                                    </p:animClr>
                                    <p:set>
                                      <p:cBhvr>
                                        <p:cTn id="527" dur="10" fill="hold"/>
                                        <p:tgtEl>
                                          <p:spTgt spid="187498"/>
                                        </p:tgtEl>
                                        <p:attrNameLst>
                                          <p:attrName>fill.type</p:attrName>
                                        </p:attrNameLst>
                                      </p:cBhvr>
                                      <p:to>
                                        <p:strVal val="solid"/>
                                      </p:to>
                                    </p:set>
                                    <p:set>
                                      <p:cBhvr>
                                        <p:cTn id="528" dur="10" fill="hold"/>
                                        <p:tgtEl>
                                          <p:spTgt spid="187498"/>
                                        </p:tgtEl>
                                        <p:attrNameLst>
                                          <p:attrName>fill.on</p:attrName>
                                        </p:attrNameLst>
                                      </p:cBhvr>
                                      <p:to>
                                        <p:strVal val="true"/>
                                      </p:to>
                                    </p:set>
                                  </p:childTnLst>
                                </p:cTn>
                              </p:par>
                            </p:childTnLst>
                          </p:cTn>
                        </p:par>
                        <p:par>
                          <p:cTn id="529" fill="hold">
                            <p:stCondLst>
                              <p:cond delay="11450"/>
                            </p:stCondLst>
                            <p:childTnLst>
                              <p:par>
                                <p:cTn id="530" presetID="1" presetClass="emph" presetSubtype="2" fill="hold" nodeType="afterEffect">
                                  <p:stCondLst>
                                    <p:cond delay="100"/>
                                  </p:stCondLst>
                                  <p:childTnLst>
                                    <p:animClr clrSpc="rgb" dir="cw">
                                      <p:cBhvr>
                                        <p:cTn id="531" dur="10" fill="hold"/>
                                        <p:tgtEl>
                                          <p:spTgt spid="187499"/>
                                        </p:tgtEl>
                                        <p:attrNameLst>
                                          <p:attrName>fillcolor</p:attrName>
                                        </p:attrNameLst>
                                      </p:cBhvr>
                                      <p:to>
                                        <a:srgbClr val="CCCCCC"/>
                                      </p:to>
                                    </p:animClr>
                                    <p:set>
                                      <p:cBhvr>
                                        <p:cTn id="532" dur="10" fill="hold"/>
                                        <p:tgtEl>
                                          <p:spTgt spid="187499"/>
                                        </p:tgtEl>
                                        <p:attrNameLst>
                                          <p:attrName>fill.type</p:attrName>
                                        </p:attrNameLst>
                                      </p:cBhvr>
                                      <p:to>
                                        <p:strVal val="solid"/>
                                      </p:to>
                                    </p:set>
                                    <p:set>
                                      <p:cBhvr>
                                        <p:cTn id="533" dur="10" fill="hold"/>
                                        <p:tgtEl>
                                          <p:spTgt spid="187499"/>
                                        </p:tgtEl>
                                        <p:attrNameLst>
                                          <p:attrName>fill.on</p:attrName>
                                        </p:attrNameLst>
                                      </p:cBhvr>
                                      <p:to>
                                        <p:strVal val="true"/>
                                      </p:to>
                                    </p:set>
                                  </p:childTnLst>
                                </p:cTn>
                              </p:par>
                            </p:childTnLst>
                          </p:cTn>
                        </p:par>
                        <p:par>
                          <p:cTn id="534" fill="hold">
                            <p:stCondLst>
                              <p:cond delay="11560"/>
                            </p:stCondLst>
                            <p:childTnLst>
                              <p:par>
                                <p:cTn id="535" presetID="1" presetClass="emph" presetSubtype="2" fill="hold" nodeType="afterEffect">
                                  <p:stCondLst>
                                    <p:cond delay="100"/>
                                  </p:stCondLst>
                                  <p:childTnLst>
                                    <p:animClr clrSpc="rgb" dir="cw">
                                      <p:cBhvr>
                                        <p:cTn id="536" dur="10" fill="hold"/>
                                        <p:tgtEl>
                                          <p:spTgt spid="187500"/>
                                        </p:tgtEl>
                                        <p:attrNameLst>
                                          <p:attrName>fillcolor</p:attrName>
                                        </p:attrNameLst>
                                      </p:cBhvr>
                                      <p:to>
                                        <a:srgbClr val="CCCCCC"/>
                                      </p:to>
                                    </p:animClr>
                                    <p:set>
                                      <p:cBhvr>
                                        <p:cTn id="537" dur="10" fill="hold"/>
                                        <p:tgtEl>
                                          <p:spTgt spid="187500"/>
                                        </p:tgtEl>
                                        <p:attrNameLst>
                                          <p:attrName>fill.type</p:attrName>
                                        </p:attrNameLst>
                                      </p:cBhvr>
                                      <p:to>
                                        <p:strVal val="solid"/>
                                      </p:to>
                                    </p:set>
                                    <p:set>
                                      <p:cBhvr>
                                        <p:cTn id="538" dur="10" fill="hold"/>
                                        <p:tgtEl>
                                          <p:spTgt spid="187500"/>
                                        </p:tgtEl>
                                        <p:attrNameLst>
                                          <p:attrName>fill.on</p:attrName>
                                        </p:attrNameLst>
                                      </p:cBhvr>
                                      <p:to>
                                        <p:strVal val="true"/>
                                      </p:to>
                                    </p:set>
                                  </p:childTnLst>
                                </p:cTn>
                              </p:par>
                            </p:childTnLst>
                          </p:cTn>
                        </p:par>
                        <p:par>
                          <p:cTn id="539" fill="hold">
                            <p:stCondLst>
                              <p:cond delay="11670"/>
                            </p:stCondLst>
                            <p:childTnLst>
                              <p:par>
                                <p:cTn id="540" presetID="1" presetClass="emph" presetSubtype="2" fill="hold" nodeType="afterEffect">
                                  <p:stCondLst>
                                    <p:cond delay="100"/>
                                  </p:stCondLst>
                                  <p:childTnLst>
                                    <p:animClr clrSpc="rgb" dir="cw">
                                      <p:cBhvr>
                                        <p:cTn id="541" dur="10" fill="hold"/>
                                        <p:tgtEl>
                                          <p:spTgt spid="187501"/>
                                        </p:tgtEl>
                                        <p:attrNameLst>
                                          <p:attrName>fillcolor</p:attrName>
                                        </p:attrNameLst>
                                      </p:cBhvr>
                                      <p:to>
                                        <a:srgbClr val="CCCCCC"/>
                                      </p:to>
                                    </p:animClr>
                                    <p:set>
                                      <p:cBhvr>
                                        <p:cTn id="542" dur="10" fill="hold"/>
                                        <p:tgtEl>
                                          <p:spTgt spid="187501"/>
                                        </p:tgtEl>
                                        <p:attrNameLst>
                                          <p:attrName>fill.type</p:attrName>
                                        </p:attrNameLst>
                                      </p:cBhvr>
                                      <p:to>
                                        <p:strVal val="solid"/>
                                      </p:to>
                                    </p:set>
                                    <p:set>
                                      <p:cBhvr>
                                        <p:cTn id="543" dur="10" fill="hold"/>
                                        <p:tgtEl>
                                          <p:spTgt spid="187501"/>
                                        </p:tgtEl>
                                        <p:attrNameLst>
                                          <p:attrName>fill.on</p:attrName>
                                        </p:attrNameLst>
                                      </p:cBhvr>
                                      <p:to>
                                        <p:strVal val="true"/>
                                      </p:to>
                                    </p:set>
                                  </p:childTnLst>
                                </p:cTn>
                              </p:par>
                            </p:childTnLst>
                          </p:cTn>
                        </p:par>
                        <p:par>
                          <p:cTn id="544" fill="hold">
                            <p:stCondLst>
                              <p:cond delay="11780"/>
                            </p:stCondLst>
                            <p:childTnLst>
                              <p:par>
                                <p:cTn id="545" presetID="1" presetClass="emph" presetSubtype="2" fill="hold" nodeType="afterEffect">
                                  <p:stCondLst>
                                    <p:cond delay="100"/>
                                  </p:stCondLst>
                                  <p:childTnLst>
                                    <p:animClr clrSpc="rgb" dir="cw">
                                      <p:cBhvr>
                                        <p:cTn id="546" dur="10" fill="hold"/>
                                        <p:tgtEl>
                                          <p:spTgt spid="187502"/>
                                        </p:tgtEl>
                                        <p:attrNameLst>
                                          <p:attrName>fillcolor</p:attrName>
                                        </p:attrNameLst>
                                      </p:cBhvr>
                                      <p:to>
                                        <a:srgbClr val="CCCCCC"/>
                                      </p:to>
                                    </p:animClr>
                                    <p:set>
                                      <p:cBhvr>
                                        <p:cTn id="547" dur="10" fill="hold"/>
                                        <p:tgtEl>
                                          <p:spTgt spid="187502"/>
                                        </p:tgtEl>
                                        <p:attrNameLst>
                                          <p:attrName>fill.type</p:attrName>
                                        </p:attrNameLst>
                                      </p:cBhvr>
                                      <p:to>
                                        <p:strVal val="solid"/>
                                      </p:to>
                                    </p:set>
                                    <p:set>
                                      <p:cBhvr>
                                        <p:cTn id="548" dur="10" fill="hold"/>
                                        <p:tgtEl>
                                          <p:spTgt spid="187502"/>
                                        </p:tgtEl>
                                        <p:attrNameLst>
                                          <p:attrName>fill.on</p:attrName>
                                        </p:attrNameLst>
                                      </p:cBhvr>
                                      <p:to>
                                        <p:strVal val="true"/>
                                      </p:to>
                                    </p:set>
                                  </p:childTnLst>
                                </p:cTn>
                              </p:par>
                            </p:childTnLst>
                          </p:cTn>
                        </p:par>
                        <p:par>
                          <p:cTn id="549" fill="hold">
                            <p:stCondLst>
                              <p:cond delay="11890"/>
                            </p:stCondLst>
                            <p:childTnLst>
                              <p:par>
                                <p:cTn id="550" presetID="1" presetClass="emph" presetSubtype="2" fill="hold" nodeType="afterEffect">
                                  <p:stCondLst>
                                    <p:cond delay="100"/>
                                  </p:stCondLst>
                                  <p:childTnLst>
                                    <p:animClr clrSpc="rgb" dir="cw">
                                      <p:cBhvr>
                                        <p:cTn id="551" dur="10" fill="hold"/>
                                        <p:tgtEl>
                                          <p:spTgt spid="187503"/>
                                        </p:tgtEl>
                                        <p:attrNameLst>
                                          <p:attrName>fillcolor</p:attrName>
                                        </p:attrNameLst>
                                      </p:cBhvr>
                                      <p:to>
                                        <a:srgbClr val="CCCCCC"/>
                                      </p:to>
                                    </p:animClr>
                                    <p:set>
                                      <p:cBhvr>
                                        <p:cTn id="552" dur="10" fill="hold"/>
                                        <p:tgtEl>
                                          <p:spTgt spid="187503"/>
                                        </p:tgtEl>
                                        <p:attrNameLst>
                                          <p:attrName>fill.type</p:attrName>
                                        </p:attrNameLst>
                                      </p:cBhvr>
                                      <p:to>
                                        <p:strVal val="solid"/>
                                      </p:to>
                                    </p:set>
                                    <p:set>
                                      <p:cBhvr>
                                        <p:cTn id="553" dur="10" fill="hold"/>
                                        <p:tgtEl>
                                          <p:spTgt spid="187503"/>
                                        </p:tgtEl>
                                        <p:attrNameLst>
                                          <p:attrName>fill.on</p:attrName>
                                        </p:attrNameLst>
                                      </p:cBhvr>
                                      <p:to>
                                        <p:strVal val="true"/>
                                      </p:to>
                                    </p:set>
                                  </p:childTnLst>
                                </p:cTn>
                              </p:par>
                            </p:childTnLst>
                          </p:cTn>
                        </p:par>
                        <p:par>
                          <p:cTn id="554" fill="hold">
                            <p:stCondLst>
                              <p:cond delay="12000"/>
                            </p:stCondLst>
                            <p:childTnLst>
                              <p:par>
                                <p:cTn id="555" presetID="1" presetClass="emph" presetSubtype="2" fill="hold" nodeType="afterEffect">
                                  <p:stCondLst>
                                    <p:cond delay="100"/>
                                  </p:stCondLst>
                                  <p:childTnLst>
                                    <p:animClr clrSpc="rgb" dir="cw">
                                      <p:cBhvr>
                                        <p:cTn id="556" dur="10" fill="hold"/>
                                        <p:tgtEl>
                                          <p:spTgt spid="187504"/>
                                        </p:tgtEl>
                                        <p:attrNameLst>
                                          <p:attrName>fillcolor</p:attrName>
                                        </p:attrNameLst>
                                      </p:cBhvr>
                                      <p:to>
                                        <a:srgbClr val="CCCCCC"/>
                                      </p:to>
                                    </p:animClr>
                                    <p:set>
                                      <p:cBhvr>
                                        <p:cTn id="557" dur="10" fill="hold"/>
                                        <p:tgtEl>
                                          <p:spTgt spid="187504"/>
                                        </p:tgtEl>
                                        <p:attrNameLst>
                                          <p:attrName>fill.type</p:attrName>
                                        </p:attrNameLst>
                                      </p:cBhvr>
                                      <p:to>
                                        <p:strVal val="solid"/>
                                      </p:to>
                                    </p:set>
                                    <p:set>
                                      <p:cBhvr>
                                        <p:cTn id="558" dur="10" fill="hold"/>
                                        <p:tgtEl>
                                          <p:spTgt spid="187504"/>
                                        </p:tgtEl>
                                        <p:attrNameLst>
                                          <p:attrName>fill.on</p:attrName>
                                        </p:attrNameLst>
                                      </p:cBhvr>
                                      <p:to>
                                        <p:strVal val="true"/>
                                      </p:to>
                                    </p:set>
                                  </p:childTnLst>
                                </p:cTn>
                              </p:par>
                            </p:childTnLst>
                          </p:cTn>
                        </p:par>
                        <p:par>
                          <p:cTn id="559" fill="hold">
                            <p:stCondLst>
                              <p:cond delay="12110"/>
                            </p:stCondLst>
                            <p:childTnLst>
                              <p:par>
                                <p:cTn id="560" presetID="1" presetClass="emph" presetSubtype="2" fill="hold" nodeType="afterEffect">
                                  <p:stCondLst>
                                    <p:cond delay="100"/>
                                  </p:stCondLst>
                                  <p:childTnLst>
                                    <p:animClr clrSpc="rgb" dir="cw">
                                      <p:cBhvr>
                                        <p:cTn id="561" dur="10" fill="hold"/>
                                        <p:tgtEl>
                                          <p:spTgt spid="187505"/>
                                        </p:tgtEl>
                                        <p:attrNameLst>
                                          <p:attrName>fillcolor</p:attrName>
                                        </p:attrNameLst>
                                      </p:cBhvr>
                                      <p:to>
                                        <a:srgbClr val="CCCCCC"/>
                                      </p:to>
                                    </p:animClr>
                                    <p:set>
                                      <p:cBhvr>
                                        <p:cTn id="562" dur="10" fill="hold"/>
                                        <p:tgtEl>
                                          <p:spTgt spid="187505"/>
                                        </p:tgtEl>
                                        <p:attrNameLst>
                                          <p:attrName>fill.type</p:attrName>
                                        </p:attrNameLst>
                                      </p:cBhvr>
                                      <p:to>
                                        <p:strVal val="solid"/>
                                      </p:to>
                                    </p:set>
                                    <p:set>
                                      <p:cBhvr>
                                        <p:cTn id="563" dur="10" fill="hold"/>
                                        <p:tgtEl>
                                          <p:spTgt spid="187505"/>
                                        </p:tgtEl>
                                        <p:attrNameLst>
                                          <p:attrName>fill.on</p:attrName>
                                        </p:attrNameLst>
                                      </p:cBhvr>
                                      <p:to>
                                        <p:strVal val="true"/>
                                      </p:to>
                                    </p:set>
                                  </p:childTnLst>
                                </p:cTn>
                              </p:par>
                            </p:childTnLst>
                          </p:cTn>
                        </p:par>
                        <p:par>
                          <p:cTn id="564" fill="hold">
                            <p:stCondLst>
                              <p:cond delay="12220"/>
                            </p:stCondLst>
                            <p:childTnLst>
                              <p:par>
                                <p:cTn id="565" presetID="1" presetClass="emph" presetSubtype="2" fill="hold" nodeType="afterEffect">
                                  <p:stCondLst>
                                    <p:cond delay="100"/>
                                  </p:stCondLst>
                                  <p:childTnLst>
                                    <p:animClr clrSpc="rgb" dir="cw">
                                      <p:cBhvr>
                                        <p:cTn id="566" dur="10" fill="hold"/>
                                        <p:tgtEl>
                                          <p:spTgt spid="187506"/>
                                        </p:tgtEl>
                                        <p:attrNameLst>
                                          <p:attrName>fillcolor</p:attrName>
                                        </p:attrNameLst>
                                      </p:cBhvr>
                                      <p:to>
                                        <a:srgbClr val="CCCCCC"/>
                                      </p:to>
                                    </p:animClr>
                                    <p:set>
                                      <p:cBhvr>
                                        <p:cTn id="567" dur="10" fill="hold"/>
                                        <p:tgtEl>
                                          <p:spTgt spid="187506"/>
                                        </p:tgtEl>
                                        <p:attrNameLst>
                                          <p:attrName>fill.type</p:attrName>
                                        </p:attrNameLst>
                                      </p:cBhvr>
                                      <p:to>
                                        <p:strVal val="solid"/>
                                      </p:to>
                                    </p:set>
                                    <p:set>
                                      <p:cBhvr>
                                        <p:cTn id="568" dur="10" fill="hold"/>
                                        <p:tgtEl>
                                          <p:spTgt spid="187506"/>
                                        </p:tgtEl>
                                        <p:attrNameLst>
                                          <p:attrName>fill.on</p:attrName>
                                        </p:attrNameLst>
                                      </p:cBhvr>
                                      <p:to>
                                        <p:strVal val="true"/>
                                      </p:to>
                                    </p:set>
                                  </p:childTnLst>
                                </p:cTn>
                              </p:par>
                            </p:childTnLst>
                          </p:cTn>
                        </p:par>
                        <p:par>
                          <p:cTn id="569" fill="hold">
                            <p:stCondLst>
                              <p:cond delay="12330"/>
                            </p:stCondLst>
                            <p:childTnLst>
                              <p:par>
                                <p:cTn id="570" presetID="1" presetClass="emph" presetSubtype="2" fill="hold" nodeType="afterEffect">
                                  <p:stCondLst>
                                    <p:cond delay="100"/>
                                  </p:stCondLst>
                                  <p:childTnLst>
                                    <p:animClr clrSpc="rgb" dir="cw">
                                      <p:cBhvr>
                                        <p:cTn id="571" dur="10" fill="hold"/>
                                        <p:tgtEl>
                                          <p:spTgt spid="187507"/>
                                        </p:tgtEl>
                                        <p:attrNameLst>
                                          <p:attrName>fillcolor</p:attrName>
                                        </p:attrNameLst>
                                      </p:cBhvr>
                                      <p:to>
                                        <a:srgbClr val="CCCCCC"/>
                                      </p:to>
                                    </p:animClr>
                                    <p:set>
                                      <p:cBhvr>
                                        <p:cTn id="572" dur="10" fill="hold"/>
                                        <p:tgtEl>
                                          <p:spTgt spid="187507"/>
                                        </p:tgtEl>
                                        <p:attrNameLst>
                                          <p:attrName>fill.type</p:attrName>
                                        </p:attrNameLst>
                                      </p:cBhvr>
                                      <p:to>
                                        <p:strVal val="solid"/>
                                      </p:to>
                                    </p:set>
                                    <p:set>
                                      <p:cBhvr>
                                        <p:cTn id="573" dur="10" fill="hold"/>
                                        <p:tgtEl>
                                          <p:spTgt spid="187507"/>
                                        </p:tgtEl>
                                        <p:attrNameLst>
                                          <p:attrName>fill.on</p:attrName>
                                        </p:attrNameLst>
                                      </p:cBhvr>
                                      <p:to>
                                        <p:strVal val="true"/>
                                      </p:to>
                                    </p:set>
                                  </p:childTnLst>
                                </p:cTn>
                              </p:par>
                            </p:childTnLst>
                          </p:cTn>
                        </p:par>
                        <p:par>
                          <p:cTn id="574" fill="hold">
                            <p:stCondLst>
                              <p:cond delay="12440"/>
                            </p:stCondLst>
                            <p:childTnLst>
                              <p:par>
                                <p:cTn id="575" presetID="1" presetClass="emph" presetSubtype="2" fill="hold" nodeType="afterEffect">
                                  <p:stCondLst>
                                    <p:cond delay="100"/>
                                  </p:stCondLst>
                                  <p:childTnLst>
                                    <p:animClr clrSpc="rgb" dir="cw">
                                      <p:cBhvr>
                                        <p:cTn id="576" dur="10" fill="hold"/>
                                        <p:tgtEl>
                                          <p:spTgt spid="187508"/>
                                        </p:tgtEl>
                                        <p:attrNameLst>
                                          <p:attrName>fillcolor</p:attrName>
                                        </p:attrNameLst>
                                      </p:cBhvr>
                                      <p:to>
                                        <a:srgbClr val="CCCCCC"/>
                                      </p:to>
                                    </p:animClr>
                                    <p:set>
                                      <p:cBhvr>
                                        <p:cTn id="577" dur="10" fill="hold"/>
                                        <p:tgtEl>
                                          <p:spTgt spid="187508"/>
                                        </p:tgtEl>
                                        <p:attrNameLst>
                                          <p:attrName>fill.type</p:attrName>
                                        </p:attrNameLst>
                                      </p:cBhvr>
                                      <p:to>
                                        <p:strVal val="solid"/>
                                      </p:to>
                                    </p:set>
                                    <p:set>
                                      <p:cBhvr>
                                        <p:cTn id="578" dur="10" fill="hold"/>
                                        <p:tgtEl>
                                          <p:spTgt spid="187508"/>
                                        </p:tgtEl>
                                        <p:attrNameLst>
                                          <p:attrName>fill.on</p:attrName>
                                        </p:attrNameLst>
                                      </p:cBhvr>
                                      <p:to>
                                        <p:strVal val="true"/>
                                      </p:to>
                                    </p:set>
                                  </p:childTnLst>
                                </p:cTn>
                              </p:par>
                            </p:childTnLst>
                          </p:cTn>
                        </p:par>
                        <p:par>
                          <p:cTn id="579" fill="hold">
                            <p:stCondLst>
                              <p:cond delay="12550"/>
                            </p:stCondLst>
                            <p:childTnLst>
                              <p:par>
                                <p:cTn id="580" presetID="1" presetClass="emph" presetSubtype="2" fill="hold" nodeType="afterEffect">
                                  <p:stCondLst>
                                    <p:cond delay="100"/>
                                  </p:stCondLst>
                                  <p:childTnLst>
                                    <p:animClr clrSpc="rgb" dir="cw">
                                      <p:cBhvr>
                                        <p:cTn id="581" dur="10" fill="hold"/>
                                        <p:tgtEl>
                                          <p:spTgt spid="187509"/>
                                        </p:tgtEl>
                                        <p:attrNameLst>
                                          <p:attrName>fillcolor</p:attrName>
                                        </p:attrNameLst>
                                      </p:cBhvr>
                                      <p:to>
                                        <a:srgbClr val="CCCCCC"/>
                                      </p:to>
                                    </p:animClr>
                                    <p:set>
                                      <p:cBhvr>
                                        <p:cTn id="582" dur="10" fill="hold"/>
                                        <p:tgtEl>
                                          <p:spTgt spid="187509"/>
                                        </p:tgtEl>
                                        <p:attrNameLst>
                                          <p:attrName>fill.type</p:attrName>
                                        </p:attrNameLst>
                                      </p:cBhvr>
                                      <p:to>
                                        <p:strVal val="solid"/>
                                      </p:to>
                                    </p:set>
                                    <p:set>
                                      <p:cBhvr>
                                        <p:cTn id="583" dur="10" fill="hold"/>
                                        <p:tgtEl>
                                          <p:spTgt spid="187509"/>
                                        </p:tgtEl>
                                        <p:attrNameLst>
                                          <p:attrName>fill.on</p:attrName>
                                        </p:attrNameLst>
                                      </p:cBhvr>
                                      <p:to>
                                        <p:strVal val="true"/>
                                      </p:to>
                                    </p:set>
                                  </p:childTnLst>
                                </p:cTn>
                              </p:par>
                            </p:childTnLst>
                          </p:cTn>
                        </p:par>
                        <p:par>
                          <p:cTn id="584" fill="hold">
                            <p:stCondLst>
                              <p:cond delay="12660"/>
                            </p:stCondLst>
                            <p:childTnLst>
                              <p:par>
                                <p:cTn id="585" presetID="1" presetClass="emph" presetSubtype="2" fill="hold" nodeType="afterEffect">
                                  <p:stCondLst>
                                    <p:cond delay="100"/>
                                  </p:stCondLst>
                                  <p:childTnLst>
                                    <p:animClr clrSpc="rgb" dir="cw">
                                      <p:cBhvr>
                                        <p:cTn id="586" dur="10" fill="hold"/>
                                        <p:tgtEl>
                                          <p:spTgt spid="187510"/>
                                        </p:tgtEl>
                                        <p:attrNameLst>
                                          <p:attrName>fillcolor</p:attrName>
                                        </p:attrNameLst>
                                      </p:cBhvr>
                                      <p:to>
                                        <a:srgbClr val="CCCCCC"/>
                                      </p:to>
                                    </p:animClr>
                                    <p:set>
                                      <p:cBhvr>
                                        <p:cTn id="587" dur="10" fill="hold"/>
                                        <p:tgtEl>
                                          <p:spTgt spid="187510"/>
                                        </p:tgtEl>
                                        <p:attrNameLst>
                                          <p:attrName>fill.type</p:attrName>
                                        </p:attrNameLst>
                                      </p:cBhvr>
                                      <p:to>
                                        <p:strVal val="solid"/>
                                      </p:to>
                                    </p:set>
                                    <p:set>
                                      <p:cBhvr>
                                        <p:cTn id="588" dur="10" fill="hold"/>
                                        <p:tgtEl>
                                          <p:spTgt spid="187510"/>
                                        </p:tgtEl>
                                        <p:attrNameLst>
                                          <p:attrName>fill.on</p:attrName>
                                        </p:attrNameLst>
                                      </p:cBhvr>
                                      <p:to>
                                        <p:strVal val="true"/>
                                      </p:to>
                                    </p:set>
                                  </p:childTnLst>
                                </p:cTn>
                              </p:par>
                            </p:childTnLst>
                          </p:cTn>
                        </p:par>
                        <p:par>
                          <p:cTn id="589" fill="hold">
                            <p:stCondLst>
                              <p:cond delay="12770"/>
                            </p:stCondLst>
                            <p:childTnLst>
                              <p:par>
                                <p:cTn id="590" presetID="1" presetClass="emph" presetSubtype="2" fill="hold" nodeType="afterEffect">
                                  <p:stCondLst>
                                    <p:cond delay="100"/>
                                  </p:stCondLst>
                                  <p:childTnLst>
                                    <p:animClr clrSpc="rgb" dir="cw">
                                      <p:cBhvr>
                                        <p:cTn id="591" dur="10" fill="hold"/>
                                        <p:tgtEl>
                                          <p:spTgt spid="187511"/>
                                        </p:tgtEl>
                                        <p:attrNameLst>
                                          <p:attrName>fillcolor</p:attrName>
                                        </p:attrNameLst>
                                      </p:cBhvr>
                                      <p:to>
                                        <a:srgbClr val="CCCCCC"/>
                                      </p:to>
                                    </p:animClr>
                                    <p:set>
                                      <p:cBhvr>
                                        <p:cTn id="592" dur="10" fill="hold"/>
                                        <p:tgtEl>
                                          <p:spTgt spid="187511"/>
                                        </p:tgtEl>
                                        <p:attrNameLst>
                                          <p:attrName>fill.type</p:attrName>
                                        </p:attrNameLst>
                                      </p:cBhvr>
                                      <p:to>
                                        <p:strVal val="solid"/>
                                      </p:to>
                                    </p:set>
                                    <p:set>
                                      <p:cBhvr>
                                        <p:cTn id="593" dur="10" fill="hold"/>
                                        <p:tgtEl>
                                          <p:spTgt spid="187511"/>
                                        </p:tgtEl>
                                        <p:attrNameLst>
                                          <p:attrName>fill.on</p:attrName>
                                        </p:attrNameLst>
                                      </p:cBhvr>
                                      <p:to>
                                        <p:strVal val="true"/>
                                      </p:to>
                                    </p:set>
                                  </p:childTnLst>
                                </p:cTn>
                              </p:par>
                            </p:childTnLst>
                          </p:cTn>
                        </p:par>
                        <p:par>
                          <p:cTn id="594" fill="hold">
                            <p:stCondLst>
                              <p:cond delay="12880"/>
                            </p:stCondLst>
                            <p:childTnLst>
                              <p:par>
                                <p:cTn id="595" presetID="1" presetClass="emph" presetSubtype="2" fill="hold" nodeType="afterEffect">
                                  <p:stCondLst>
                                    <p:cond delay="100"/>
                                  </p:stCondLst>
                                  <p:childTnLst>
                                    <p:animClr clrSpc="rgb" dir="cw">
                                      <p:cBhvr>
                                        <p:cTn id="596" dur="10" fill="hold"/>
                                        <p:tgtEl>
                                          <p:spTgt spid="187512"/>
                                        </p:tgtEl>
                                        <p:attrNameLst>
                                          <p:attrName>fillcolor</p:attrName>
                                        </p:attrNameLst>
                                      </p:cBhvr>
                                      <p:to>
                                        <a:srgbClr val="CCCCCC"/>
                                      </p:to>
                                    </p:animClr>
                                    <p:set>
                                      <p:cBhvr>
                                        <p:cTn id="597" dur="10" fill="hold"/>
                                        <p:tgtEl>
                                          <p:spTgt spid="187512"/>
                                        </p:tgtEl>
                                        <p:attrNameLst>
                                          <p:attrName>fill.type</p:attrName>
                                        </p:attrNameLst>
                                      </p:cBhvr>
                                      <p:to>
                                        <p:strVal val="solid"/>
                                      </p:to>
                                    </p:set>
                                    <p:set>
                                      <p:cBhvr>
                                        <p:cTn id="598" dur="10" fill="hold"/>
                                        <p:tgtEl>
                                          <p:spTgt spid="187512"/>
                                        </p:tgtEl>
                                        <p:attrNameLst>
                                          <p:attrName>fill.on</p:attrName>
                                        </p:attrNameLst>
                                      </p:cBhvr>
                                      <p:to>
                                        <p:strVal val="true"/>
                                      </p:to>
                                    </p:set>
                                  </p:childTnLst>
                                </p:cTn>
                              </p:par>
                            </p:childTnLst>
                          </p:cTn>
                        </p:par>
                        <p:par>
                          <p:cTn id="599" fill="hold">
                            <p:stCondLst>
                              <p:cond delay="12990"/>
                            </p:stCondLst>
                            <p:childTnLst>
                              <p:par>
                                <p:cTn id="600" presetID="1" presetClass="emph" presetSubtype="2" fill="hold" nodeType="afterEffect">
                                  <p:stCondLst>
                                    <p:cond delay="100"/>
                                  </p:stCondLst>
                                  <p:childTnLst>
                                    <p:animClr clrSpc="rgb" dir="cw">
                                      <p:cBhvr>
                                        <p:cTn id="601" dur="10" fill="hold"/>
                                        <p:tgtEl>
                                          <p:spTgt spid="187513"/>
                                        </p:tgtEl>
                                        <p:attrNameLst>
                                          <p:attrName>fillcolor</p:attrName>
                                        </p:attrNameLst>
                                      </p:cBhvr>
                                      <p:to>
                                        <a:srgbClr val="CCCCCC"/>
                                      </p:to>
                                    </p:animClr>
                                    <p:set>
                                      <p:cBhvr>
                                        <p:cTn id="602" dur="10" fill="hold"/>
                                        <p:tgtEl>
                                          <p:spTgt spid="187513"/>
                                        </p:tgtEl>
                                        <p:attrNameLst>
                                          <p:attrName>fill.type</p:attrName>
                                        </p:attrNameLst>
                                      </p:cBhvr>
                                      <p:to>
                                        <p:strVal val="solid"/>
                                      </p:to>
                                    </p:set>
                                    <p:set>
                                      <p:cBhvr>
                                        <p:cTn id="603" dur="10" fill="hold"/>
                                        <p:tgtEl>
                                          <p:spTgt spid="187513"/>
                                        </p:tgtEl>
                                        <p:attrNameLst>
                                          <p:attrName>fill.on</p:attrName>
                                        </p:attrNameLst>
                                      </p:cBhvr>
                                      <p:to>
                                        <p:strVal val="true"/>
                                      </p:to>
                                    </p:set>
                                  </p:childTnLst>
                                </p:cTn>
                              </p:par>
                            </p:childTnLst>
                          </p:cTn>
                        </p:par>
                        <p:par>
                          <p:cTn id="604" fill="hold">
                            <p:stCondLst>
                              <p:cond delay="13100"/>
                            </p:stCondLst>
                            <p:childTnLst>
                              <p:par>
                                <p:cTn id="605" presetID="1" presetClass="emph" presetSubtype="2" fill="hold" nodeType="afterEffect">
                                  <p:stCondLst>
                                    <p:cond delay="100"/>
                                  </p:stCondLst>
                                  <p:childTnLst>
                                    <p:animClr clrSpc="rgb" dir="cw">
                                      <p:cBhvr>
                                        <p:cTn id="606" dur="10" fill="hold"/>
                                        <p:tgtEl>
                                          <p:spTgt spid="187514"/>
                                        </p:tgtEl>
                                        <p:attrNameLst>
                                          <p:attrName>fillcolor</p:attrName>
                                        </p:attrNameLst>
                                      </p:cBhvr>
                                      <p:to>
                                        <a:srgbClr val="CCCCCC"/>
                                      </p:to>
                                    </p:animClr>
                                    <p:set>
                                      <p:cBhvr>
                                        <p:cTn id="607" dur="10" fill="hold"/>
                                        <p:tgtEl>
                                          <p:spTgt spid="187514"/>
                                        </p:tgtEl>
                                        <p:attrNameLst>
                                          <p:attrName>fill.type</p:attrName>
                                        </p:attrNameLst>
                                      </p:cBhvr>
                                      <p:to>
                                        <p:strVal val="solid"/>
                                      </p:to>
                                    </p:set>
                                    <p:set>
                                      <p:cBhvr>
                                        <p:cTn id="608" dur="10" fill="hold"/>
                                        <p:tgtEl>
                                          <p:spTgt spid="187514"/>
                                        </p:tgtEl>
                                        <p:attrNameLst>
                                          <p:attrName>fill.on</p:attrName>
                                        </p:attrNameLst>
                                      </p:cBhvr>
                                      <p:to>
                                        <p:strVal val="true"/>
                                      </p:to>
                                    </p:set>
                                  </p:childTnLst>
                                </p:cTn>
                              </p:par>
                            </p:childTnLst>
                          </p:cTn>
                        </p:par>
                        <p:par>
                          <p:cTn id="609" fill="hold">
                            <p:stCondLst>
                              <p:cond delay="13210"/>
                            </p:stCondLst>
                            <p:childTnLst>
                              <p:par>
                                <p:cTn id="610" presetID="1" presetClass="emph" presetSubtype="2" fill="hold" nodeType="afterEffect">
                                  <p:stCondLst>
                                    <p:cond delay="100"/>
                                  </p:stCondLst>
                                  <p:childTnLst>
                                    <p:animClr clrSpc="rgb" dir="cw">
                                      <p:cBhvr>
                                        <p:cTn id="611" dur="10" fill="hold"/>
                                        <p:tgtEl>
                                          <p:spTgt spid="187515"/>
                                        </p:tgtEl>
                                        <p:attrNameLst>
                                          <p:attrName>fillcolor</p:attrName>
                                        </p:attrNameLst>
                                      </p:cBhvr>
                                      <p:to>
                                        <a:srgbClr val="CCCCCC"/>
                                      </p:to>
                                    </p:animClr>
                                    <p:set>
                                      <p:cBhvr>
                                        <p:cTn id="612" dur="10" fill="hold"/>
                                        <p:tgtEl>
                                          <p:spTgt spid="187515"/>
                                        </p:tgtEl>
                                        <p:attrNameLst>
                                          <p:attrName>fill.type</p:attrName>
                                        </p:attrNameLst>
                                      </p:cBhvr>
                                      <p:to>
                                        <p:strVal val="solid"/>
                                      </p:to>
                                    </p:set>
                                    <p:set>
                                      <p:cBhvr>
                                        <p:cTn id="613" dur="10" fill="hold"/>
                                        <p:tgtEl>
                                          <p:spTgt spid="187515"/>
                                        </p:tgtEl>
                                        <p:attrNameLst>
                                          <p:attrName>fill.on</p:attrName>
                                        </p:attrNameLst>
                                      </p:cBhvr>
                                      <p:to>
                                        <p:strVal val="true"/>
                                      </p:to>
                                    </p:set>
                                  </p:childTnLst>
                                </p:cTn>
                              </p:par>
                            </p:childTnLst>
                          </p:cTn>
                        </p:par>
                        <p:par>
                          <p:cTn id="614" fill="hold">
                            <p:stCondLst>
                              <p:cond delay="13320"/>
                            </p:stCondLst>
                            <p:childTnLst>
                              <p:par>
                                <p:cTn id="615" presetID="1" presetClass="emph" presetSubtype="2" fill="hold" nodeType="afterEffect">
                                  <p:stCondLst>
                                    <p:cond delay="100"/>
                                  </p:stCondLst>
                                  <p:childTnLst>
                                    <p:animClr clrSpc="rgb" dir="cw">
                                      <p:cBhvr>
                                        <p:cTn id="616" dur="10" fill="hold"/>
                                        <p:tgtEl>
                                          <p:spTgt spid="187516"/>
                                        </p:tgtEl>
                                        <p:attrNameLst>
                                          <p:attrName>fillcolor</p:attrName>
                                        </p:attrNameLst>
                                      </p:cBhvr>
                                      <p:to>
                                        <a:srgbClr val="CCCCCC"/>
                                      </p:to>
                                    </p:animClr>
                                    <p:set>
                                      <p:cBhvr>
                                        <p:cTn id="617" dur="10" fill="hold"/>
                                        <p:tgtEl>
                                          <p:spTgt spid="187516"/>
                                        </p:tgtEl>
                                        <p:attrNameLst>
                                          <p:attrName>fill.type</p:attrName>
                                        </p:attrNameLst>
                                      </p:cBhvr>
                                      <p:to>
                                        <p:strVal val="solid"/>
                                      </p:to>
                                    </p:set>
                                    <p:set>
                                      <p:cBhvr>
                                        <p:cTn id="618" dur="10" fill="hold"/>
                                        <p:tgtEl>
                                          <p:spTgt spid="187516"/>
                                        </p:tgtEl>
                                        <p:attrNameLst>
                                          <p:attrName>fill.on</p:attrName>
                                        </p:attrNameLst>
                                      </p:cBhvr>
                                      <p:to>
                                        <p:strVal val="true"/>
                                      </p:to>
                                    </p:set>
                                  </p:childTnLst>
                                </p:cTn>
                              </p:par>
                            </p:childTnLst>
                          </p:cTn>
                        </p:par>
                        <p:par>
                          <p:cTn id="619" fill="hold">
                            <p:stCondLst>
                              <p:cond delay="13430"/>
                            </p:stCondLst>
                            <p:childTnLst>
                              <p:par>
                                <p:cTn id="620" presetID="1" presetClass="emph" presetSubtype="2" fill="hold" nodeType="afterEffect">
                                  <p:stCondLst>
                                    <p:cond delay="100"/>
                                  </p:stCondLst>
                                  <p:childTnLst>
                                    <p:animClr clrSpc="rgb" dir="cw">
                                      <p:cBhvr>
                                        <p:cTn id="621" dur="10" fill="hold"/>
                                        <p:tgtEl>
                                          <p:spTgt spid="187517"/>
                                        </p:tgtEl>
                                        <p:attrNameLst>
                                          <p:attrName>fillcolor</p:attrName>
                                        </p:attrNameLst>
                                      </p:cBhvr>
                                      <p:to>
                                        <a:srgbClr val="CCCCCC"/>
                                      </p:to>
                                    </p:animClr>
                                    <p:set>
                                      <p:cBhvr>
                                        <p:cTn id="622" dur="10" fill="hold"/>
                                        <p:tgtEl>
                                          <p:spTgt spid="187517"/>
                                        </p:tgtEl>
                                        <p:attrNameLst>
                                          <p:attrName>fill.type</p:attrName>
                                        </p:attrNameLst>
                                      </p:cBhvr>
                                      <p:to>
                                        <p:strVal val="solid"/>
                                      </p:to>
                                    </p:set>
                                    <p:set>
                                      <p:cBhvr>
                                        <p:cTn id="623" dur="10" fill="hold"/>
                                        <p:tgtEl>
                                          <p:spTgt spid="187517"/>
                                        </p:tgtEl>
                                        <p:attrNameLst>
                                          <p:attrName>fill.on</p:attrName>
                                        </p:attrNameLst>
                                      </p:cBhvr>
                                      <p:to>
                                        <p:strVal val="true"/>
                                      </p:to>
                                    </p:set>
                                  </p:childTnLst>
                                </p:cTn>
                              </p:par>
                            </p:childTnLst>
                          </p:cTn>
                        </p:par>
                        <p:par>
                          <p:cTn id="624" fill="hold">
                            <p:stCondLst>
                              <p:cond delay="13540"/>
                            </p:stCondLst>
                            <p:childTnLst>
                              <p:par>
                                <p:cTn id="625" presetID="1" presetClass="emph" presetSubtype="2" fill="hold" nodeType="afterEffect">
                                  <p:stCondLst>
                                    <p:cond delay="100"/>
                                  </p:stCondLst>
                                  <p:childTnLst>
                                    <p:animClr clrSpc="rgb" dir="cw">
                                      <p:cBhvr>
                                        <p:cTn id="626" dur="10" fill="hold"/>
                                        <p:tgtEl>
                                          <p:spTgt spid="187518"/>
                                        </p:tgtEl>
                                        <p:attrNameLst>
                                          <p:attrName>fillcolor</p:attrName>
                                        </p:attrNameLst>
                                      </p:cBhvr>
                                      <p:to>
                                        <a:srgbClr val="CCCCCC"/>
                                      </p:to>
                                    </p:animClr>
                                    <p:set>
                                      <p:cBhvr>
                                        <p:cTn id="627" dur="10" fill="hold"/>
                                        <p:tgtEl>
                                          <p:spTgt spid="187518"/>
                                        </p:tgtEl>
                                        <p:attrNameLst>
                                          <p:attrName>fill.type</p:attrName>
                                        </p:attrNameLst>
                                      </p:cBhvr>
                                      <p:to>
                                        <p:strVal val="solid"/>
                                      </p:to>
                                    </p:set>
                                    <p:set>
                                      <p:cBhvr>
                                        <p:cTn id="628" dur="10" fill="hold"/>
                                        <p:tgtEl>
                                          <p:spTgt spid="187518"/>
                                        </p:tgtEl>
                                        <p:attrNameLst>
                                          <p:attrName>fill.on</p:attrName>
                                        </p:attrNameLst>
                                      </p:cBhvr>
                                      <p:to>
                                        <p:strVal val="true"/>
                                      </p:to>
                                    </p:set>
                                  </p:childTnLst>
                                </p:cTn>
                              </p:par>
                            </p:childTnLst>
                          </p:cTn>
                        </p:par>
                        <p:par>
                          <p:cTn id="629" fill="hold">
                            <p:stCondLst>
                              <p:cond delay="13650"/>
                            </p:stCondLst>
                            <p:childTnLst>
                              <p:par>
                                <p:cTn id="630" presetID="1" presetClass="emph" presetSubtype="2" fill="hold" nodeType="afterEffect">
                                  <p:stCondLst>
                                    <p:cond delay="100"/>
                                  </p:stCondLst>
                                  <p:childTnLst>
                                    <p:animClr clrSpc="rgb" dir="cw">
                                      <p:cBhvr>
                                        <p:cTn id="631" dur="10" fill="hold"/>
                                        <p:tgtEl>
                                          <p:spTgt spid="187519"/>
                                        </p:tgtEl>
                                        <p:attrNameLst>
                                          <p:attrName>fillcolor</p:attrName>
                                        </p:attrNameLst>
                                      </p:cBhvr>
                                      <p:to>
                                        <a:srgbClr val="CCCCCC"/>
                                      </p:to>
                                    </p:animClr>
                                    <p:set>
                                      <p:cBhvr>
                                        <p:cTn id="632" dur="10" fill="hold"/>
                                        <p:tgtEl>
                                          <p:spTgt spid="187519"/>
                                        </p:tgtEl>
                                        <p:attrNameLst>
                                          <p:attrName>fill.type</p:attrName>
                                        </p:attrNameLst>
                                      </p:cBhvr>
                                      <p:to>
                                        <p:strVal val="solid"/>
                                      </p:to>
                                    </p:set>
                                    <p:set>
                                      <p:cBhvr>
                                        <p:cTn id="633" dur="10" fill="hold"/>
                                        <p:tgtEl>
                                          <p:spTgt spid="187519"/>
                                        </p:tgtEl>
                                        <p:attrNameLst>
                                          <p:attrName>fill.on</p:attrName>
                                        </p:attrNameLst>
                                      </p:cBhvr>
                                      <p:to>
                                        <p:strVal val="true"/>
                                      </p:to>
                                    </p:set>
                                  </p:childTnLst>
                                </p:cTn>
                              </p:par>
                            </p:childTnLst>
                          </p:cTn>
                        </p:par>
                        <p:par>
                          <p:cTn id="634" fill="hold">
                            <p:stCondLst>
                              <p:cond delay="13760"/>
                            </p:stCondLst>
                            <p:childTnLst>
                              <p:par>
                                <p:cTn id="635" presetID="1" presetClass="emph" presetSubtype="2" fill="hold" nodeType="afterEffect">
                                  <p:stCondLst>
                                    <p:cond delay="100"/>
                                  </p:stCondLst>
                                  <p:childTnLst>
                                    <p:animClr clrSpc="rgb" dir="cw">
                                      <p:cBhvr>
                                        <p:cTn id="636" dur="10" fill="hold"/>
                                        <p:tgtEl>
                                          <p:spTgt spid="187520"/>
                                        </p:tgtEl>
                                        <p:attrNameLst>
                                          <p:attrName>fillcolor</p:attrName>
                                        </p:attrNameLst>
                                      </p:cBhvr>
                                      <p:to>
                                        <a:srgbClr val="CCCCCC"/>
                                      </p:to>
                                    </p:animClr>
                                    <p:set>
                                      <p:cBhvr>
                                        <p:cTn id="637" dur="10" fill="hold"/>
                                        <p:tgtEl>
                                          <p:spTgt spid="187520"/>
                                        </p:tgtEl>
                                        <p:attrNameLst>
                                          <p:attrName>fill.type</p:attrName>
                                        </p:attrNameLst>
                                      </p:cBhvr>
                                      <p:to>
                                        <p:strVal val="solid"/>
                                      </p:to>
                                    </p:set>
                                    <p:set>
                                      <p:cBhvr>
                                        <p:cTn id="638" dur="10" fill="hold"/>
                                        <p:tgtEl>
                                          <p:spTgt spid="187520"/>
                                        </p:tgtEl>
                                        <p:attrNameLst>
                                          <p:attrName>fill.on</p:attrName>
                                        </p:attrNameLst>
                                      </p:cBhvr>
                                      <p:to>
                                        <p:strVal val="true"/>
                                      </p:to>
                                    </p:set>
                                  </p:childTnLst>
                                </p:cTn>
                              </p:par>
                            </p:childTnLst>
                          </p:cTn>
                        </p:par>
                        <p:par>
                          <p:cTn id="639" fill="hold">
                            <p:stCondLst>
                              <p:cond delay="13870"/>
                            </p:stCondLst>
                            <p:childTnLst>
                              <p:par>
                                <p:cTn id="640" presetID="1" presetClass="emph" presetSubtype="2" fill="hold" nodeType="afterEffect">
                                  <p:stCondLst>
                                    <p:cond delay="100"/>
                                  </p:stCondLst>
                                  <p:childTnLst>
                                    <p:animClr clrSpc="rgb" dir="cw">
                                      <p:cBhvr>
                                        <p:cTn id="641" dur="10" fill="hold"/>
                                        <p:tgtEl>
                                          <p:spTgt spid="187521"/>
                                        </p:tgtEl>
                                        <p:attrNameLst>
                                          <p:attrName>fillcolor</p:attrName>
                                        </p:attrNameLst>
                                      </p:cBhvr>
                                      <p:to>
                                        <a:srgbClr val="CCCCCC"/>
                                      </p:to>
                                    </p:animClr>
                                    <p:set>
                                      <p:cBhvr>
                                        <p:cTn id="642" dur="10" fill="hold"/>
                                        <p:tgtEl>
                                          <p:spTgt spid="187521"/>
                                        </p:tgtEl>
                                        <p:attrNameLst>
                                          <p:attrName>fill.type</p:attrName>
                                        </p:attrNameLst>
                                      </p:cBhvr>
                                      <p:to>
                                        <p:strVal val="solid"/>
                                      </p:to>
                                    </p:set>
                                    <p:set>
                                      <p:cBhvr>
                                        <p:cTn id="643" dur="10" fill="hold"/>
                                        <p:tgtEl>
                                          <p:spTgt spid="187521"/>
                                        </p:tgtEl>
                                        <p:attrNameLst>
                                          <p:attrName>fill.on</p:attrName>
                                        </p:attrNameLst>
                                      </p:cBhvr>
                                      <p:to>
                                        <p:strVal val="true"/>
                                      </p:to>
                                    </p:set>
                                  </p:childTnLst>
                                </p:cTn>
                              </p:par>
                            </p:childTnLst>
                          </p:cTn>
                        </p:par>
                        <p:par>
                          <p:cTn id="644" fill="hold">
                            <p:stCondLst>
                              <p:cond delay="13980"/>
                            </p:stCondLst>
                            <p:childTnLst>
                              <p:par>
                                <p:cTn id="645" presetID="1" presetClass="emph" presetSubtype="2" fill="hold" nodeType="afterEffect">
                                  <p:stCondLst>
                                    <p:cond delay="100"/>
                                  </p:stCondLst>
                                  <p:childTnLst>
                                    <p:animClr clrSpc="rgb" dir="cw">
                                      <p:cBhvr>
                                        <p:cTn id="646" dur="10" fill="hold"/>
                                        <p:tgtEl>
                                          <p:spTgt spid="187522"/>
                                        </p:tgtEl>
                                        <p:attrNameLst>
                                          <p:attrName>fillcolor</p:attrName>
                                        </p:attrNameLst>
                                      </p:cBhvr>
                                      <p:to>
                                        <a:srgbClr val="CCCCCC"/>
                                      </p:to>
                                    </p:animClr>
                                    <p:set>
                                      <p:cBhvr>
                                        <p:cTn id="647" dur="10" fill="hold"/>
                                        <p:tgtEl>
                                          <p:spTgt spid="187522"/>
                                        </p:tgtEl>
                                        <p:attrNameLst>
                                          <p:attrName>fill.type</p:attrName>
                                        </p:attrNameLst>
                                      </p:cBhvr>
                                      <p:to>
                                        <p:strVal val="solid"/>
                                      </p:to>
                                    </p:set>
                                    <p:set>
                                      <p:cBhvr>
                                        <p:cTn id="648" dur="10" fill="hold"/>
                                        <p:tgtEl>
                                          <p:spTgt spid="187522"/>
                                        </p:tgtEl>
                                        <p:attrNameLst>
                                          <p:attrName>fill.on</p:attrName>
                                        </p:attrNameLst>
                                      </p:cBhvr>
                                      <p:to>
                                        <p:strVal val="true"/>
                                      </p:to>
                                    </p:set>
                                  </p:childTnLst>
                                </p:cTn>
                              </p:par>
                            </p:childTnLst>
                          </p:cTn>
                        </p:par>
                        <p:par>
                          <p:cTn id="649" fill="hold">
                            <p:stCondLst>
                              <p:cond delay="14090"/>
                            </p:stCondLst>
                            <p:childTnLst>
                              <p:par>
                                <p:cTn id="650" presetID="1" presetClass="emph" presetSubtype="2" fill="hold" nodeType="afterEffect">
                                  <p:stCondLst>
                                    <p:cond delay="100"/>
                                  </p:stCondLst>
                                  <p:childTnLst>
                                    <p:animClr clrSpc="rgb" dir="cw">
                                      <p:cBhvr>
                                        <p:cTn id="651" dur="10" fill="hold"/>
                                        <p:tgtEl>
                                          <p:spTgt spid="187523"/>
                                        </p:tgtEl>
                                        <p:attrNameLst>
                                          <p:attrName>fillcolor</p:attrName>
                                        </p:attrNameLst>
                                      </p:cBhvr>
                                      <p:to>
                                        <a:srgbClr val="CCCCCC"/>
                                      </p:to>
                                    </p:animClr>
                                    <p:set>
                                      <p:cBhvr>
                                        <p:cTn id="652" dur="10" fill="hold"/>
                                        <p:tgtEl>
                                          <p:spTgt spid="187523"/>
                                        </p:tgtEl>
                                        <p:attrNameLst>
                                          <p:attrName>fill.type</p:attrName>
                                        </p:attrNameLst>
                                      </p:cBhvr>
                                      <p:to>
                                        <p:strVal val="solid"/>
                                      </p:to>
                                    </p:set>
                                    <p:set>
                                      <p:cBhvr>
                                        <p:cTn id="653" dur="10" fill="hold"/>
                                        <p:tgtEl>
                                          <p:spTgt spid="187523"/>
                                        </p:tgtEl>
                                        <p:attrNameLst>
                                          <p:attrName>fill.on</p:attrName>
                                        </p:attrNameLst>
                                      </p:cBhvr>
                                      <p:to>
                                        <p:strVal val="true"/>
                                      </p:to>
                                    </p:set>
                                  </p:childTnLst>
                                </p:cTn>
                              </p:par>
                            </p:childTnLst>
                          </p:cTn>
                        </p:par>
                        <p:par>
                          <p:cTn id="654" fill="hold">
                            <p:stCondLst>
                              <p:cond delay="14200"/>
                            </p:stCondLst>
                            <p:childTnLst>
                              <p:par>
                                <p:cTn id="655" presetID="1" presetClass="emph" presetSubtype="2" fill="hold" nodeType="afterEffect">
                                  <p:stCondLst>
                                    <p:cond delay="100"/>
                                  </p:stCondLst>
                                  <p:childTnLst>
                                    <p:animClr clrSpc="rgb" dir="cw">
                                      <p:cBhvr>
                                        <p:cTn id="656" dur="10" fill="hold"/>
                                        <p:tgtEl>
                                          <p:spTgt spid="187524"/>
                                        </p:tgtEl>
                                        <p:attrNameLst>
                                          <p:attrName>fillcolor</p:attrName>
                                        </p:attrNameLst>
                                      </p:cBhvr>
                                      <p:to>
                                        <a:srgbClr val="CCCCCC"/>
                                      </p:to>
                                    </p:animClr>
                                    <p:set>
                                      <p:cBhvr>
                                        <p:cTn id="657" dur="10" fill="hold"/>
                                        <p:tgtEl>
                                          <p:spTgt spid="187524"/>
                                        </p:tgtEl>
                                        <p:attrNameLst>
                                          <p:attrName>fill.type</p:attrName>
                                        </p:attrNameLst>
                                      </p:cBhvr>
                                      <p:to>
                                        <p:strVal val="solid"/>
                                      </p:to>
                                    </p:set>
                                    <p:set>
                                      <p:cBhvr>
                                        <p:cTn id="658" dur="10" fill="hold"/>
                                        <p:tgtEl>
                                          <p:spTgt spid="187524"/>
                                        </p:tgtEl>
                                        <p:attrNameLst>
                                          <p:attrName>fill.on</p:attrName>
                                        </p:attrNameLst>
                                      </p:cBhvr>
                                      <p:to>
                                        <p:strVal val="true"/>
                                      </p:to>
                                    </p:set>
                                  </p:childTnLst>
                                </p:cTn>
                              </p:par>
                            </p:childTnLst>
                          </p:cTn>
                        </p:par>
                        <p:par>
                          <p:cTn id="659" fill="hold">
                            <p:stCondLst>
                              <p:cond delay="14310"/>
                            </p:stCondLst>
                            <p:childTnLst>
                              <p:par>
                                <p:cTn id="660" presetID="1" presetClass="emph" presetSubtype="2" fill="hold" nodeType="afterEffect">
                                  <p:stCondLst>
                                    <p:cond delay="100"/>
                                  </p:stCondLst>
                                  <p:childTnLst>
                                    <p:animClr clrSpc="rgb" dir="cw">
                                      <p:cBhvr>
                                        <p:cTn id="661" dur="10" fill="hold"/>
                                        <p:tgtEl>
                                          <p:spTgt spid="187525"/>
                                        </p:tgtEl>
                                        <p:attrNameLst>
                                          <p:attrName>fillcolor</p:attrName>
                                        </p:attrNameLst>
                                      </p:cBhvr>
                                      <p:to>
                                        <a:srgbClr val="CCCCCC"/>
                                      </p:to>
                                    </p:animClr>
                                    <p:set>
                                      <p:cBhvr>
                                        <p:cTn id="662" dur="10" fill="hold"/>
                                        <p:tgtEl>
                                          <p:spTgt spid="187525"/>
                                        </p:tgtEl>
                                        <p:attrNameLst>
                                          <p:attrName>fill.type</p:attrName>
                                        </p:attrNameLst>
                                      </p:cBhvr>
                                      <p:to>
                                        <p:strVal val="solid"/>
                                      </p:to>
                                    </p:set>
                                    <p:set>
                                      <p:cBhvr>
                                        <p:cTn id="663" dur="10" fill="hold"/>
                                        <p:tgtEl>
                                          <p:spTgt spid="187525"/>
                                        </p:tgtEl>
                                        <p:attrNameLst>
                                          <p:attrName>fill.on</p:attrName>
                                        </p:attrNameLst>
                                      </p:cBhvr>
                                      <p:to>
                                        <p:strVal val="true"/>
                                      </p:to>
                                    </p:set>
                                  </p:childTnLst>
                                </p:cTn>
                              </p:par>
                            </p:childTnLst>
                          </p:cTn>
                        </p:par>
                        <p:par>
                          <p:cTn id="664" fill="hold">
                            <p:stCondLst>
                              <p:cond delay="14420"/>
                            </p:stCondLst>
                            <p:childTnLst>
                              <p:par>
                                <p:cTn id="665" presetID="1" presetClass="emph" presetSubtype="2" fill="hold" nodeType="afterEffect">
                                  <p:stCondLst>
                                    <p:cond delay="100"/>
                                  </p:stCondLst>
                                  <p:childTnLst>
                                    <p:animClr clrSpc="rgb" dir="cw">
                                      <p:cBhvr>
                                        <p:cTn id="666" dur="10" fill="hold"/>
                                        <p:tgtEl>
                                          <p:spTgt spid="187526"/>
                                        </p:tgtEl>
                                        <p:attrNameLst>
                                          <p:attrName>fillcolor</p:attrName>
                                        </p:attrNameLst>
                                      </p:cBhvr>
                                      <p:to>
                                        <a:srgbClr val="CCCCCC"/>
                                      </p:to>
                                    </p:animClr>
                                    <p:set>
                                      <p:cBhvr>
                                        <p:cTn id="667" dur="10" fill="hold"/>
                                        <p:tgtEl>
                                          <p:spTgt spid="187526"/>
                                        </p:tgtEl>
                                        <p:attrNameLst>
                                          <p:attrName>fill.type</p:attrName>
                                        </p:attrNameLst>
                                      </p:cBhvr>
                                      <p:to>
                                        <p:strVal val="solid"/>
                                      </p:to>
                                    </p:set>
                                    <p:set>
                                      <p:cBhvr>
                                        <p:cTn id="668" dur="10" fill="hold"/>
                                        <p:tgtEl>
                                          <p:spTgt spid="187526"/>
                                        </p:tgtEl>
                                        <p:attrNameLst>
                                          <p:attrName>fill.on</p:attrName>
                                        </p:attrNameLst>
                                      </p:cBhvr>
                                      <p:to>
                                        <p:strVal val="true"/>
                                      </p:to>
                                    </p:set>
                                  </p:childTnLst>
                                </p:cTn>
                              </p:par>
                            </p:childTnLst>
                          </p:cTn>
                        </p:par>
                        <p:par>
                          <p:cTn id="669" fill="hold">
                            <p:stCondLst>
                              <p:cond delay="14530"/>
                            </p:stCondLst>
                            <p:childTnLst>
                              <p:par>
                                <p:cTn id="670" presetID="1" presetClass="emph" presetSubtype="2" fill="hold" nodeType="afterEffect">
                                  <p:stCondLst>
                                    <p:cond delay="100"/>
                                  </p:stCondLst>
                                  <p:childTnLst>
                                    <p:animClr clrSpc="rgb" dir="cw">
                                      <p:cBhvr>
                                        <p:cTn id="671" dur="10" fill="hold"/>
                                        <p:tgtEl>
                                          <p:spTgt spid="187527"/>
                                        </p:tgtEl>
                                        <p:attrNameLst>
                                          <p:attrName>fillcolor</p:attrName>
                                        </p:attrNameLst>
                                      </p:cBhvr>
                                      <p:to>
                                        <a:srgbClr val="CCCCCC"/>
                                      </p:to>
                                    </p:animClr>
                                    <p:set>
                                      <p:cBhvr>
                                        <p:cTn id="672" dur="10" fill="hold"/>
                                        <p:tgtEl>
                                          <p:spTgt spid="187527"/>
                                        </p:tgtEl>
                                        <p:attrNameLst>
                                          <p:attrName>fill.type</p:attrName>
                                        </p:attrNameLst>
                                      </p:cBhvr>
                                      <p:to>
                                        <p:strVal val="solid"/>
                                      </p:to>
                                    </p:set>
                                    <p:set>
                                      <p:cBhvr>
                                        <p:cTn id="673" dur="10" fill="hold"/>
                                        <p:tgtEl>
                                          <p:spTgt spid="187527"/>
                                        </p:tgtEl>
                                        <p:attrNameLst>
                                          <p:attrName>fill.on</p:attrName>
                                        </p:attrNameLst>
                                      </p:cBhvr>
                                      <p:to>
                                        <p:strVal val="true"/>
                                      </p:to>
                                    </p:set>
                                  </p:childTnLst>
                                </p:cTn>
                              </p:par>
                            </p:childTnLst>
                          </p:cTn>
                        </p:par>
                        <p:par>
                          <p:cTn id="674" fill="hold">
                            <p:stCondLst>
                              <p:cond delay="14640"/>
                            </p:stCondLst>
                            <p:childTnLst>
                              <p:par>
                                <p:cTn id="675" presetID="1" presetClass="emph" presetSubtype="2" fill="hold" nodeType="afterEffect">
                                  <p:stCondLst>
                                    <p:cond delay="100"/>
                                  </p:stCondLst>
                                  <p:childTnLst>
                                    <p:animClr clrSpc="rgb" dir="cw">
                                      <p:cBhvr>
                                        <p:cTn id="676" dur="10" fill="hold"/>
                                        <p:tgtEl>
                                          <p:spTgt spid="187528"/>
                                        </p:tgtEl>
                                        <p:attrNameLst>
                                          <p:attrName>fillcolor</p:attrName>
                                        </p:attrNameLst>
                                      </p:cBhvr>
                                      <p:to>
                                        <a:srgbClr val="CCCCCC"/>
                                      </p:to>
                                    </p:animClr>
                                    <p:set>
                                      <p:cBhvr>
                                        <p:cTn id="677" dur="10" fill="hold"/>
                                        <p:tgtEl>
                                          <p:spTgt spid="187528"/>
                                        </p:tgtEl>
                                        <p:attrNameLst>
                                          <p:attrName>fill.type</p:attrName>
                                        </p:attrNameLst>
                                      </p:cBhvr>
                                      <p:to>
                                        <p:strVal val="solid"/>
                                      </p:to>
                                    </p:set>
                                    <p:set>
                                      <p:cBhvr>
                                        <p:cTn id="678" dur="10" fill="hold"/>
                                        <p:tgtEl>
                                          <p:spTgt spid="187528"/>
                                        </p:tgtEl>
                                        <p:attrNameLst>
                                          <p:attrName>fill.on</p:attrName>
                                        </p:attrNameLst>
                                      </p:cBhvr>
                                      <p:to>
                                        <p:strVal val="true"/>
                                      </p:to>
                                    </p:set>
                                  </p:childTnLst>
                                </p:cTn>
                              </p:par>
                            </p:childTnLst>
                          </p:cTn>
                        </p:par>
                        <p:par>
                          <p:cTn id="679" fill="hold">
                            <p:stCondLst>
                              <p:cond delay="14750"/>
                            </p:stCondLst>
                            <p:childTnLst>
                              <p:par>
                                <p:cTn id="680" presetID="1" presetClass="emph" presetSubtype="2" fill="hold" nodeType="afterEffect">
                                  <p:stCondLst>
                                    <p:cond delay="100"/>
                                  </p:stCondLst>
                                  <p:childTnLst>
                                    <p:animClr clrSpc="rgb" dir="cw">
                                      <p:cBhvr>
                                        <p:cTn id="681" dur="10" fill="hold"/>
                                        <p:tgtEl>
                                          <p:spTgt spid="187529"/>
                                        </p:tgtEl>
                                        <p:attrNameLst>
                                          <p:attrName>fillcolor</p:attrName>
                                        </p:attrNameLst>
                                      </p:cBhvr>
                                      <p:to>
                                        <a:srgbClr val="CCCCCC"/>
                                      </p:to>
                                    </p:animClr>
                                    <p:set>
                                      <p:cBhvr>
                                        <p:cTn id="682" dur="10" fill="hold"/>
                                        <p:tgtEl>
                                          <p:spTgt spid="187529"/>
                                        </p:tgtEl>
                                        <p:attrNameLst>
                                          <p:attrName>fill.type</p:attrName>
                                        </p:attrNameLst>
                                      </p:cBhvr>
                                      <p:to>
                                        <p:strVal val="solid"/>
                                      </p:to>
                                    </p:set>
                                    <p:set>
                                      <p:cBhvr>
                                        <p:cTn id="683" dur="10" fill="hold"/>
                                        <p:tgtEl>
                                          <p:spTgt spid="187529"/>
                                        </p:tgtEl>
                                        <p:attrNameLst>
                                          <p:attrName>fill.on</p:attrName>
                                        </p:attrNameLst>
                                      </p:cBhvr>
                                      <p:to>
                                        <p:strVal val="true"/>
                                      </p:to>
                                    </p:set>
                                  </p:childTnLst>
                                </p:cTn>
                              </p:par>
                            </p:childTnLst>
                          </p:cTn>
                        </p:par>
                        <p:par>
                          <p:cTn id="684" fill="hold">
                            <p:stCondLst>
                              <p:cond delay="14860"/>
                            </p:stCondLst>
                            <p:childTnLst>
                              <p:par>
                                <p:cTn id="685" presetID="1" presetClass="emph" presetSubtype="2" fill="hold" nodeType="afterEffect">
                                  <p:stCondLst>
                                    <p:cond delay="100"/>
                                  </p:stCondLst>
                                  <p:childTnLst>
                                    <p:animClr clrSpc="rgb" dir="cw">
                                      <p:cBhvr>
                                        <p:cTn id="686" dur="10" fill="hold"/>
                                        <p:tgtEl>
                                          <p:spTgt spid="187530"/>
                                        </p:tgtEl>
                                        <p:attrNameLst>
                                          <p:attrName>fillcolor</p:attrName>
                                        </p:attrNameLst>
                                      </p:cBhvr>
                                      <p:to>
                                        <a:srgbClr val="CCCCCC"/>
                                      </p:to>
                                    </p:animClr>
                                    <p:set>
                                      <p:cBhvr>
                                        <p:cTn id="687" dur="10" fill="hold"/>
                                        <p:tgtEl>
                                          <p:spTgt spid="187530"/>
                                        </p:tgtEl>
                                        <p:attrNameLst>
                                          <p:attrName>fill.type</p:attrName>
                                        </p:attrNameLst>
                                      </p:cBhvr>
                                      <p:to>
                                        <p:strVal val="solid"/>
                                      </p:to>
                                    </p:set>
                                    <p:set>
                                      <p:cBhvr>
                                        <p:cTn id="688" dur="10" fill="hold"/>
                                        <p:tgtEl>
                                          <p:spTgt spid="187530"/>
                                        </p:tgtEl>
                                        <p:attrNameLst>
                                          <p:attrName>fill.on</p:attrName>
                                        </p:attrNameLst>
                                      </p:cBhvr>
                                      <p:to>
                                        <p:strVal val="true"/>
                                      </p:to>
                                    </p:set>
                                  </p:childTnLst>
                                </p:cTn>
                              </p:par>
                            </p:childTnLst>
                          </p:cTn>
                        </p:par>
                        <p:par>
                          <p:cTn id="689" fill="hold">
                            <p:stCondLst>
                              <p:cond delay="14970"/>
                            </p:stCondLst>
                            <p:childTnLst>
                              <p:par>
                                <p:cTn id="690" presetID="1" presetClass="emph" presetSubtype="2" fill="hold" nodeType="afterEffect">
                                  <p:stCondLst>
                                    <p:cond delay="100"/>
                                  </p:stCondLst>
                                  <p:childTnLst>
                                    <p:animClr clrSpc="rgb" dir="cw">
                                      <p:cBhvr>
                                        <p:cTn id="691" dur="10" fill="hold"/>
                                        <p:tgtEl>
                                          <p:spTgt spid="187531"/>
                                        </p:tgtEl>
                                        <p:attrNameLst>
                                          <p:attrName>fillcolor</p:attrName>
                                        </p:attrNameLst>
                                      </p:cBhvr>
                                      <p:to>
                                        <a:srgbClr val="CCCCCC"/>
                                      </p:to>
                                    </p:animClr>
                                    <p:set>
                                      <p:cBhvr>
                                        <p:cTn id="692" dur="10" fill="hold"/>
                                        <p:tgtEl>
                                          <p:spTgt spid="187531"/>
                                        </p:tgtEl>
                                        <p:attrNameLst>
                                          <p:attrName>fill.type</p:attrName>
                                        </p:attrNameLst>
                                      </p:cBhvr>
                                      <p:to>
                                        <p:strVal val="solid"/>
                                      </p:to>
                                    </p:set>
                                    <p:set>
                                      <p:cBhvr>
                                        <p:cTn id="693" dur="10" fill="hold"/>
                                        <p:tgtEl>
                                          <p:spTgt spid="187531"/>
                                        </p:tgtEl>
                                        <p:attrNameLst>
                                          <p:attrName>fill.on</p:attrName>
                                        </p:attrNameLst>
                                      </p:cBhvr>
                                      <p:to>
                                        <p:strVal val="true"/>
                                      </p:to>
                                    </p:set>
                                  </p:childTnLst>
                                </p:cTn>
                              </p:par>
                            </p:childTnLst>
                          </p:cTn>
                        </p:par>
                        <p:par>
                          <p:cTn id="694" fill="hold">
                            <p:stCondLst>
                              <p:cond delay="15080"/>
                            </p:stCondLst>
                            <p:childTnLst>
                              <p:par>
                                <p:cTn id="695" presetID="1" presetClass="emph" presetSubtype="2" fill="hold" nodeType="afterEffect">
                                  <p:stCondLst>
                                    <p:cond delay="100"/>
                                  </p:stCondLst>
                                  <p:childTnLst>
                                    <p:animClr clrSpc="rgb" dir="cw">
                                      <p:cBhvr>
                                        <p:cTn id="696" dur="10" fill="hold"/>
                                        <p:tgtEl>
                                          <p:spTgt spid="187532"/>
                                        </p:tgtEl>
                                        <p:attrNameLst>
                                          <p:attrName>fillcolor</p:attrName>
                                        </p:attrNameLst>
                                      </p:cBhvr>
                                      <p:to>
                                        <a:srgbClr val="CCCCCC"/>
                                      </p:to>
                                    </p:animClr>
                                    <p:set>
                                      <p:cBhvr>
                                        <p:cTn id="697" dur="10" fill="hold"/>
                                        <p:tgtEl>
                                          <p:spTgt spid="187532"/>
                                        </p:tgtEl>
                                        <p:attrNameLst>
                                          <p:attrName>fill.type</p:attrName>
                                        </p:attrNameLst>
                                      </p:cBhvr>
                                      <p:to>
                                        <p:strVal val="solid"/>
                                      </p:to>
                                    </p:set>
                                    <p:set>
                                      <p:cBhvr>
                                        <p:cTn id="698" dur="10" fill="hold"/>
                                        <p:tgtEl>
                                          <p:spTgt spid="187532"/>
                                        </p:tgtEl>
                                        <p:attrNameLst>
                                          <p:attrName>fill.on</p:attrName>
                                        </p:attrNameLst>
                                      </p:cBhvr>
                                      <p:to>
                                        <p:strVal val="true"/>
                                      </p:to>
                                    </p:set>
                                  </p:childTnLst>
                                </p:cTn>
                              </p:par>
                            </p:childTnLst>
                          </p:cTn>
                        </p:par>
                        <p:par>
                          <p:cTn id="699" fill="hold">
                            <p:stCondLst>
                              <p:cond delay="15190"/>
                            </p:stCondLst>
                            <p:childTnLst>
                              <p:par>
                                <p:cTn id="700" presetID="1" presetClass="emph" presetSubtype="2" fill="hold" nodeType="afterEffect">
                                  <p:stCondLst>
                                    <p:cond delay="100"/>
                                  </p:stCondLst>
                                  <p:childTnLst>
                                    <p:animClr clrSpc="rgb" dir="cw">
                                      <p:cBhvr>
                                        <p:cTn id="701" dur="10" fill="hold"/>
                                        <p:tgtEl>
                                          <p:spTgt spid="187533"/>
                                        </p:tgtEl>
                                        <p:attrNameLst>
                                          <p:attrName>fillcolor</p:attrName>
                                        </p:attrNameLst>
                                      </p:cBhvr>
                                      <p:to>
                                        <a:srgbClr val="CCCCCC"/>
                                      </p:to>
                                    </p:animClr>
                                    <p:set>
                                      <p:cBhvr>
                                        <p:cTn id="702" dur="10" fill="hold"/>
                                        <p:tgtEl>
                                          <p:spTgt spid="187533"/>
                                        </p:tgtEl>
                                        <p:attrNameLst>
                                          <p:attrName>fill.type</p:attrName>
                                        </p:attrNameLst>
                                      </p:cBhvr>
                                      <p:to>
                                        <p:strVal val="solid"/>
                                      </p:to>
                                    </p:set>
                                    <p:set>
                                      <p:cBhvr>
                                        <p:cTn id="703" dur="10" fill="hold"/>
                                        <p:tgtEl>
                                          <p:spTgt spid="187533"/>
                                        </p:tgtEl>
                                        <p:attrNameLst>
                                          <p:attrName>fill.on</p:attrName>
                                        </p:attrNameLst>
                                      </p:cBhvr>
                                      <p:to>
                                        <p:strVal val="true"/>
                                      </p:to>
                                    </p:set>
                                  </p:childTnLst>
                                </p:cTn>
                              </p:par>
                            </p:childTnLst>
                          </p:cTn>
                        </p:par>
                        <p:par>
                          <p:cTn id="704" fill="hold">
                            <p:stCondLst>
                              <p:cond delay="15300"/>
                            </p:stCondLst>
                            <p:childTnLst>
                              <p:par>
                                <p:cTn id="705" presetID="1" presetClass="emph" presetSubtype="2" fill="hold" nodeType="afterEffect">
                                  <p:stCondLst>
                                    <p:cond delay="100"/>
                                  </p:stCondLst>
                                  <p:childTnLst>
                                    <p:animClr clrSpc="rgb" dir="cw">
                                      <p:cBhvr>
                                        <p:cTn id="706" dur="10" fill="hold"/>
                                        <p:tgtEl>
                                          <p:spTgt spid="187534"/>
                                        </p:tgtEl>
                                        <p:attrNameLst>
                                          <p:attrName>fillcolor</p:attrName>
                                        </p:attrNameLst>
                                      </p:cBhvr>
                                      <p:to>
                                        <a:srgbClr val="CCCCCC"/>
                                      </p:to>
                                    </p:animClr>
                                    <p:set>
                                      <p:cBhvr>
                                        <p:cTn id="707" dur="10" fill="hold"/>
                                        <p:tgtEl>
                                          <p:spTgt spid="187534"/>
                                        </p:tgtEl>
                                        <p:attrNameLst>
                                          <p:attrName>fill.type</p:attrName>
                                        </p:attrNameLst>
                                      </p:cBhvr>
                                      <p:to>
                                        <p:strVal val="solid"/>
                                      </p:to>
                                    </p:set>
                                    <p:set>
                                      <p:cBhvr>
                                        <p:cTn id="708" dur="10" fill="hold"/>
                                        <p:tgtEl>
                                          <p:spTgt spid="187534"/>
                                        </p:tgtEl>
                                        <p:attrNameLst>
                                          <p:attrName>fill.on</p:attrName>
                                        </p:attrNameLst>
                                      </p:cBhvr>
                                      <p:to>
                                        <p:strVal val="true"/>
                                      </p:to>
                                    </p:set>
                                  </p:childTnLst>
                                </p:cTn>
                              </p:par>
                            </p:childTnLst>
                          </p:cTn>
                        </p:par>
                        <p:par>
                          <p:cTn id="709" fill="hold">
                            <p:stCondLst>
                              <p:cond delay="15410"/>
                            </p:stCondLst>
                            <p:childTnLst>
                              <p:par>
                                <p:cTn id="710" presetID="1" presetClass="emph" presetSubtype="2" fill="hold" nodeType="afterEffect">
                                  <p:stCondLst>
                                    <p:cond delay="100"/>
                                  </p:stCondLst>
                                  <p:childTnLst>
                                    <p:animClr clrSpc="rgb" dir="cw">
                                      <p:cBhvr>
                                        <p:cTn id="711" dur="10" fill="hold"/>
                                        <p:tgtEl>
                                          <p:spTgt spid="187535"/>
                                        </p:tgtEl>
                                        <p:attrNameLst>
                                          <p:attrName>fillcolor</p:attrName>
                                        </p:attrNameLst>
                                      </p:cBhvr>
                                      <p:to>
                                        <a:srgbClr val="CCCCCC"/>
                                      </p:to>
                                    </p:animClr>
                                    <p:set>
                                      <p:cBhvr>
                                        <p:cTn id="712" dur="10" fill="hold"/>
                                        <p:tgtEl>
                                          <p:spTgt spid="187535"/>
                                        </p:tgtEl>
                                        <p:attrNameLst>
                                          <p:attrName>fill.type</p:attrName>
                                        </p:attrNameLst>
                                      </p:cBhvr>
                                      <p:to>
                                        <p:strVal val="solid"/>
                                      </p:to>
                                    </p:set>
                                    <p:set>
                                      <p:cBhvr>
                                        <p:cTn id="713" dur="10" fill="hold"/>
                                        <p:tgtEl>
                                          <p:spTgt spid="187535"/>
                                        </p:tgtEl>
                                        <p:attrNameLst>
                                          <p:attrName>fill.on</p:attrName>
                                        </p:attrNameLst>
                                      </p:cBhvr>
                                      <p:to>
                                        <p:strVal val="true"/>
                                      </p:to>
                                    </p:set>
                                  </p:childTnLst>
                                </p:cTn>
                              </p:par>
                            </p:childTnLst>
                          </p:cTn>
                        </p:par>
                        <p:par>
                          <p:cTn id="714" fill="hold">
                            <p:stCondLst>
                              <p:cond delay="15520"/>
                            </p:stCondLst>
                            <p:childTnLst>
                              <p:par>
                                <p:cTn id="715" presetID="1" presetClass="emph" presetSubtype="2" fill="hold" nodeType="afterEffect">
                                  <p:stCondLst>
                                    <p:cond delay="100"/>
                                  </p:stCondLst>
                                  <p:childTnLst>
                                    <p:animClr clrSpc="rgb" dir="cw">
                                      <p:cBhvr>
                                        <p:cTn id="716" dur="10" fill="hold"/>
                                        <p:tgtEl>
                                          <p:spTgt spid="187536"/>
                                        </p:tgtEl>
                                        <p:attrNameLst>
                                          <p:attrName>fillcolor</p:attrName>
                                        </p:attrNameLst>
                                      </p:cBhvr>
                                      <p:to>
                                        <a:srgbClr val="CCCCCC"/>
                                      </p:to>
                                    </p:animClr>
                                    <p:set>
                                      <p:cBhvr>
                                        <p:cTn id="717" dur="10" fill="hold"/>
                                        <p:tgtEl>
                                          <p:spTgt spid="187536"/>
                                        </p:tgtEl>
                                        <p:attrNameLst>
                                          <p:attrName>fill.type</p:attrName>
                                        </p:attrNameLst>
                                      </p:cBhvr>
                                      <p:to>
                                        <p:strVal val="solid"/>
                                      </p:to>
                                    </p:set>
                                    <p:set>
                                      <p:cBhvr>
                                        <p:cTn id="718" dur="10" fill="hold"/>
                                        <p:tgtEl>
                                          <p:spTgt spid="187536"/>
                                        </p:tgtEl>
                                        <p:attrNameLst>
                                          <p:attrName>fill.on</p:attrName>
                                        </p:attrNameLst>
                                      </p:cBhvr>
                                      <p:to>
                                        <p:strVal val="true"/>
                                      </p:to>
                                    </p:set>
                                  </p:childTnLst>
                                </p:cTn>
                              </p:par>
                            </p:childTnLst>
                          </p:cTn>
                        </p:par>
                        <p:par>
                          <p:cTn id="719" fill="hold">
                            <p:stCondLst>
                              <p:cond delay="15630"/>
                            </p:stCondLst>
                            <p:childTnLst>
                              <p:par>
                                <p:cTn id="720" presetID="1" presetClass="emph" presetSubtype="2" fill="hold" nodeType="afterEffect">
                                  <p:stCondLst>
                                    <p:cond delay="100"/>
                                  </p:stCondLst>
                                  <p:childTnLst>
                                    <p:animClr clrSpc="rgb" dir="cw">
                                      <p:cBhvr>
                                        <p:cTn id="721" dur="10" fill="hold"/>
                                        <p:tgtEl>
                                          <p:spTgt spid="187537"/>
                                        </p:tgtEl>
                                        <p:attrNameLst>
                                          <p:attrName>fillcolor</p:attrName>
                                        </p:attrNameLst>
                                      </p:cBhvr>
                                      <p:to>
                                        <a:srgbClr val="CCCCCC"/>
                                      </p:to>
                                    </p:animClr>
                                    <p:set>
                                      <p:cBhvr>
                                        <p:cTn id="722" dur="10" fill="hold"/>
                                        <p:tgtEl>
                                          <p:spTgt spid="187537"/>
                                        </p:tgtEl>
                                        <p:attrNameLst>
                                          <p:attrName>fill.type</p:attrName>
                                        </p:attrNameLst>
                                      </p:cBhvr>
                                      <p:to>
                                        <p:strVal val="solid"/>
                                      </p:to>
                                    </p:set>
                                    <p:set>
                                      <p:cBhvr>
                                        <p:cTn id="723" dur="10" fill="hold"/>
                                        <p:tgtEl>
                                          <p:spTgt spid="187537"/>
                                        </p:tgtEl>
                                        <p:attrNameLst>
                                          <p:attrName>fill.on</p:attrName>
                                        </p:attrNameLst>
                                      </p:cBhvr>
                                      <p:to>
                                        <p:strVal val="true"/>
                                      </p:to>
                                    </p:set>
                                  </p:childTnLst>
                                </p:cTn>
                              </p:par>
                            </p:childTnLst>
                          </p:cTn>
                        </p:par>
                        <p:par>
                          <p:cTn id="724" fill="hold">
                            <p:stCondLst>
                              <p:cond delay="15740"/>
                            </p:stCondLst>
                            <p:childTnLst>
                              <p:par>
                                <p:cTn id="725" presetID="1" presetClass="emph" presetSubtype="2" fill="hold" nodeType="afterEffect">
                                  <p:stCondLst>
                                    <p:cond delay="100"/>
                                  </p:stCondLst>
                                  <p:childTnLst>
                                    <p:animClr clrSpc="rgb" dir="cw">
                                      <p:cBhvr>
                                        <p:cTn id="726" dur="10" fill="hold"/>
                                        <p:tgtEl>
                                          <p:spTgt spid="187538"/>
                                        </p:tgtEl>
                                        <p:attrNameLst>
                                          <p:attrName>fillcolor</p:attrName>
                                        </p:attrNameLst>
                                      </p:cBhvr>
                                      <p:to>
                                        <a:srgbClr val="CCCCCC"/>
                                      </p:to>
                                    </p:animClr>
                                    <p:set>
                                      <p:cBhvr>
                                        <p:cTn id="727" dur="10" fill="hold"/>
                                        <p:tgtEl>
                                          <p:spTgt spid="187538"/>
                                        </p:tgtEl>
                                        <p:attrNameLst>
                                          <p:attrName>fill.type</p:attrName>
                                        </p:attrNameLst>
                                      </p:cBhvr>
                                      <p:to>
                                        <p:strVal val="solid"/>
                                      </p:to>
                                    </p:set>
                                    <p:set>
                                      <p:cBhvr>
                                        <p:cTn id="728" dur="10" fill="hold"/>
                                        <p:tgtEl>
                                          <p:spTgt spid="187538"/>
                                        </p:tgtEl>
                                        <p:attrNameLst>
                                          <p:attrName>fill.on</p:attrName>
                                        </p:attrNameLst>
                                      </p:cBhvr>
                                      <p:to>
                                        <p:strVal val="true"/>
                                      </p:to>
                                    </p:set>
                                  </p:childTnLst>
                                </p:cTn>
                              </p:par>
                            </p:childTnLst>
                          </p:cTn>
                        </p:par>
                        <p:par>
                          <p:cTn id="729" fill="hold">
                            <p:stCondLst>
                              <p:cond delay="15850"/>
                            </p:stCondLst>
                            <p:childTnLst>
                              <p:par>
                                <p:cTn id="730" presetID="1" presetClass="emph" presetSubtype="2" fill="hold" nodeType="afterEffect">
                                  <p:stCondLst>
                                    <p:cond delay="100"/>
                                  </p:stCondLst>
                                  <p:childTnLst>
                                    <p:animClr clrSpc="rgb" dir="cw">
                                      <p:cBhvr>
                                        <p:cTn id="731" dur="10" fill="hold"/>
                                        <p:tgtEl>
                                          <p:spTgt spid="187539"/>
                                        </p:tgtEl>
                                        <p:attrNameLst>
                                          <p:attrName>fillcolor</p:attrName>
                                        </p:attrNameLst>
                                      </p:cBhvr>
                                      <p:to>
                                        <a:srgbClr val="CCCCCC"/>
                                      </p:to>
                                    </p:animClr>
                                    <p:set>
                                      <p:cBhvr>
                                        <p:cTn id="732" dur="10" fill="hold"/>
                                        <p:tgtEl>
                                          <p:spTgt spid="187539"/>
                                        </p:tgtEl>
                                        <p:attrNameLst>
                                          <p:attrName>fill.type</p:attrName>
                                        </p:attrNameLst>
                                      </p:cBhvr>
                                      <p:to>
                                        <p:strVal val="solid"/>
                                      </p:to>
                                    </p:set>
                                    <p:set>
                                      <p:cBhvr>
                                        <p:cTn id="733" dur="10" fill="hold"/>
                                        <p:tgtEl>
                                          <p:spTgt spid="187539"/>
                                        </p:tgtEl>
                                        <p:attrNameLst>
                                          <p:attrName>fill.on</p:attrName>
                                        </p:attrNameLst>
                                      </p:cBhvr>
                                      <p:to>
                                        <p:strVal val="true"/>
                                      </p:to>
                                    </p:set>
                                  </p:childTnLst>
                                </p:cTn>
                              </p:par>
                            </p:childTnLst>
                          </p:cTn>
                        </p:par>
                        <p:par>
                          <p:cTn id="734" fill="hold">
                            <p:stCondLst>
                              <p:cond delay="15960"/>
                            </p:stCondLst>
                            <p:childTnLst>
                              <p:par>
                                <p:cTn id="735" presetID="1" presetClass="emph" presetSubtype="2" fill="hold" nodeType="afterEffect">
                                  <p:stCondLst>
                                    <p:cond delay="100"/>
                                  </p:stCondLst>
                                  <p:childTnLst>
                                    <p:animClr clrSpc="rgb" dir="cw">
                                      <p:cBhvr>
                                        <p:cTn id="736" dur="10" fill="hold"/>
                                        <p:tgtEl>
                                          <p:spTgt spid="187540"/>
                                        </p:tgtEl>
                                        <p:attrNameLst>
                                          <p:attrName>fillcolor</p:attrName>
                                        </p:attrNameLst>
                                      </p:cBhvr>
                                      <p:to>
                                        <a:srgbClr val="CCCCCC"/>
                                      </p:to>
                                    </p:animClr>
                                    <p:set>
                                      <p:cBhvr>
                                        <p:cTn id="737" dur="10" fill="hold"/>
                                        <p:tgtEl>
                                          <p:spTgt spid="187540"/>
                                        </p:tgtEl>
                                        <p:attrNameLst>
                                          <p:attrName>fill.type</p:attrName>
                                        </p:attrNameLst>
                                      </p:cBhvr>
                                      <p:to>
                                        <p:strVal val="solid"/>
                                      </p:to>
                                    </p:set>
                                    <p:set>
                                      <p:cBhvr>
                                        <p:cTn id="738" dur="10" fill="hold"/>
                                        <p:tgtEl>
                                          <p:spTgt spid="187540"/>
                                        </p:tgtEl>
                                        <p:attrNameLst>
                                          <p:attrName>fill.on</p:attrName>
                                        </p:attrNameLst>
                                      </p:cBhvr>
                                      <p:to>
                                        <p:strVal val="true"/>
                                      </p:to>
                                    </p:set>
                                  </p:childTnLst>
                                </p:cTn>
                              </p:par>
                            </p:childTnLst>
                          </p:cTn>
                        </p:par>
                        <p:par>
                          <p:cTn id="739" fill="hold">
                            <p:stCondLst>
                              <p:cond delay="16070"/>
                            </p:stCondLst>
                            <p:childTnLst>
                              <p:par>
                                <p:cTn id="740" presetID="1" presetClass="emph" presetSubtype="2" fill="hold" nodeType="afterEffect">
                                  <p:stCondLst>
                                    <p:cond delay="100"/>
                                  </p:stCondLst>
                                  <p:childTnLst>
                                    <p:animClr clrSpc="rgb" dir="cw">
                                      <p:cBhvr>
                                        <p:cTn id="741" dur="10" fill="hold"/>
                                        <p:tgtEl>
                                          <p:spTgt spid="187541"/>
                                        </p:tgtEl>
                                        <p:attrNameLst>
                                          <p:attrName>fillcolor</p:attrName>
                                        </p:attrNameLst>
                                      </p:cBhvr>
                                      <p:to>
                                        <a:srgbClr val="CCCCCC"/>
                                      </p:to>
                                    </p:animClr>
                                    <p:set>
                                      <p:cBhvr>
                                        <p:cTn id="742" dur="10" fill="hold"/>
                                        <p:tgtEl>
                                          <p:spTgt spid="187541"/>
                                        </p:tgtEl>
                                        <p:attrNameLst>
                                          <p:attrName>fill.type</p:attrName>
                                        </p:attrNameLst>
                                      </p:cBhvr>
                                      <p:to>
                                        <p:strVal val="solid"/>
                                      </p:to>
                                    </p:set>
                                    <p:set>
                                      <p:cBhvr>
                                        <p:cTn id="743" dur="10" fill="hold"/>
                                        <p:tgtEl>
                                          <p:spTgt spid="187541"/>
                                        </p:tgtEl>
                                        <p:attrNameLst>
                                          <p:attrName>fill.on</p:attrName>
                                        </p:attrNameLst>
                                      </p:cBhvr>
                                      <p:to>
                                        <p:strVal val="true"/>
                                      </p:to>
                                    </p:set>
                                  </p:childTnLst>
                                </p:cTn>
                              </p:par>
                            </p:childTnLst>
                          </p:cTn>
                        </p:par>
                        <p:par>
                          <p:cTn id="744" fill="hold">
                            <p:stCondLst>
                              <p:cond delay="16180"/>
                            </p:stCondLst>
                            <p:childTnLst>
                              <p:par>
                                <p:cTn id="745" presetID="1" presetClass="emph" presetSubtype="2" fill="hold" nodeType="afterEffect">
                                  <p:stCondLst>
                                    <p:cond delay="100"/>
                                  </p:stCondLst>
                                  <p:childTnLst>
                                    <p:animClr clrSpc="rgb" dir="cw">
                                      <p:cBhvr>
                                        <p:cTn id="746" dur="10" fill="hold"/>
                                        <p:tgtEl>
                                          <p:spTgt spid="187542"/>
                                        </p:tgtEl>
                                        <p:attrNameLst>
                                          <p:attrName>fillcolor</p:attrName>
                                        </p:attrNameLst>
                                      </p:cBhvr>
                                      <p:to>
                                        <a:srgbClr val="CCCCCC"/>
                                      </p:to>
                                    </p:animClr>
                                    <p:set>
                                      <p:cBhvr>
                                        <p:cTn id="747" dur="10" fill="hold"/>
                                        <p:tgtEl>
                                          <p:spTgt spid="187542"/>
                                        </p:tgtEl>
                                        <p:attrNameLst>
                                          <p:attrName>fill.type</p:attrName>
                                        </p:attrNameLst>
                                      </p:cBhvr>
                                      <p:to>
                                        <p:strVal val="solid"/>
                                      </p:to>
                                    </p:set>
                                    <p:set>
                                      <p:cBhvr>
                                        <p:cTn id="748" dur="10" fill="hold"/>
                                        <p:tgtEl>
                                          <p:spTgt spid="187542"/>
                                        </p:tgtEl>
                                        <p:attrNameLst>
                                          <p:attrName>fill.on</p:attrName>
                                        </p:attrNameLst>
                                      </p:cBhvr>
                                      <p:to>
                                        <p:strVal val="true"/>
                                      </p:to>
                                    </p:set>
                                  </p:childTnLst>
                                </p:cTn>
                              </p:par>
                            </p:childTnLst>
                          </p:cTn>
                        </p:par>
                        <p:par>
                          <p:cTn id="749" fill="hold">
                            <p:stCondLst>
                              <p:cond delay="16290"/>
                            </p:stCondLst>
                            <p:childTnLst>
                              <p:par>
                                <p:cTn id="750" presetID="1" presetClass="emph" presetSubtype="2" fill="hold" nodeType="afterEffect">
                                  <p:stCondLst>
                                    <p:cond delay="100"/>
                                  </p:stCondLst>
                                  <p:childTnLst>
                                    <p:animClr clrSpc="rgb" dir="cw">
                                      <p:cBhvr>
                                        <p:cTn id="751" dur="10" fill="hold"/>
                                        <p:tgtEl>
                                          <p:spTgt spid="187543"/>
                                        </p:tgtEl>
                                        <p:attrNameLst>
                                          <p:attrName>fillcolor</p:attrName>
                                        </p:attrNameLst>
                                      </p:cBhvr>
                                      <p:to>
                                        <a:srgbClr val="CCCCCC"/>
                                      </p:to>
                                    </p:animClr>
                                    <p:set>
                                      <p:cBhvr>
                                        <p:cTn id="752" dur="10" fill="hold"/>
                                        <p:tgtEl>
                                          <p:spTgt spid="187543"/>
                                        </p:tgtEl>
                                        <p:attrNameLst>
                                          <p:attrName>fill.type</p:attrName>
                                        </p:attrNameLst>
                                      </p:cBhvr>
                                      <p:to>
                                        <p:strVal val="solid"/>
                                      </p:to>
                                    </p:set>
                                    <p:set>
                                      <p:cBhvr>
                                        <p:cTn id="753" dur="10" fill="hold"/>
                                        <p:tgtEl>
                                          <p:spTgt spid="187543"/>
                                        </p:tgtEl>
                                        <p:attrNameLst>
                                          <p:attrName>fill.on</p:attrName>
                                        </p:attrNameLst>
                                      </p:cBhvr>
                                      <p:to>
                                        <p:strVal val="true"/>
                                      </p:to>
                                    </p:set>
                                  </p:childTnLst>
                                </p:cTn>
                              </p:par>
                            </p:childTnLst>
                          </p:cTn>
                        </p:par>
                        <p:par>
                          <p:cTn id="754" fill="hold">
                            <p:stCondLst>
                              <p:cond delay="16400"/>
                            </p:stCondLst>
                            <p:childTnLst>
                              <p:par>
                                <p:cTn id="755" presetID="1" presetClass="emph" presetSubtype="2" fill="hold" nodeType="afterEffect">
                                  <p:stCondLst>
                                    <p:cond delay="100"/>
                                  </p:stCondLst>
                                  <p:childTnLst>
                                    <p:animClr clrSpc="rgb" dir="cw">
                                      <p:cBhvr>
                                        <p:cTn id="756" dur="10" fill="hold"/>
                                        <p:tgtEl>
                                          <p:spTgt spid="187544"/>
                                        </p:tgtEl>
                                        <p:attrNameLst>
                                          <p:attrName>fillcolor</p:attrName>
                                        </p:attrNameLst>
                                      </p:cBhvr>
                                      <p:to>
                                        <a:srgbClr val="CCCCCC"/>
                                      </p:to>
                                    </p:animClr>
                                    <p:set>
                                      <p:cBhvr>
                                        <p:cTn id="757" dur="10" fill="hold"/>
                                        <p:tgtEl>
                                          <p:spTgt spid="187544"/>
                                        </p:tgtEl>
                                        <p:attrNameLst>
                                          <p:attrName>fill.type</p:attrName>
                                        </p:attrNameLst>
                                      </p:cBhvr>
                                      <p:to>
                                        <p:strVal val="solid"/>
                                      </p:to>
                                    </p:set>
                                    <p:set>
                                      <p:cBhvr>
                                        <p:cTn id="758" dur="10" fill="hold"/>
                                        <p:tgtEl>
                                          <p:spTgt spid="187544"/>
                                        </p:tgtEl>
                                        <p:attrNameLst>
                                          <p:attrName>fill.on</p:attrName>
                                        </p:attrNameLst>
                                      </p:cBhvr>
                                      <p:to>
                                        <p:strVal val="true"/>
                                      </p:to>
                                    </p:set>
                                  </p:childTnLst>
                                </p:cTn>
                              </p:par>
                            </p:childTnLst>
                          </p:cTn>
                        </p:par>
                        <p:par>
                          <p:cTn id="759" fill="hold">
                            <p:stCondLst>
                              <p:cond delay="16510"/>
                            </p:stCondLst>
                            <p:childTnLst>
                              <p:par>
                                <p:cTn id="760" presetID="1" presetClass="emph" presetSubtype="2" fill="hold" nodeType="afterEffect">
                                  <p:stCondLst>
                                    <p:cond delay="100"/>
                                  </p:stCondLst>
                                  <p:childTnLst>
                                    <p:animClr clrSpc="rgb" dir="cw">
                                      <p:cBhvr>
                                        <p:cTn id="761" dur="10" fill="hold"/>
                                        <p:tgtEl>
                                          <p:spTgt spid="187545"/>
                                        </p:tgtEl>
                                        <p:attrNameLst>
                                          <p:attrName>fillcolor</p:attrName>
                                        </p:attrNameLst>
                                      </p:cBhvr>
                                      <p:to>
                                        <a:srgbClr val="CCCCCC"/>
                                      </p:to>
                                    </p:animClr>
                                    <p:set>
                                      <p:cBhvr>
                                        <p:cTn id="762" dur="10" fill="hold"/>
                                        <p:tgtEl>
                                          <p:spTgt spid="187545"/>
                                        </p:tgtEl>
                                        <p:attrNameLst>
                                          <p:attrName>fill.type</p:attrName>
                                        </p:attrNameLst>
                                      </p:cBhvr>
                                      <p:to>
                                        <p:strVal val="solid"/>
                                      </p:to>
                                    </p:set>
                                    <p:set>
                                      <p:cBhvr>
                                        <p:cTn id="763" dur="10" fill="hold"/>
                                        <p:tgtEl>
                                          <p:spTgt spid="187545"/>
                                        </p:tgtEl>
                                        <p:attrNameLst>
                                          <p:attrName>fill.on</p:attrName>
                                        </p:attrNameLst>
                                      </p:cBhvr>
                                      <p:to>
                                        <p:strVal val="true"/>
                                      </p:to>
                                    </p:set>
                                  </p:childTnLst>
                                </p:cTn>
                              </p:par>
                            </p:childTnLst>
                          </p:cTn>
                        </p:par>
                        <p:par>
                          <p:cTn id="764" fill="hold">
                            <p:stCondLst>
                              <p:cond delay="16620"/>
                            </p:stCondLst>
                            <p:childTnLst>
                              <p:par>
                                <p:cTn id="765" presetID="1" presetClass="emph" presetSubtype="2" fill="hold" nodeType="afterEffect">
                                  <p:stCondLst>
                                    <p:cond delay="100"/>
                                  </p:stCondLst>
                                  <p:childTnLst>
                                    <p:animClr clrSpc="rgb" dir="cw">
                                      <p:cBhvr>
                                        <p:cTn id="766" dur="10" fill="hold"/>
                                        <p:tgtEl>
                                          <p:spTgt spid="187546"/>
                                        </p:tgtEl>
                                        <p:attrNameLst>
                                          <p:attrName>fillcolor</p:attrName>
                                        </p:attrNameLst>
                                      </p:cBhvr>
                                      <p:to>
                                        <a:srgbClr val="CCCCCC"/>
                                      </p:to>
                                    </p:animClr>
                                    <p:set>
                                      <p:cBhvr>
                                        <p:cTn id="767" dur="10" fill="hold"/>
                                        <p:tgtEl>
                                          <p:spTgt spid="187546"/>
                                        </p:tgtEl>
                                        <p:attrNameLst>
                                          <p:attrName>fill.type</p:attrName>
                                        </p:attrNameLst>
                                      </p:cBhvr>
                                      <p:to>
                                        <p:strVal val="solid"/>
                                      </p:to>
                                    </p:set>
                                    <p:set>
                                      <p:cBhvr>
                                        <p:cTn id="768" dur="10" fill="hold"/>
                                        <p:tgtEl>
                                          <p:spTgt spid="187546"/>
                                        </p:tgtEl>
                                        <p:attrNameLst>
                                          <p:attrName>fill.on</p:attrName>
                                        </p:attrNameLst>
                                      </p:cBhvr>
                                      <p:to>
                                        <p:strVal val="true"/>
                                      </p:to>
                                    </p:set>
                                  </p:childTnLst>
                                </p:cTn>
                              </p:par>
                            </p:childTnLst>
                          </p:cTn>
                        </p:par>
                        <p:par>
                          <p:cTn id="769" fill="hold">
                            <p:stCondLst>
                              <p:cond delay="16730"/>
                            </p:stCondLst>
                            <p:childTnLst>
                              <p:par>
                                <p:cTn id="770" presetID="1" presetClass="emph" presetSubtype="2" fill="hold" nodeType="afterEffect">
                                  <p:stCondLst>
                                    <p:cond delay="100"/>
                                  </p:stCondLst>
                                  <p:childTnLst>
                                    <p:animClr clrSpc="rgb" dir="cw">
                                      <p:cBhvr>
                                        <p:cTn id="771" dur="10" fill="hold"/>
                                        <p:tgtEl>
                                          <p:spTgt spid="187547"/>
                                        </p:tgtEl>
                                        <p:attrNameLst>
                                          <p:attrName>fillcolor</p:attrName>
                                        </p:attrNameLst>
                                      </p:cBhvr>
                                      <p:to>
                                        <a:srgbClr val="CCCCCC"/>
                                      </p:to>
                                    </p:animClr>
                                    <p:set>
                                      <p:cBhvr>
                                        <p:cTn id="772" dur="10" fill="hold"/>
                                        <p:tgtEl>
                                          <p:spTgt spid="187547"/>
                                        </p:tgtEl>
                                        <p:attrNameLst>
                                          <p:attrName>fill.type</p:attrName>
                                        </p:attrNameLst>
                                      </p:cBhvr>
                                      <p:to>
                                        <p:strVal val="solid"/>
                                      </p:to>
                                    </p:set>
                                    <p:set>
                                      <p:cBhvr>
                                        <p:cTn id="773" dur="10" fill="hold"/>
                                        <p:tgtEl>
                                          <p:spTgt spid="187547"/>
                                        </p:tgtEl>
                                        <p:attrNameLst>
                                          <p:attrName>fill.on</p:attrName>
                                        </p:attrNameLst>
                                      </p:cBhvr>
                                      <p:to>
                                        <p:strVal val="true"/>
                                      </p:to>
                                    </p:set>
                                  </p:childTnLst>
                                </p:cTn>
                              </p:par>
                            </p:childTnLst>
                          </p:cTn>
                        </p:par>
                        <p:par>
                          <p:cTn id="774" fill="hold">
                            <p:stCondLst>
                              <p:cond delay="16840"/>
                            </p:stCondLst>
                            <p:childTnLst>
                              <p:par>
                                <p:cTn id="775" presetID="1" presetClass="emph" presetSubtype="2" fill="hold" nodeType="afterEffect">
                                  <p:stCondLst>
                                    <p:cond delay="100"/>
                                  </p:stCondLst>
                                  <p:childTnLst>
                                    <p:animClr clrSpc="rgb" dir="cw">
                                      <p:cBhvr>
                                        <p:cTn id="776" dur="10" fill="hold"/>
                                        <p:tgtEl>
                                          <p:spTgt spid="187548"/>
                                        </p:tgtEl>
                                        <p:attrNameLst>
                                          <p:attrName>fillcolor</p:attrName>
                                        </p:attrNameLst>
                                      </p:cBhvr>
                                      <p:to>
                                        <a:srgbClr val="CCCCCC"/>
                                      </p:to>
                                    </p:animClr>
                                    <p:set>
                                      <p:cBhvr>
                                        <p:cTn id="777" dur="10" fill="hold"/>
                                        <p:tgtEl>
                                          <p:spTgt spid="187548"/>
                                        </p:tgtEl>
                                        <p:attrNameLst>
                                          <p:attrName>fill.type</p:attrName>
                                        </p:attrNameLst>
                                      </p:cBhvr>
                                      <p:to>
                                        <p:strVal val="solid"/>
                                      </p:to>
                                    </p:set>
                                    <p:set>
                                      <p:cBhvr>
                                        <p:cTn id="778" dur="10" fill="hold"/>
                                        <p:tgtEl>
                                          <p:spTgt spid="187548"/>
                                        </p:tgtEl>
                                        <p:attrNameLst>
                                          <p:attrName>fill.on</p:attrName>
                                        </p:attrNameLst>
                                      </p:cBhvr>
                                      <p:to>
                                        <p:strVal val="true"/>
                                      </p:to>
                                    </p:set>
                                  </p:childTnLst>
                                </p:cTn>
                              </p:par>
                            </p:childTnLst>
                          </p:cTn>
                        </p:par>
                        <p:par>
                          <p:cTn id="779" fill="hold">
                            <p:stCondLst>
                              <p:cond delay="16950"/>
                            </p:stCondLst>
                            <p:childTnLst>
                              <p:par>
                                <p:cTn id="780" presetID="1" presetClass="emph" presetSubtype="2" fill="hold" nodeType="afterEffect">
                                  <p:stCondLst>
                                    <p:cond delay="100"/>
                                  </p:stCondLst>
                                  <p:childTnLst>
                                    <p:animClr clrSpc="rgb" dir="cw">
                                      <p:cBhvr>
                                        <p:cTn id="781" dur="10" fill="hold"/>
                                        <p:tgtEl>
                                          <p:spTgt spid="187549"/>
                                        </p:tgtEl>
                                        <p:attrNameLst>
                                          <p:attrName>fillcolor</p:attrName>
                                        </p:attrNameLst>
                                      </p:cBhvr>
                                      <p:to>
                                        <a:srgbClr val="CCCCCC"/>
                                      </p:to>
                                    </p:animClr>
                                    <p:set>
                                      <p:cBhvr>
                                        <p:cTn id="782" dur="10" fill="hold"/>
                                        <p:tgtEl>
                                          <p:spTgt spid="187549"/>
                                        </p:tgtEl>
                                        <p:attrNameLst>
                                          <p:attrName>fill.type</p:attrName>
                                        </p:attrNameLst>
                                      </p:cBhvr>
                                      <p:to>
                                        <p:strVal val="solid"/>
                                      </p:to>
                                    </p:set>
                                    <p:set>
                                      <p:cBhvr>
                                        <p:cTn id="783" dur="10" fill="hold"/>
                                        <p:tgtEl>
                                          <p:spTgt spid="187549"/>
                                        </p:tgtEl>
                                        <p:attrNameLst>
                                          <p:attrName>fill.on</p:attrName>
                                        </p:attrNameLst>
                                      </p:cBhvr>
                                      <p:to>
                                        <p:strVal val="true"/>
                                      </p:to>
                                    </p:set>
                                  </p:childTnLst>
                                </p:cTn>
                              </p:par>
                            </p:childTnLst>
                          </p:cTn>
                        </p:par>
                        <p:par>
                          <p:cTn id="784" fill="hold">
                            <p:stCondLst>
                              <p:cond delay="17060"/>
                            </p:stCondLst>
                            <p:childTnLst>
                              <p:par>
                                <p:cTn id="785" presetID="1" presetClass="emph" presetSubtype="2" fill="hold" nodeType="afterEffect">
                                  <p:stCondLst>
                                    <p:cond delay="100"/>
                                  </p:stCondLst>
                                  <p:childTnLst>
                                    <p:animClr clrSpc="rgb" dir="cw">
                                      <p:cBhvr>
                                        <p:cTn id="786" dur="10" fill="hold"/>
                                        <p:tgtEl>
                                          <p:spTgt spid="187550"/>
                                        </p:tgtEl>
                                        <p:attrNameLst>
                                          <p:attrName>fillcolor</p:attrName>
                                        </p:attrNameLst>
                                      </p:cBhvr>
                                      <p:to>
                                        <a:srgbClr val="CCCCCC"/>
                                      </p:to>
                                    </p:animClr>
                                    <p:set>
                                      <p:cBhvr>
                                        <p:cTn id="787" dur="10" fill="hold"/>
                                        <p:tgtEl>
                                          <p:spTgt spid="187550"/>
                                        </p:tgtEl>
                                        <p:attrNameLst>
                                          <p:attrName>fill.type</p:attrName>
                                        </p:attrNameLst>
                                      </p:cBhvr>
                                      <p:to>
                                        <p:strVal val="solid"/>
                                      </p:to>
                                    </p:set>
                                    <p:set>
                                      <p:cBhvr>
                                        <p:cTn id="788" dur="10" fill="hold"/>
                                        <p:tgtEl>
                                          <p:spTgt spid="187550"/>
                                        </p:tgtEl>
                                        <p:attrNameLst>
                                          <p:attrName>fill.on</p:attrName>
                                        </p:attrNameLst>
                                      </p:cBhvr>
                                      <p:to>
                                        <p:strVal val="true"/>
                                      </p:to>
                                    </p:set>
                                  </p:childTnLst>
                                </p:cTn>
                              </p:par>
                            </p:childTnLst>
                          </p:cTn>
                        </p:par>
                        <p:par>
                          <p:cTn id="789" fill="hold">
                            <p:stCondLst>
                              <p:cond delay="17170"/>
                            </p:stCondLst>
                            <p:childTnLst>
                              <p:par>
                                <p:cTn id="790" presetID="1" presetClass="emph" presetSubtype="2" fill="hold" nodeType="afterEffect">
                                  <p:stCondLst>
                                    <p:cond delay="100"/>
                                  </p:stCondLst>
                                  <p:childTnLst>
                                    <p:animClr clrSpc="rgb" dir="cw">
                                      <p:cBhvr>
                                        <p:cTn id="791" dur="10" fill="hold"/>
                                        <p:tgtEl>
                                          <p:spTgt spid="187551"/>
                                        </p:tgtEl>
                                        <p:attrNameLst>
                                          <p:attrName>fillcolor</p:attrName>
                                        </p:attrNameLst>
                                      </p:cBhvr>
                                      <p:to>
                                        <a:srgbClr val="CCCCCC"/>
                                      </p:to>
                                    </p:animClr>
                                    <p:set>
                                      <p:cBhvr>
                                        <p:cTn id="792" dur="10" fill="hold"/>
                                        <p:tgtEl>
                                          <p:spTgt spid="187551"/>
                                        </p:tgtEl>
                                        <p:attrNameLst>
                                          <p:attrName>fill.type</p:attrName>
                                        </p:attrNameLst>
                                      </p:cBhvr>
                                      <p:to>
                                        <p:strVal val="solid"/>
                                      </p:to>
                                    </p:set>
                                    <p:set>
                                      <p:cBhvr>
                                        <p:cTn id="793" dur="10" fill="hold"/>
                                        <p:tgtEl>
                                          <p:spTgt spid="187551"/>
                                        </p:tgtEl>
                                        <p:attrNameLst>
                                          <p:attrName>fill.on</p:attrName>
                                        </p:attrNameLst>
                                      </p:cBhvr>
                                      <p:to>
                                        <p:strVal val="true"/>
                                      </p:to>
                                    </p:set>
                                  </p:childTnLst>
                                </p:cTn>
                              </p:par>
                            </p:childTnLst>
                          </p:cTn>
                        </p:par>
                        <p:par>
                          <p:cTn id="794" fill="hold">
                            <p:stCondLst>
                              <p:cond delay="17280"/>
                            </p:stCondLst>
                            <p:childTnLst>
                              <p:par>
                                <p:cTn id="795" presetID="1" presetClass="emph" presetSubtype="2" fill="hold" nodeType="afterEffect">
                                  <p:stCondLst>
                                    <p:cond delay="100"/>
                                  </p:stCondLst>
                                  <p:childTnLst>
                                    <p:animClr clrSpc="rgb" dir="cw">
                                      <p:cBhvr>
                                        <p:cTn id="796" dur="10" fill="hold"/>
                                        <p:tgtEl>
                                          <p:spTgt spid="187552"/>
                                        </p:tgtEl>
                                        <p:attrNameLst>
                                          <p:attrName>fillcolor</p:attrName>
                                        </p:attrNameLst>
                                      </p:cBhvr>
                                      <p:to>
                                        <a:srgbClr val="CCCCCC"/>
                                      </p:to>
                                    </p:animClr>
                                    <p:set>
                                      <p:cBhvr>
                                        <p:cTn id="797" dur="10" fill="hold"/>
                                        <p:tgtEl>
                                          <p:spTgt spid="187552"/>
                                        </p:tgtEl>
                                        <p:attrNameLst>
                                          <p:attrName>fill.type</p:attrName>
                                        </p:attrNameLst>
                                      </p:cBhvr>
                                      <p:to>
                                        <p:strVal val="solid"/>
                                      </p:to>
                                    </p:set>
                                    <p:set>
                                      <p:cBhvr>
                                        <p:cTn id="798" dur="10" fill="hold"/>
                                        <p:tgtEl>
                                          <p:spTgt spid="187552"/>
                                        </p:tgtEl>
                                        <p:attrNameLst>
                                          <p:attrName>fill.on</p:attrName>
                                        </p:attrNameLst>
                                      </p:cBhvr>
                                      <p:to>
                                        <p:strVal val="true"/>
                                      </p:to>
                                    </p:set>
                                  </p:childTnLst>
                                </p:cTn>
                              </p:par>
                            </p:childTnLst>
                          </p:cTn>
                        </p:par>
                        <p:par>
                          <p:cTn id="799" fill="hold">
                            <p:stCondLst>
                              <p:cond delay="17390"/>
                            </p:stCondLst>
                            <p:childTnLst>
                              <p:par>
                                <p:cTn id="800" presetID="1" presetClass="emph" presetSubtype="2" fill="hold" nodeType="afterEffect">
                                  <p:stCondLst>
                                    <p:cond delay="100"/>
                                  </p:stCondLst>
                                  <p:childTnLst>
                                    <p:animClr clrSpc="rgb" dir="cw">
                                      <p:cBhvr>
                                        <p:cTn id="801" dur="10" fill="hold"/>
                                        <p:tgtEl>
                                          <p:spTgt spid="187553"/>
                                        </p:tgtEl>
                                        <p:attrNameLst>
                                          <p:attrName>fillcolor</p:attrName>
                                        </p:attrNameLst>
                                      </p:cBhvr>
                                      <p:to>
                                        <a:srgbClr val="CCCCCC"/>
                                      </p:to>
                                    </p:animClr>
                                    <p:set>
                                      <p:cBhvr>
                                        <p:cTn id="802" dur="10" fill="hold"/>
                                        <p:tgtEl>
                                          <p:spTgt spid="187553"/>
                                        </p:tgtEl>
                                        <p:attrNameLst>
                                          <p:attrName>fill.type</p:attrName>
                                        </p:attrNameLst>
                                      </p:cBhvr>
                                      <p:to>
                                        <p:strVal val="solid"/>
                                      </p:to>
                                    </p:set>
                                    <p:set>
                                      <p:cBhvr>
                                        <p:cTn id="803" dur="10" fill="hold"/>
                                        <p:tgtEl>
                                          <p:spTgt spid="187553"/>
                                        </p:tgtEl>
                                        <p:attrNameLst>
                                          <p:attrName>fill.on</p:attrName>
                                        </p:attrNameLst>
                                      </p:cBhvr>
                                      <p:to>
                                        <p:strVal val="true"/>
                                      </p:to>
                                    </p:set>
                                  </p:childTnLst>
                                </p:cTn>
                              </p:par>
                            </p:childTnLst>
                          </p:cTn>
                        </p:par>
                        <p:par>
                          <p:cTn id="804" fill="hold">
                            <p:stCondLst>
                              <p:cond delay="17500"/>
                            </p:stCondLst>
                            <p:childTnLst>
                              <p:par>
                                <p:cTn id="805" presetID="1" presetClass="emph" presetSubtype="2" fill="hold" nodeType="afterEffect">
                                  <p:stCondLst>
                                    <p:cond delay="100"/>
                                  </p:stCondLst>
                                  <p:childTnLst>
                                    <p:animClr clrSpc="rgb" dir="cw">
                                      <p:cBhvr>
                                        <p:cTn id="806" dur="10" fill="hold"/>
                                        <p:tgtEl>
                                          <p:spTgt spid="187554"/>
                                        </p:tgtEl>
                                        <p:attrNameLst>
                                          <p:attrName>fillcolor</p:attrName>
                                        </p:attrNameLst>
                                      </p:cBhvr>
                                      <p:to>
                                        <a:srgbClr val="CCCCCC"/>
                                      </p:to>
                                    </p:animClr>
                                    <p:set>
                                      <p:cBhvr>
                                        <p:cTn id="807" dur="10" fill="hold"/>
                                        <p:tgtEl>
                                          <p:spTgt spid="187554"/>
                                        </p:tgtEl>
                                        <p:attrNameLst>
                                          <p:attrName>fill.type</p:attrName>
                                        </p:attrNameLst>
                                      </p:cBhvr>
                                      <p:to>
                                        <p:strVal val="solid"/>
                                      </p:to>
                                    </p:set>
                                    <p:set>
                                      <p:cBhvr>
                                        <p:cTn id="808" dur="10" fill="hold"/>
                                        <p:tgtEl>
                                          <p:spTgt spid="187554"/>
                                        </p:tgtEl>
                                        <p:attrNameLst>
                                          <p:attrName>fill.on</p:attrName>
                                        </p:attrNameLst>
                                      </p:cBhvr>
                                      <p:to>
                                        <p:strVal val="true"/>
                                      </p:to>
                                    </p:set>
                                  </p:childTnLst>
                                </p:cTn>
                              </p:par>
                            </p:childTnLst>
                          </p:cTn>
                        </p:par>
                        <p:par>
                          <p:cTn id="809" fill="hold">
                            <p:stCondLst>
                              <p:cond delay="17610"/>
                            </p:stCondLst>
                            <p:childTnLst>
                              <p:par>
                                <p:cTn id="810" presetID="1" presetClass="emph" presetSubtype="2" fill="hold" nodeType="afterEffect">
                                  <p:stCondLst>
                                    <p:cond delay="100"/>
                                  </p:stCondLst>
                                  <p:childTnLst>
                                    <p:animClr clrSpc="rgb" dir="cw">
                                      <p:cBhvr>
                                        <p:cTn id="811" dur="10" fill="hold"/>
                                        <p:tgtEl>
                                          <p:spTgt spid="187555"/>
                                        </p:tgtEl>
                                        <p:attrNameLst>
                                          <p:attrName>fillcolor</p:attrName>
                                        </p:attrNameLst>
                                      </p:cBhvr>
                                      <p:to>
                                        <a:srgbClr val="CCCCCC"/>
                                      </p:to>
                                    </p:animClr>
                                    <p:set>
                                      <p:cBhvr>
                                        <p:cTn id="812" dur="10" fill="hold"/>
                                        <p:tgtEl>
                                          <p:spTgt spid="187555"/>
                                        </p:tgtEl>
                                        <p:attrNameLst>
                                          <p:attrName>fill.type</p:attrName>
                                        </p:attrNameLst>
                                      </p:cBhvr>
                                      <p:to>
                                        <p:strVal val="solid"/>
                                      </p:to>
                                    </p:set>
                                    <p:set>
                                      <p:cBhvr>
                                        <p:cTn id="813" dur="10" fill="hold"/>
                                        <p:tgtEl>
                                          <p:spTgt spid="187555"/>
                                        </p:tgtEl>
                                        <p:attrNameLst>
                                          <p:attrName>fill.on</p:attrName>
                                        </p:attrNameLst>
                                      </p:cBhvr>
                                      <p:to>
                                        <p:strVal val="true"/>
                                      </p:to>
                                    </p:set>
                                  </p:childTnLst>
                                </p:cTn>
                              </p:par>
                            </p:childTnLst>
                          </p:cTn>
                        </p:par>
                        <p:par>
                          <p:cTn id="814" fill="hold">
                            <p:stCondLst>
                              <p:cond delay="17720"/>
                            </p:stCondLst>
                            <p:childTnLst>
                              <p:par>
                                <p:cTn id="815" presetID="1" presetClass="emph" presetSubtype="2" fill="hold" nodeType="afterEffect">
                                  <p:stCondLst>
                                    <p:cond delay="100"/>
                                  </p:stCondLst>
                                  <p:childTnLst>
                                    <p:animClr clrSpc="rgb" dir="cw">
                                      <p:cBhvr>
                                        <p:cTn id="816" dur="10" fill="hold"/>
                                        <p:tgtEl>
                                          <p:spTgt spid="187556"/>
                                        </p:tgtEl>
                                        <p:attrNameLst>
                                          <p:attrName>fillcolor</p:attrName>
                                        </p:attrNameLst>
                                      </p:cBhvr>
                                      <p:to>
                                        <a:srgbClr val="CCCCCC"/>
                                      </p:to>
                                    </p:animClr>
                                    <p:set>
                                      <p:cBhvr>
                                        <p:cTn id="817" dur="10" fill="hold"/>
                                        <p:tgtEl>
                                          <p:spTgt spid="187556"/>
                                        </p:tgtEl>
                                        <p:attrNameLst>
                                          <p:attrName>fill.type</p:attrName>
                                        </p:attrNameLst>
                                      </p:cBhvr>
                                      <p:to>
                                        <p:strVal val="solid"/>
                                      </p:to>
                                    </p:set>
                                    <p:set>
                                      <p:cBhvr>
                                        <p:cTn id="818" dur="10" fill="hold"/>
                                        <p:tgtEl>
                                          <p:spTgt spid="187556"/>
                                        </p:tgtEl>
                                        <p:attrNameLst>
                                          <p:attrName>fill.on</p:attrName>
                                        </p:attrNameLst>
                                      </p:cBhvr>
                                      <p:to>
                                        <p:strVal val="true"/>
                                      </p:to>
                                    </p:set>
                                  </p:childTnLst>
                                </p:cTn>
                              </p:par>
                            </p:childTnLst>
                          </p:cTn>
                        </p:par>
                        <p:par>
                          <p:cTn id="819" fill="hold">
                            <p:stCondLst>
                              <p:cond delay="17830"/>
                            </p:stCondLst>
                            <p:childTnLst>
                              <p:par>
                                <p:cTn id="820" presetID="1" presetClass="emph" presetSubtype="2" fill="hold" nodeType="afterEffect">
                                  <p:stCondLst>
                                    <p:cond delay="100"/>
                                  </p:stCondLst>
                                  <p:childTnLst>
                                    <p:animClr clrSpc="rgb" dir="cw">
                                      <p:cBhvr>
                                        <p:cTn id="821" dur="10" fill="hold"/>
                                        <p:tgtEl>
                                          <p:spTgt spid="187557"/>
                                        </p:tgtEl>
                                        <p:attrNameLst>
                                          <p:attrName>fillcolor</p:attrName>
                                        </p:attrNameLst>
                                      </p:cBhvr>
                                      <p:to>
                                        <a:srgbClr val="CCCCCC"/>
                                      </p:to>
                                    </p:animClr>
                                    <p:set>
                                      <p:cBhvr>
                                        <p:cTn id="822" dur="10" fill="hold"/>
                                        <p:tgtEl>
                                          <p:spTgt spid="187557"/>
                                        </p:tgtEl>
                                        <p:attrNameLst>
                                          <p:attrName>fill.type</p:attrName>
                                        </p:attrNameLst>
                                      </p:cBhvr>
                                      <p:to>
                                        <p:strVal val="solid"/>
                                      </p:to>
                                    </p:set>
                                    <p:set>
                                      <p:cBhvr>
                                        <p:cTn id="823" dur="10" fill="hold"/>
                                        <p:tgtEl>
                                          <p:spTgt spid="187557"/>
                                        </p:tgtEl>
                                        <p:attrNameLst>
                                          <p:attrName>fill.on</p:attrName>
                                        </p:attrNameLst>
                                      </p:cBhvr>
                                      <p:to>
                                        <p:strVal val="true"/>
                                      </p:to>
                                    </p:set>
                                  </p:childTnLst>
                                </p:cTn>
                              </p:par>
                            </p:childTnLst>
                          </p:cTn>
                        </p:par>
                        <p:par>
                          <p:cTn id="824" fill="hold">
                            <p:stCondLst>
                              <p:cond delay="17940"/>
                            </p:stCondLst>
                            <p:childTnLst>
                              <p:par>
                                <p:cTn id="825" presetID="1" presetClass="emph" presetSubtype="2" fill="hold" nodeType="afterEffect">
                                  <p:stCondLst>
                                    <p:cond delay="100"/>
                                  </p:stCondLst>
                                  <p:childTnLst>
                                    <p:animClr clrSpc="rgb" dir="cw">
                                      <p:cBhvr>
                                        <p:cTn id="826" dur="10" fill="hold"/>
                                        <p:tgtEl>
                                          <p:spTgt spid="187558"/>
                                        </p:tgtEl>
                                        <p:attrNameLst>
                                          <p:attrName>fillcolor</p:attrName>
                                        </p:attrNameLst>
                                      </p:cBhvr>
                                      <p:to>
                                        <a:srgbClr val="CCCCCC"/>
                                      </p:to>
                                    </p:animClr>
                                    <p:set>
                                      <p:cBhvr>
                                        <p:cTn id="827" dur="10" fill="hold"/>
                                        <p:tgtEl>
                                          <p:spTgt spid="187558"/>
                                        </p:tgtEl>
                                        <p:attrNameLst>
                                          <p:attrName>fill.type</p:attrName>
                                        </p:attrNameLst>
                                      </p:cBhvr>
                                      <p:to>
                                        <p:strVal val="solid"/>
                                      </p:to>
                                    </p:set>
                                    <p:set>
                                      <p:cBhvr>
                                        <p:cTn id="828" dur="10" fill="hold"/>
                                        <p:tgtEl>
                                          <p:spTgt spid="187558"/>
                                        </p:tgtEl>
                                        <p:attrNameLst>
                                          <p:attrName>fill.on</p:attrName>
                                        </p:attrNameLst>
                                      </p:cBhvr>
                                      <p:to>
                                        <p:strVal val="true"/>
                                      </p:to>
                                    </p:set>
                                  </p:childTnLst>
                                </p:cTn>
                              </p:par>
                            </p:childTnLst>
                          </p:cTn>
                        </p:par>
                        <p:par>
                          <p:cTn id="829" fill="hold">
                            <p:stCondLst>
                              <p:cond delay="18050"/>
                            </p:stCondLst>
                            <p:childTnLst>
                              <p:par>
                                <p:cTn id="830" presetID="1" presetClass="emph" presetSubtype="2" fill="hold" nodeType="afterEffect">
                                  <p:stCondLst>
                                    <p:cond delay="100"/>
                                  </p:stCondLst>
                                  <p:childTnLst>
                                    <p:animClr clrSpc="rgb" dir="cw">
                                      <p:cBhvr>
                                        <p:cTn id="831" dur="10" fill="hold"/>
                                        <p:tgtEl>
                                          <p:spTgt spid="187559"/>
                                        </p:tgtEl>
                                        <p:attrNameLst>
                                          <p:attrName>fillcolor</p:attrName>
                                        </p:attrNameLst>
                                      </p:cBhvr>
                                      <p:to>
                                        <a:srgbClr val="FFCCCC"/>
                                      </p:to>
                                    </p:animClr>
                                    <p:set>
                                      <p:cBhvr>
                                        <p:cTn id="832" dur="10" fill="hold"/>
                                        <p:tgtEl>
                                          <p:spTgt spid="187559"/>
                                        </p:tgtEl>
                                        <p:attrNameLst>
                                          <p:attrName>fill.type</p:attrName>
                                        </p:attrNameLst>
                                      </p:cBhvr>
                                      <p:to>
                                        <p:strVal val="solid"/>
                                      </p:to>
                                    </p:set>
                                    <p:set>
                                      <p:cBhvr>
                                        <p:cTn id="833" dur="10" fill="hold"/>
                                        <p:tgtEl>
                                          <p:spTgt spid="187559"/>
                                        </p:tgtEl>
                                        <p:attrNameLst>
                                          <p:attrName>fill.on</p:attrName>
                                        </p:attrNameLst>
                                      </p:cBhvr>
                                      <p:to>
                                        <p:strVal val="true"/>
                                      </p:to>
                                    </p:set>
                                  </p:childTnLst>
                                </p:cTn>
                              </p:par>
                            </p:childTnLst>
                          </p:cTn>
                        </p:par>
                        <p:par>
                          <p:cTn id="834" fill="hold">
                            <p:stCondLst>
                              <p:cond delay="18160"/>
                            </p:stCondLst>
                            <p:childTnLst>
                              <p:par>
                                <p:cTn id="835" presetID="3" presetClass="emph" presetSubtype="2" fill="hold" grpId="0" nodeType="afterEffect">
                                  <p:stCondLst>
                                    <p:cond delay="0"/>
                                  </p:stCondLst>
                                  <p:childTnLst>
                                    <p:animClr clrSpc="rgb" dir="cw">
                                      <p:cBhvr override="childStyle">
                                        <p:cTn id="836" dur="10" fill="hold"/>
                                        <p:tgtEl>
                                          <p:spTgt spid="187682"/>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682"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Idea of Binary Search</a:t>
            </a:r>
            <a:endParaRPr lang="en-US">
              <a:solidFill>
                <a:schemeClr val="tx1"/>
              </a:solidFill>
            </a:endParaRPr>
          </a:p>
        </p:txBody>
      </p:sp>
      <p:sp>
        <p:nvSpPr>
          <p:cNvPr id="34819"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fact that the area code array is in ascending order makes it possible to find a particular value much more efficiently.</a:t>
            </a:r>
          </a:p>
        </p:txBody>
      </p:sp>
      <p:sp>
        <p:nvSpPr>
          <p:cNvPr id="189444" name="Rectangle 4"/>
          <p:cNvSpPr>
            <a:spLocks noChangeArrowheads="1"/>
          </p:cNvSpPr>
          <p:nvPr/>
        </p:nvSpPr>
        <p:spPr bwMode="auto">
          <a:xfrm>
            <a:off x="482600" y="1955800"/>
            <a:ext cx="8128000" cy="850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key insight is that you get more information by starting at the middle element than you do by starting at the beginning.</a:t>
            </a:r>
          </a:p>
        </p:txBody>
      </p:sp>
      <p:sp>
        <p:nvSpPr>
          <p:cNvPr id="189445" name="Rectangle 5"/>
          <p:cNvSpPr>
            <a:spLocks noChangeArrowheads="1"/>
          </p:cNvSpPr>
          <p:nvPr/>
        </p:nvSpPr>
        <p:spPr bwMode="auto">
          <a:xfrm>
            <a:off x="482600" y="2768600"/>
            <a:ext cx="8128000" cy="262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When you look at the middle element in relation to the value you’re searching for, there are three possibilities:</a:t>
            </a:r>
          </a:p>
          <a:p>
            <a:pPr marL="742950" lvl="1" indent="-285750" algn="just">
              <a:lnSpc>
                <a:spcPct val="85000"/>
              </a:lnSpc>
              <a:spcAft>
                <a:spcPct val="20000"/>
              </a:spcAft>
              <a:buFontTx/>
              <a:buChar char="–"/>
            </a:pPr>
            <a:r>
              <a:rPr lang="en-US" sz="2000">
                <a:latin typeface="Times New Roman" charset="0"/>
                <a:ea typeface="ＭＳ Ｐゴシック" charset="-128"/>
                <a:cs typeface="ＭＳ Ｐゴシック" charset="-128"/>
              </a:rPr>
              <a:t>If the value you are searching for is greater than the middle element, you can discount every element in the first half of the array.</a:t>
            </a:r>
          </a:p>
          <a:p>
            <a:pPr marL="742950" lvl="1" indent="-285750" algn="just">
              <a:lnSpc>
                <a:spcPct val="85000"/>
              </a:lnSpc>
              <a:spcAft>
                <a:spcPct val="20000"/>
              </a:spcAft>
              <a:buFontTx/>
              <a:buChar char="–"/>
            </a:pPr>
            <a:r>
              <a:rPr lang="en-US" sz="2000">
                <a:latin typeface="Times New Roman" charset="0"/>
                <a:ea typeface="ＭＳ Ｐゴシック" charset="-128"/>
                <a:cs typeface="ＭＳ Ｐゴシック" charset="-128"/>
              </a:rPr>
              <a:t>If the value you are searching for is less than the middle element, you can discount every element in the second half of the array.</a:t>
            </a:r>
          </a:p>
          <a:p>
            <a:pPr marL="742950" lvl="1" indent="-285750" algn="just">
              <a:lnSpc>
                <a:spcPct val="85000"/>
              </a:lnSpc>
              <a:spcAft>
                <a:spcPct val="50000"/>
              </a:spcAft>
              <a:buFontTx/>
              <a:buChar char="–"/>
            </a:pPr>
            <a:r>
              <a:rPr lang="en-US" sz="2000">
                <a:latin typeface="Times New Roman" charset="0"/>
                <a:ea typeface="ＭＳ Ｐゴシック" charset="-128"/>
                <a:cs typeface="ＭＳ Ｐゴシック" charset="-128"/>
              </a:rPr>
              <a:t>If the value you are searching for is equal to the middle element, you can stop because you’ve found the value you’re looking for.</a:t>
            </a:r>
          </a:p>
          <a:p>
            <a:pPr marL="742950" lvl="1" indent="-285750" algn="just">
              <a:lnSpc>
                <a:spcPct val="85000"/>
              </a:lnSpc>
              <a:spcAft>
                <a:spcPct val="20000"/>
              </a:spcAft>
              <a:buFontTx/>
              <a:buChar char="–"/>
            </a:pPr>
            <a:endParaRPr lang="en-US" sz="2000">
              <a:latin typeface="Times New Roman" charset="0"/>
              <a:ea typeface="ＭＳ Ｐゴシック" charset="-128"/>
              <a:cs typeface="ＭＳ Ｐゴシック" charset="-128"/>
            </a:endParaRPr>
          </a:p>
        </p:txBody>
      </p:sp>
      <p:sp>
        <p:nvSpPr>
          <p:cNvPr id="189446" name="Rectangle 6"/>
          <p:cNvSpPr>
            <a:spLocks noChangeArrowheads="1"/>
          </p:cNvSpPr>
          <p:nvPr/>
        </p:nvSpPr>
        <p:spPr bwMode="auto">
          <a:xfrm>
            <a:off x="482600" y="5295900"/>
            <a:ext cx="8128000" cy="1016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You can repeat this process on the elements that remain after each cycle.  Because this algorithm proceeds by dividing the list in half each time, it is called </a:t>
            </a:r>
            <a:r>
              <a:rPr lang="en-US" sz="2400" b="1" i="1">
                <a:latin typeface="Times New Roman" charset="0"/>
              </a:rPr>
              <a:t>binary search</a:t>
            </a:r>
            <a:r>
              <a:rPr lang="en-US" sz="2400" i="1">
                <a:latin typeface="Times New Roman" charset="0"/>
              </a:rPr>
              <a:t>.</a:t>
            </a:r>
            <a:r>
              <a:rPr lang="en-US" sz="2400">
                <a:latin typeface="Times New Roman"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94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944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944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944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944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94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4" grpId="0"/>
      <p:bldP spid="189445" grpId="0" build="p" bldLvl="2"/>
      <p:bldP spid="189446"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6866" name="Group 2"/>
          <p:cNvGrpSpPr>
            <a:grpSpLocks/>
          </p:cNvGrpSpPr>
          <p:nvPr/>
        </p:nvGrpSpPr>
        <p:grpSpPr bwMode="auto">
          <a:xfrm>
            <a:off x="215900" y="1885950"/>
            <a:ext cx="8724900" cy="4754563"/>
            <a:chOff x="136" y="1150"/>
            <a:chExt cx="5496" cy="2995"/>
          </a:xfrm>
        </p:grpSpPr>
        <p:sp>
          <p:nvSpPr>
            <p:cNvPr id="37831" name="Text Box 3"/>
            <p:cNvSpPr txBox="1">
              <a:spLocks noChangeArrowheads="1"/>
            </p:cNvSpPr>
            <p:nvPr/>
          </p:nvSpPr>
          <p:spPr bwMode="auto">
            <a:xfrm>
              <a:off x="136"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0</a:t>
              </a:r>
              <a:endParaRPr lang="en-US" sz="900"/>
            </a:p>
          </p:txBody>
        </p:sp>
        <p:sp>
          <p:nvSpPr>
            <p:cNvPr id="37832" name="Text Box 4"/>
            <p:cNvSpPr txBox="1">
              <a:spLocks noChangeArrowheads="1"/>
            </p:cNvSpPr>
            <p:nvPr/>
          </p:nvSpPr>
          <p:spPr bwMode="auto">
            <a:xfrm>
              <a:off x="385"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a:t>
              </a:r>
              <a:endParaRPr lang="en-US" sz="900"/>
            </a:p>
          </p:txBody>
        </p:sp>
        <p:sp>
          <p:nvSpPr>
            <p:cNvPr id="37833" name="Text Box 5"/>
            <p:cNvSpPr txBox="1">
              <a:spLocks noChangeArrowheads="1"/>
            </p:cNvSpPr>
            <p:nvPr/>
          </p:nvSpPr>
          <p:spPr bwMode="auto">
            <a:xfrm>
              <a:off x="634"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a:t>
              </a:r>
              <a:endParaRPr lang="en-US" sz="900"/>
            </a:p>
          </p:txBody>
        </p:sp>
        <p:sp>
          <p:nvSpPr>
            <p:cNvPr id="37834" name="Text Box 6"/>
            <p:cNvSpPr txBox="1">
              <a:spLocks noChangeArrowheads="1"/>
            </p:cNvSpPr>
            <p:nvPr/>
          </p:nvSpPr>
          <p:spPr bwMode="auto">
            <a:xfrm>
              <a:off x="883"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a:t>
              </a:r>
              <a:endParaRPr lang="en-US" sz="900"/>
            </a:p>
          </p:txBody>
        </p:sp>
        <p:sp>
          <p:nvSpPr>
            <p:cNvPr id="37835" name="Text Box 7"/>
            <p:cNvSpPr txBox="1">
              <a:spLocks noChangeArrowheads="1"/>
            </p:cNvSpPr>
            <p:nvPr/>
          </p:nvSpPr>
          <p:spPr bwMode="auto">
            <a:xfrm>
              <a:off x="1132"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a:t>
              </a:r>
              <a:endParaRPr lang="en-US" sz="900"/>
            </a:p>
          </p:txBody>
        </p:sp>
        <p:sp>
          <p:nvSpPr>
            <p:cNvPr id="37836" name="Text Box 8"/>
            <p:cNvSpPr txBox="1">
              <a:spLocks noChangeArrowheads="1"/>
            </p:cNvSpPr>
            <p:nvPr/>
          </p:nvSpPr>
          <p:spPr bwMode="auto">
            <a:xfrm>
              <a:off x="1381"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a:t>
              </a:r>
              <a:endParaRPr lang="en-US" sz="900"/>
            </a:p>
          </p:txBody>
        </p:sp>
        <p:sp>
          <p:nvSpPr>
            <p:cNvPr id="37837" name="Text Box 9"/>
            <p:cNvSpPr txBox="1">
              <a:spLocks noChangeArrowheads="1"/>
            </p:cNvSpPr>
            <p:nvPr/>
          </p:nvSpPr>
          <p:spPr bwMode="auto">
            <a:xfrm>
              <a:off x="1630"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a:t>
              </a:r>
              <a:endParaRPr lang="en-US" sz="900"/>
            </a:p>
          </p:txBody>
        </p:sp>
        <p:sp>
          <p:nvSpPr>
            <p:cNvPr id="37838" name="Text Box 10"/>
            <p:cNvSpPr txBox="1">
              <a:spLocks noChangeArrowheads="1"/>
            </p:cNvSpPr>
            <p:nvPr/>
          </p:nvSpPr>
          <p:spPr bwMode="auto">
            <a:xfrm>
              <a:off x="1879"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a:t>
              </a:r>
              <a:endParaRPr lang="en-US" sz="900"/>
            </a:p>
          </p:txBody>
        </p:sp>
        <p:sp>
          <p:nvSpPr>
            <p:cNvPr id="37839" name="Text Box 11"/>
            <p:cNvSpPr txBox="1">
              <a:spLocks noChangeArrowheads="1"/>
            </p:cNvSpPr>
            <p:nvPr/>
          </p:nvSpPr>
          <p:spPr bwMode="auto">
            <a:xfrm>
              <a:off x="2128"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a:t>
              </a:r>
              <a:endParaRPr lang="en-US" sz="900"/>
            </a:p>
          </p:txBody>
        </p:sp>
        <p:sp>
          <p:nvSpPr>
            <p:cNvPr id="37840" name="Text Box 12"/>
            <p:cNvSpPr txBox="1">
              <a:spLocks noChangeArrowheads="1"/>
            </p:cNvSpPr>
            <p:nvPr/>
          </p:nvSpPr>
          <p:spPr bwMode="auto">
            <a:xfrm>
              <a:off x="2377"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a:t>
              </a:r>
              <a:endParaRPr lang="en-US" sz="900"/>
            </a:p>
          </p:txBody>
        </p:sp>
        <p:sp>
          <p:nvSpPr>
            <p:cNvPr id="37841" name="Text Box 13"/>
            <p:cNvSpPr txBox="1">
              <a:spLocks noChangeArrowheads="1"/>
            </p:cNvSpPr>
            <p:nvPr/>
          </p:nvSpPr>
          <p:spPr bwMode="auto">
            <a:xfrm>
              <a:off x="2626"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a:t>
              </a:r>
              <a:endParaRPr lang="en-US" sz="900"/>
            </a:p>
          </p:txBody>
        </p:sp>
        <p:sp>
          <p:nvSpPr>
            <p:cNvPr id="37842" name="Text Box 14"/>
            <p:cNvSpPr txBox="1">
              <a:spLocks noChangeArrowheads="1"/>
            </p:cNvSpPr>
            <p:nvPr/>
          </p:nvSpPr>
          <p:spPr bwMode="auto">
            <a:xfrm>
              <a:off x="2875"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a:t>
              </a:r>
              <a:endParaRPr lang="en-US" sz="900"/>
            </a:p>
          </p:txBody>
        </p:sp>
        <p:sp>
          <p:nvSpPr>
            <p:cNvPr id="37843" name="Text Box 15"/>
            <p:cNvSpPr txBox="1">
              <a:spLocks noChangeArrowheads="1"/>
            </p:cNvSpPr>
            <p:nvPr/>
          </p:nvSpPr>
          <p:spPr bwMode="auto">
            <a:xfrm>
              <a:off x="3124"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a:t>
              </a:r>
              <a:endParaRPr lang="en-US" sz="900"/>
            </a:p>
          </p:txBody>
        </p:sp>
        <p:sp>
          <p:nvSpPr>
            <p:cNvPr id="37844" name="Text Box 16"/>
            <p:cNvSpPr txBox="1">
              <a:spLocks noChangeArrowheads="1"/>
            </p:cNvSpPr>
            <p:nvPr/>
          </p:nvSpPr>
          <p:spPr bwMode="auto">
            <a:xfrm>
              <a:off x="3373"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a:t>
              </a:r>
              <a:endParaRPr lang="en-US" sz="900"/>
            </a:p>
          </p:txBody>
        </p:sp>
        <p:sp>
          <p:nvSpPr>
            <p:cNvPr id="37845" name="Text Box 17"/>
            <p:cNvSpPr txBox="1">
              <a:spLocks noChangeArrowheads="1"/>
            </p:cNvSpPr>
            <p:nvPr/>
          </p:nvSpPr>
          <p:spPr bwMode="auto">
            <a:xfrm>
              <a:off x="3622"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a:t>
              </a:r>
              <a:endParaRPr lang="en-US" sz="900"/>
            </a:p>
          </p:txBody>
        </p:sp>
        <p:sp>
          <p:nvSpPr>
            <p:cNvPr id="37846" name="Text Box 18"/>
            <p:cNvSpPr txBox="1">
              <a:spLocks noChangeArrowheads="1"/>
            </p:cNvSpPr>
            <p:nvPr/>
          </p:nvSpPr>
          <p:spPr bwMode="auto">
            <a:xfrm>
              <a:off x="3871"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a:t>
              </a:r>
              <a:endParaRPr lang="en-US" sz="900"/>
            </a:p>
          </p:txBody>
        </p:sp>
        <p:sp>
          <p:nvSpPr>
            <p:cNvPr id="37847" name="Text Box 19"/>
            <p:cNvSpPr txBox="1">
              <a:spLocks noChangeArrowheads="1"/>
            </p:cNvSpPr>
            <p:nvPr/>
          </p:nvSpPr>
          <p:spPr bwMode="auto">
            <a:xfrm>
              <a:off x="4120"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a:t>
              </a:r>
              <a:endParaRPr lang="en-US" sz="900"/>
            </a:p>
          </p:txBody>
        </p:sp>
        <p:sp>
          <p:nvSpPr>
            <p:cNvPr id="37848" name="Text Box 20"/>
            <p:cNvSpPr txBox="1">
              <a:spLocks noChangeArrowheads="1"/>
            </p:cNvSpPr>
            <p:nvPr/>
          </p:nvSpPr>
          <p:spPr bwMode="auto">
            <a:xfrm>
              <a:off x="4369"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a:t>
              </a:r>
              <a:endParaRPr lang="en-US" sz="900"/>
            </a:p>
          </p:txBody>
        </p:sp>
        <p:sp>
          <p:nvSpPr>
            <p:cNvPr id="37849" name="Text Box 21"/>
            <p:cNvSpPr txBox="1">
              <a:spLocks noChangeArrowheads="1"/>
            </p:cNvSpPr>
            <p:nvPr/>
          </p:nvSpPr>
          <p:spPr bwMode="auto">
            <a:xfrm>
              <a:off x="4618"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a:t>
              </a:r>
              <a:endParaRPr lang="en-US" sz="900"/>
            </a:p>
          </p:txBody>
        </p:sp>
        <p:sp>
          <p:nvSpPr>
            <p:cNvPr id="37850" name="Text Box 22"/>
            <p:cNvSpPr txBox="1">
              <a:spLocks noChangeArrowheads="1"/>
            </p:cNvSpPr>
            <p:nvPr/>
          </p:nvSpPr>
          <p:spPr bwMode="auto">
            <a:xfrm>
              <a:off x="4867"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a:t>
              </a:r>
              <a:endParaRPr lang="en-US" sz="900"/>
            </a:p>
          </p:txBody>
        </p:sp>
        <p:sp>
          <p:nvSpPr>
            <p:cNvPr id="37851" name="Text Box 23"/>
            <p:cNvSpPr txBox="1">
              <a:spLocks noChangeArrowheads="1"/>
            </p:cNvSpPr>
            <p:nvPr/>
          </p:nvSpPr>
          <p:spPr bwMode="auto">
            <a:xfrm>
              <a:off x="5116"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a:t>
              </a:r>
              <a:endParaRPr lang="en-US" sz="900"/>
            </a:p>
          </p:txBody>
        </p:sp>
        <p:sp>
          <p:nvSpPr>
            <p:cNvPr id="37852" name="Text Box 24"/>
            <p:cNvSpPr txBox="1">
              <a:spLocks noChangeArrowheads="1"/>
            </p:cNvSpPr>
            <p:nvPr/>
          </p:nvSpPr>
          <p:spPr bwMode="auto">
            <a:xfrm>
              <a:off x="5361" y="11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a:t>
              </a:r>
              <a:endParaRPr lang="en-US" sz="900"/>
            </a:p>
          </p:txBody>
        </p:sp>
        <p:sp>
          <p:nvSpPr>
            <p:cNvPr id="37853" name="Text Box 25"/>
            <p:cNvSpPr txBox="1">
              <a:spLocks noChangeArrowheads="1"/>
            </p:cNvSpPr>
            <p:nvPr/>
          </p:nvSpPr>
          <p:spPr bwMode="auto">
            <a:xfrm>
              <a:off x="136"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a:t>
              </a:r>
              <a:endParaRPr lang="en-US" sz="900"/>
            </a:p>
          </p:txBody>
        </p:sp>
        <p:sp>
          <p:nvSpPr>
            <p:cNvPr id="37854" name="Text Box 26"/>
            <p:cNvSpPr txBox="1">
              <a:spLocks noChangeArrowheads="1"/>
            </p:cNvSpPr>
            <p:nvPr/>
          </p:nvSpPr>
          <p:spPr bwMode="auto">
            <a:xfrm>
              <a:off x="385"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a:t>
              </a:r>
              <a:endParaRPr lang="en-US" sz="900"/>
            </a:p>
          </p:txBody>
        </p:sp>
        <p:sp>
          <p:nvSpPr>
            <p:cNvPr id="37855" name="Text Box 27"/>
            <p:cNvSpPr txBox="1">
              <a:spLocks noChangeArrowheads="1"/>
            </p:cNvSpPr>
            <p:nvPr/>
          </p:nvSpPr>
          <p:spPr bwMode="auto">
            <a:xfrm>
              <a:off x="634"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a:t>
              </a:r>
              <a:endParaRPr lang="en-US" sz="900"/>
            </a:p>
          </p:txBody>
        </p:sp>
        <p:sp>
          <p:nvSpPr>
            <p:cNvPr id="37856" name="Text Box 28"/>
            <p:cNvSpPr txBox="1">
              <a:spLocks noChangeArrowheads="1"/>
            </p:cNvSpPr>
            <p:nvPr/>
          </p:nvSpPr>
          <p:spPr bwMode="auto">
            <a:xfrm>
              <a:off x="883"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a:t>
              </a:r>
              <a:endParaRPr lang="en-US" sz="900"/>
            </a:p>
          </p:txBody>
        </p:sp>
        <p:sp>
          <p:nvSpPr>
            <p:cNvPr id="37857" name="Text Box 29"/>
            <p:cNvSpPr txBox="1">
              <a:spLocks noChangeArrowheads="1"/>
            </p:cNvSpPr>
            <p:nvPr/>
          </p:nvSpPr>
          <p:spPr bwMode="auto">
            <a:xfrm>
              <a:off x="1132"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a:t>
              </a:r>
              <a:endParaRPr lang="en-US" sz="900"/>
            </a:p>
          </p:txBody>
        </p:sp>
        <p:sp>
          <p:nvSpPr>
            <p:cNvPr id="37858" name="Text Box 30"/>
            <p:cNvSpPr txBox="1">
              <a:spLocks noChangeArrowheads="1"/>
            </p:cNvSpPr>
            <p:nvPr/>
          </p:nvSpPr>
          <p:spPr bwMode="auto">
            <a:xfrm>
              <a:off x="1381"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a:t>
              </a:r>
              <a:endParaRPr lang="en-US" sz="900"/>
            </a:p>
          </p:txBody>
        </p:sp>
        <p:sp>
          <p:nvSpPr>
            <p:cNvPr id="37859" name="Text Box 31"/>
            <p:cNvSpPr txBox="1">
              <a:spLocks noChangeArrowheads="1"/>
            </p:cNvSpPr>
            <p:nvPr/>
          </p:nvSpPr>
          <p:spPr bwMode="auto">
            <a:xfrm>
              <a:off x="1630"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a:t>
              </a:r>
              <a:endParaRPr lang="en-US" sz="900"/>
            </a:p>
          </p:txBody>
        </p:sp>
        <p:sp>
          <p:nvSpPr>
            <p:cNvPr id="37860" name="Text Box 32"/>
            <p:cNvSpPr txBox="1">
              <a:spLocks noChangeArrowheads="1"/>
            </p:cNvSpPr>
            <p:nvPr/>
          </p:nvSpPr>
          <p:spPr bwMode="auto">
            <a:xfrm>
              <a:off x="1879"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29</a:t>
              </a:r>
              <a:endParaRPr lang="en-US" sz="900"/>
            </a:p>
          </p:txBody>
        </p:sp>
        <p:sp>
          <p:nvSpPr>
            <p:cNvPr id="37861" name="Text Box 33"/>
            <p:cNvSpPr txBox="1">
              <a:spLocks noChangeArrowheads="1"/>
            </p:cNvSpPr>
            <p:nvPr/>
          </p:nvSpPr>
          <p:spPr bwMode="auto">
            <a:xfrm>
              <a:off x="2128"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30</a:t>
              </a:r>
              <a:endParaRPr lang="en-US" sz="900"/>
            </a:p>
          </p:txBody>
        </p:sp>
        <p:sp>
          <p:nvSpPr>
            <p:cNvPr id="37862" name="Text Box 34"/>
            <p:cNvSpPr txBox="1">
              <a:spLocks noChangeArrowheads="1"/>
            </p:cNvSpPr>
            <p:nvPr/>
          </p:nvSpPr>
          <p:spPr bwMode="auto">
            <a:xfrm>
              <a:off x="2377"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31</a:t>
              </a:r>
              <a:endParaRPr lang="en-US" sz="900"/>
            </a:p>
          </p:txBody>
        </p:sp>
        <p:sp>
          <p:nvSpPr>
            <p:cNvPr id="37863" name="Text Box 35"/>
            <p:cNvSpPr txBox="1">
              <a:spLocks noChangeArrowheads="1"/>
            </p:cNvSpPr>
            <p:nvPr/>
          </p:nvSpPr>
          <p:spPr bwMode="auto">
            <a:xfrm>
              <a:off x="2626"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32</a:t>
              </a:r>
              <a:endParaRPr lang="en-US" sz="900"/>
            </a:p>
          </p:txBody>
        </p:sp>
        <p:sp>
          <p:nvSpPr>
            <p:cNvPr id="37864" name="Text Box 36"/>
            <p:cNvSpPr txBox="1">
              <a:spLocks noChangeArrowheads="1"/>
            </p:cNvSpPr>
            <p:nvPr/>
          </p:nvSpPr>
          <p:spPr bwMode="auto">
            <a:xfrm>
              <a:off x="2875"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33</a:t>
              </a:r>
              <a:endParaRPr lang="en-US" sz="900"/>
            </a:p>
          </p:txBody>
        </p:sp>
        <p:sp>
          <p:nvSpPr>
            <p:cNvPr id="37865" name="Text Box 37"/>
            <p:cNvSpPr txBox="1">
              <a:spLocks noChangeArrowheads="1"/>
            </p:cNvSpPr>
            <p:nvPr/>
          </p:nvSpPr>
          <p:spPr bwMode="auto">
            <a:xfrm>
              <a:off x="3124"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34</a:t>
              </a:r>
              <a:endParaRPr lang="en-US" sz="900"/>
            </a:p>
          </p:txBody>
        </p:sp>
        <p:sp>
          <p:nvSpPr>
            <p:cNvPr id="37866" name="Text Box 38"/>
            <p:cNvSpPr txBox="1">
              <a:spLocks noChangeArrowheads="1"/>
            </p:cNvSpPr>
            <p:nvPr/>
          </p:nvSpPr>
          <p:spPr bwMode="auto">
            <a:xfrm>
              <a:off x="3373"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35</a:t>
              </a:r>
              <a:endParaRPr lang="en-US" sz="900"/>
            </a:p>
          </p:txBody>
        </p:sp>
        <p:sp>
          <p:nvSpPr>
            <p:cNvPr id="37867" name="Text Box 39"/>
            <p:cNvSpPr txBox="1">
              <a:spLocks noChangeArrowheads="1"/>
            </p:cNvSpPr>
            <p:nvPr/>
          </p:nvSpPr>
          <p:spPr bwMode="auto">
            <a:xfrm>
              <a:off x="3622"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36</a:t>
              </a:r>
              <a:endParaRPr lang="en-US" sz="900"/>
            </a:p>
          </p:txBody>
        </p:sp>
        <p:sp>
          <p:nvSpPr>
            <p:cNvPr id="37868" name="Text Box 40"/>
            <p:cNvSpPr txBox="1">
              <a:spLocks noChangeArrowheads="1"/>
            </p:cNvSpPr>
            <p:nvPr/>
          </p:nvSpPr>
          <p:spPr bwMode="auto">
            <a:xfrm>
              <a:off x="3871"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37</a:t>
              </a:r>
              <a:endParaRPr lang="en-US" sz="900"/>
            </a:p>
          </p:txBody>
        </p:sp>
        <p:sp>
          <p:nvSpPr>
            <p:cNvPr id="37869" name="Text Box 41"/>
            <p:cNvSpPr txBox="1">
              <a:spLocks noChangeArrowheads="1"/>
            </p:cNvSpPr>
            <p:nvPr/>
          </p:nvSpPr>
          <p:spPr bwMode="auto">
            <a:xfrm>
              <a:off x="4120"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38</a:t>
              </a:r>
              <a:endParaRPr lang="en-US" sz="900"/>
            </a:p>
          </p:txBody>
        </p:sp>
        <p:sp>
          <p:nvSpPr>
            <p:cNvPr id="37870" name="Text Box 42"/>
            <p:cNvSpPr txBox="1">
              <a:spLocks noChangeArrowheads="1"/>
            </p:cNvSpPr>
            <p:nvPr/>
          </p:nvSpPr>
          <p:spPr bwMode="auto">
            <a:xfrm>
              <a:off x="4369"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39</a:t>
              </a:r>
              <a:endParaRPr lang="en-US" sz="900"/>
            </a:p>
          </p:txBody>
        </p:sp>
        <p:sp>
          <p:nvSpPr>
            <p:cNvPr id="37871" name="Text Box 43"/>
            <p:cNvSpPr txBox="1">
              <a:spLocks noChangeArrowheads="1"/>
            </p:cNvSpPr>
            <p:nvPr/>
          </p:nvSpPr>
          <p:spPr bwMode="auto">
            <a:xfrm>
              <a:off x="4618"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40</a:t>
              </a:r>
              <a:endParaRPr lang="en-US" sz="900"/>
            </a:p>
          </p:txBody>
        </p:sp>
        <p:sp>
          <p:nvSpPr>
            <p:cNvPr id="37872" name="Text Box 44"/>
            <p:cNvSpPr txBox="1">
              <a:spLocks noChangeArrowheads="1"/>
            </p:cNvSpPr>
            <p:nvPr/>
          </p:nvSpPr>
          <p:spPr bwMode="auto">
            <a:xfrm>
              <a:off x="4867"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41</a:t>
              </a:r>
              <a:endParaRPr lang="en-US" sz="900"/>
            </a:p>
          </p:txBody>
        </p:sp>
        <p:sp>
          <p:nvSpPr>
            <p:cNvPr id="37873" name="Text Box 45"/>
            <p:cNvSpPr txBox="1">
              <a:spLocks noChangeArrowheads="1"/>
            </p:cNvSpPr>
            <p:nvPr/>
          </p:nvSpPr>
          <p:spPr bwMode="auto">
            <a:xfrm>
              <a:off x="5116"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42</a:t>
              </a:r>
              <a:endParaRPr lang="en-US" sz="900"/>
            </a:p>
          </p:txBody>
        </p:sp>
        <p:sp>
          <p:nvSpPr>
            <p:cNvPr id="37874" name="Text Box 46"/>
            <p:cNvSpPr txBox="1">
              <a:spLocks noChangeArrowheads="1"/>
            </p:cNvSpPr>
            <p:nvPr/>
          </p:nvSpPr>
          <p:spPr bwMode="auto">
            <a:xfrm>
              <a:off x="5361" y="139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43</a:t>
              </a:r>
              <a:endParaRPr lang="en-US" sz="900"/>
            </a:p>
          </p:txBody>
        </p:sp>
        <p:sp>
          <p:nvSpPr>
            <p:cNvPr id="37875" name="Text Box 47"/>
            <p:cNvSpPr txBox="1">
              <a:spLocks noChangeArrowheads="1"/>
            </p:cNvSpPr>
            <p:nvPr/>
          </p:nvSpPr>
          <p:spPr bwMode="auto">
            <a:xfrm>
              <a:off x="136"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44</a:t>
              </a:r>
              <a:endParaRPr lang="en-US" sz="900"/>
            </a:p>
          </p:txBody>
        </p:sp>
        <p:sp>
          <p:nvSpPr>
            <p:cNvPr id="37876" name="Text Box 48"/>
            <p:cNvSpPr txBox="1">
              <a:spLocks noChangeArrowheads="1"/>
            </p:cNvSpPr>
            <p:nvPr/>
          </p:nvSpPr>
          <p:spPr bwMode="auto">
            <a:xfrm>
              <a:off x="385"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45</a:t>
              </a:r>
              <a:endParaRPr lang="en-US" sz="900"/>
            </a:p>
          </p:txBody>
        </p:sp>
        <p:sp>
          <p:nvSpPr>
            <p:cNvPr id="37877" name="Text Box 49"/>
            <p:cNvSpPr txBox="1">
              <a:spLocks noChangeArrowheads="1"/>
            </p:cNvSpPr>
            <p:nvPr/>
          </p:nvSpPr>
          <p:spPr bwMode="auto">
            <a:xfrm>
              <a:off x="634"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46</a:t>
              </a:r>
              <a:endParaRPr lang="en-US" sz="900"/>
            </a:p>
          </p:txBody>
        </p:sp>
        <p:sp>
          <p:nvSpPr>
            <p:cNvPr id="37878" name="Text Box 50"/>
            <p:cNvSpPr txBox="1">
              <a:spLocks noChangeArrowheads="1"/>
            </p:cNvSpPr>
            <p:nvPr/>
          </p:nvSpPr>
          <p:spPr bwMode="auto">
            <a:xfrm>
              <a:off x="883"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47</a:t>
              </a:r>
              <a:endParaRPr lang="en-US" sz="900"/>
            </a:p>
          </p:txBody>
        </p:sp>
        <p:sp>
          <p:nvSpPr>
            <p:cNvPr id="37879" name="Text Box 51"/>
            <p:cNvSpPr txBox="1">
              <a:spLocks noChangeArrowheads="1"/>
            </p:cNvSpPr>
            <p:nvPr/>
          </p:nvSpPr>
          <p:spPr bwMode="auto">
            <a:xfrm>
              <a:off x="1132"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48</a:t>
              </a:r>
              <a:endParaRPr lang="en-US" sz="900"/>
            </a:p>
          </p:txBody>
        </p:sp>
        <p:sp>
          <p:nvSpPr>
            <p:cNvPr id="37880" name="Text Box 52"/>
            <p:cNvSpPr txBox="1">
              <a:spLocks noChangeArrowheads="1"/>
            </p:cNvSpPr>
            <p:nvPr/>
          </p:nvSpPr>
          <p:spPr bwMode="auto">
            <a:xfrm>
              <a:off x="1381"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49</a:t>
              </a:r>
              <a:endParaRPr lang="en-US" sz="900"/>
            </a:p>
          </p:txBody>
        </p:sp>
        <p:sp>
          <p:nvSpPr>
            <p:cNvPr id="37881" name="Text Box 53"/>
            <p:cNvSpPr txBox="1">
              <a:spLocks noChangeArrowheads="1"/>
            </p:cNvSpPr>
            <p:nvPr/>
          </p:nvSpPr>
          <p:spPr bwMode="auto">
            <a:xfrm>
              <a:off x="1630"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50</a:t>
              </a:r>
              <a:endParaRPr lang="en-US" sz="900"/>
            </a:p>
          </p:txBody>
        </p:sp>
        <p:sp>
          <p:nvSpPr>
            <p:cNvPr id="37882" name="Text Box 54"/>
            <p:cNvSpPr txBox="1">
              <a:spLocks noChangeArrowheads="1"/>
            </p:cNvSpPr>
            <p:nvPr/>
          </p:nvSpPr>
          <p:spPr bwMode="auto">
            <a:xfrm>
              <a:off x="1879"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51</a:t>
              </a:r>
              <a:endParaRPr lang="en-US" sz="900"/>
            </a:p>
          </p:txBody>
        </p:sp>
        <p:sp>
          <p:nvSpPr>
            <p:cNvPr id="37883" name="Text Box 55"/>
            <p:cNvSpPr txBox="1">
              <a:spLocks noChangeArrowheads="1"/>
            </p:cNvSpPr>
            <p:nvPr/>
          </p:nvSpPr>
          <p:spPr bwMode="auto">
            <a:xfrm>
              <a:off x="2128"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52</a:t>
              </a:r>
              <a:endParaRPr lang="en-US" sz="900"/>
            </a:p>
          </p:txBody>
        </p:sp>
        <p:sp>
          <p:nvSpPr>
            <p:cNvPr id="37884" name="Text Box 56"/>
            <p:cNvSpPr txBox="1">
              <a:spLocks noChangeArrowheads="1"/>
            </p:cNvSpPr>
            <p:nvPr/>
          </p:nvSpPr>
          <p:spPr bwMode="auto">
            <a:xfrm>
              <a:off x="2377"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53</a:t>
              </a:r>
              <a:endParaRPr lang="en-US" sz="900"/>
            </a:p>
          </p:txBody>
        </p:sp>
        <p:sp>
          <p:nvSpPr>
            <p:cNvPr id="37885" name="Text Box 57"/>
            <p:cNvSpPr txBox="1">
              <a:spLocks noChangeArrowheads="1"/>
            </p:cNvSpPr>
            <p:nvPr/>
          </p:nvSpPr>
          <p:spPr bwMode="auto">
            <a:xfrm>
              <a:off x="2626"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54</a:t>
              </a:r>
              <a:endParaRPr lang="en-US" sz="900"/>
            </a:p>
          </p:txBody>
        </p:sp>
        <p:sp>
          <p:nvSpPr>
            <p:cNvPr id="37886" name="Text Box 58"/>
            <p:cNvSpPr txBox="1">
              <a:spLocks noChangeArrowheads="1"/>
            </p:cNvSpPr>
            <p:nvPr/>
          </p:nvSpPr>
          <p:spPr bwMode="auto">
            <a:xfrm>
              <a:off x="2875"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55</a:t>
              </a:r>
              <a:endParaRPr lang="en-US" sz="900"/>
            </a:p>
          </p:txBody>
        </p:sp>
        <p:sp>
          <p:nvSpPr>
            <p:cNvPr id="37887" name="Text Box 59"/>
            <p:cNvSpPr txBox="1">
              <a:spLocks noChangeArrowheads="1"/>
            </p:cNvSpPr>
            <p:nvPr/>
          </p:nvSpPr>
          <p:spPr bwMode="auto">
            <a:xfrm>
              <a:off x="3124"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56</a:t>
              </a:r>
              <a:endParaRPr lang="en-US" sz="900"/>
            </a:p>
          </p:txBody>
        </p:sp>
        <p:sp>
          <p:nvSpPr>
            <p:cNvPr id="67584" name="Text Box 60"/>
            <p:cNvSpPr txBox="1">
              <a:spLocks noChangeArrowheads="1"/>
            </p:cNvSpPr>
            <p:nvPr/>
          </p:nvSpPr>
          <p:spPr bwMode="auto">
            <a:xfrm>
              <a:off x="3373"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57</a:t>
              </a:r>
              <a:endParaRPr lang="en-US" sz="900"/>
            </a:p>
          </p:txBody>
        </p:sp>
        <p:sp>
          <p:nvSpPr>
            <p:cNvPr id="67585" name="Text Box 61"/>
            <p:cNvSpPr txBox="1">
              <a:spLocks noChangeArrowheads="1"/>
            </p:cNvSpPr>
            <p:nvPr/>
          </p:nvSpPr>
          <p:spPr bwMode="auto">
            <a:xfrm>
              <a:off x="3622"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58</a:t>
              </a:r>
              <a:endParaRPr lang="en-US" sz="900"/>
            </a:p>
          </p:txBody>
        </p:sp>
        <p:sp>
          <p:nvSpPr>
            <p:cNvPr id="67586" name="Text Box 62"/>
            <p:cNvSpPr txBox="1">
              <a:spLocks noChangeArrowheads="1"/>
            </p:cNvSpPr>
            <p:nvPr/>
          </p:nvSpPr>
          <p:spPr bwMode="auto">
            <a:xfrm>
              <a:off x="3871"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59</a:t>
              </a:r>
              <a:endParaRPr lang="en-US" sz="900"/>
            </a:p>
          </p:txBody>
        </p:sp>
        <p:sp>
          <p:nvSpPr>
            <p:cNvPr id="67587" name="Text Box 63"/>
            <p:cNvSpPr txBox="1">
              <a:spLocks noChangeArrowheads="1"/>
            </p:cNvSpPr>
            <p:nvPr/>
          </p:nvSpPr>
          <p:spPr bwMode="auto">
            <a:xfrm>
              <a:off x="4120"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60</a:t>
              </a:r>
              <a:endParaRPr lang="en-US" sz="900"/>
            </a:p>
          </p:txBody>
        </p:sp>
        <p:sp>
          <p:nvSpPr>
            <p:cNvPr id="67588" name="Text Box 64"/>
            <p:cNvSpPr txBox="1">
              <a:spLocks noChangeArrowheads="1"/>
            </p:cNvSpPr>
            <p:nvPr/>
          </p:nvSpPr>
          <p:spPr bwMode="auto">
            <a:xfrm>
              <a:off x="4369"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61</a:t>
              </a:r>
              <a:endParaRPr lang="en-US" sz="900"/>
            </a:p>
          </p:txBody>
        </p:sp>
        <p:sp>
          <p:nvSpPr>
            <p:cNvPr id="67589" name="Text Box 65"/>
            <p:cNvSpPr txBox="1">
              <a:spLocks noChangeArrowheads="1"/>
            </p:cNvSpPr>
            <p:nvPr/>
          </p:nvSpPr>
          <p:spPr bwMode="auto">
            <a:xfrm>
              <a:off x="4618"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62</a:t>
              </a:r>
              <a:endParaRPr lang="en-US" sz="900"/>
            </a:p>
          </p:txBody>
        </p:sp>
        <p:sp>
          <p:nvSpPr>
            <p:cNvPr id="67590" name="Text Box 66"/>
            <p:cNvSpPr txBox="1">
              <a:spLocks noChangeArrowheads="1"/>
            </p:cNvSpPr>
            <p:nvPr/>
          </p:nvSpPr>
          <p:spPr bwMode="auto">
            <a:xfrm>
              <a:off x="4867"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63</a:t>
              </a:r>
              <a:endParaRPr lang="en-US" sz="900"/>
            </a:p>
          </p:txBody>
        </p:sp>
        <p:sp>
          <p:nvSpPr>
            <p:cNvPr id="67591" name="Text Box 67"/>
            <p:cNvSpPr txBox="1">
              <a:spLocks noChangeArrowheads="1"/>
            </p:cNvSpPr>
            <p:nvPr/>
          </p:nvSpPr>
          <p:spPr bwMode="auto">
            <a:xfrm>
              <a:off x="5116"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64</a:t>
              </a:r>
              <a:endParaRPr lang="en-US" sz="900"/>
            </a:p>
          </p:txBody>
        </p:sp>
        <p:sp>
          <p:nvSpPr>
            <p:cNvPr id="67592" name="Text Box 68"/>
            <p:cNvSpPr txBox="1">
              <a:spLocks noChangeArrowheads="1"/>
            </p:cNvSpPr>
            <p:nvPr/>
          </p:nvSpPr>
          <p:spPr bwMode="auto">
            <a:xfrm>
              <a:off x="5361" y="163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65</a:t>
              </a:r>
              <a:endParaRPr lang="en-US" sz="900"/>
            </a:p>
          </p:txBody>
        </p:sp>
        <p:sp>
          <p:nvSpPr>
            <p:cNvPr id="67593" name="Text Box 69"/>
            <p:cNvSpPr txBox="1">
              <a:spLocks noChangeArrowheads="1"/>
            </p:cNvSpPr>
            <p:nvPr/>
          </p:nvSpPr>
          <p:spPr bwMode="auto">
            <a:xfrm>
              <a:off x="136"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66</a:t>
              </a:r>
              <a:endParaRPr lang="en-US" sz="900"/>
            </a:p>
          </p:txBody>
        </p:sp>
        <p:sp>
          <p:nvSpPr>
            <p:cNvPr id="67594" name="Text Box 70"/>
            <p:cNvSpPr txBox="1">
              <a:spLocks noChangeArrowheads="1"/>
            </p:cNvSpPr>
            <p:nvPr/>
          </p:nvSpPr>
          <p:spPr bwMode="auto">
            <a:xfrm>
              <a:off x="385"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67</a:t>
              </a:r>
              <a:endParaRPr lang="en-US" sz="900"/>
            </a:p>
          </p:txBody>
        </p:sp>
        <p:sp>
          <p:nvSpPr>
            <p:cNvPr id="67595" name="Text Box 71"/>
            <p:cNvSpPr txBox="1">
              <a:spLocks noChangeArrowheads="1"/>
            </p:cNvSpPr>
            <p:nvPr/>
          </p:nvSpPr>
          <p:spPr bwMode="auto">
            <a:xfrm>
              <a:off x="634"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68</a:t>
              </a:r>
              <a:endParaRPr lang="en-US" sz="900"/>
            </a:p>
          </p:txBody>
        </p:sp>
        <p:sp>
          <p:nvSpPr>
            <p:cNvPr id="67596" name="Text Box 72"/>
            <p:cNvSpPr txBox="1">
              <a:spLocks noChangeArrowheads="1"/>
            </p:cNvSpPr>
            <p:nvPr/>
          </p:nvSpPr>
          <p:spPr bwMode="auto">
            <a:xfrm>
              <a:off x="883"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69</a:t>
              </a:r>
              <a:endParaRPr lang="en-US" sz="900"/>
            </a:p>
          </p:txBody>
        </p:sp>
        <p:sp>
          <p:nvSpPr>
            <p:cNvPr id="67597" name="Text Box 73"/>
            <p:cNvSpPr txBox="1">
              <a:spLocks noChangeArrowheads="1"/>
            </p:cNvSpPr>
            <p:nvPr/>
          </p:nvSpPr>
          <p:spPr bwMode="auto">
            <a:xfrm>
              <a:off x="1132"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70</a:t>
              </a:r>
              <a:endParaRPr lang="en-US" sz="900"/>
            </a:p>
          </p:txBody>
        </p:sp>
        <p:sp>
          <p:nvSpPr>
            <p:cNvPr id="67598" name="Text Box 74"/>
            <p:cNvSpPr txBox="1">
              <a:spLocks noChangeArrowheads="1"/>
            </p:cNvSpPr>
            <p:nvPr/>
          </p:nvSpPr>
          <p:spPr bwMode="auto">
            <a:xfrm>
              <a:off x="1381"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71</a:t>
              </a:r>
              <a:endParaRPr lang="en-US" sz="900"/>
            </a:p>
          </p:txBody>
        </p:sp>
        <p:sp>
          <p:nvSpPr>
            <p:cNvPr id="67599" name="Text Box 75"/>
            <p:cNvSpPr txBox="1">
              <a:spLocks noChangeArrowheads="1"/>
            </p:cNvSpPr>
            <p:nvPr/>
          </p:nvSpPr>
          <p:spPr bwMode="auto">
            <a:xfrm>
              <a:off x="1630"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72</a:t>
              </a:r>
              <a:endParaRPr lang="en-US" sz="900"/>
            </a:p>
          </p:txBody>
        </p:sp>
        <p:sp>
          <p:nvSpPr>
            <p:cNvPr id="67600" name="Text Box 76"/>
            <p:cNvSpPr txBox="1">
              <a:spLocks noChangeArrowheads="1"/>
            </p:cNvSpPr>
            <p:nvPr/>
          </p:nvSpPr>
          <p:spPr bwMode="auto">
            <a:xfrm>
              <a:off x="1879"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73</a:t>
              </a:r>
              <a:endParaRPr lang="en-US" sz="900"/>
            </a:p>
          </p:txBody>
        </p:sp>
        <p:sp>
          <p:nvSpPr>
            <p:cNvPr id="67601" name="Text Box 77"/>
            <p:cNvSpPr txBox="1">
              <a:spLocks noChangeArrowheads="1"/>
            </p:cNvSpPr>
            <p:nvPr/>
          </p:nvSpPr>
          <p:spPr bwMode="auto">
            <a:xfrm>
              <a:off x="2128"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74</a:t>
              </a:r>
              <a:endParaRPr lang="en-US" sz="900"/>
            </a:p>
          </p:txBody>
        </p:sp>
        <p:sp>
          <p:nvSpPr>
            <p:cNvPr id="67602" name="Text Box 78"/>
            <p:cNvSpPr txBox="1">
              <a:spLocks noChangeArrowheads="1"/>
            </p:cNvSpPr>
            <p:nvPr/>
          </p:nvSpPr>
          <p:spPr bwMode="auto">
            <a:xfrm>
              <a:off x="2377"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75</a:t>
              </a:r>
              <a:endParaRPr lang="en-US" sz="900"/>
            </a:p>
          </p:txBody>
        </p:sp>
        <p:sp>
          <p:nvSpPr>
            <p:cNvPr id="67603" name="Text Box 79"/>
            <p:cNvSpPr txBox="1">
              <a:spLocks noChangeArrowheads="1"/>
            </p:cNvSpPr>
            <p:nvPr/>
          </p:nvSpPr>
          <p:spPr bwMode="auto">
            <a:xfrm>
              <a:off x="2626"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76</a:t>
              </a:r>
              <a:endParaRPr lang="en-US" sz="900"/>
            </a:p>
          </p:txBody>
        </p:sp>
        <p:sp>
          <p:nvSpPr>
            <p:cNvPr id="67604" name="Text Box 80"/>
            <p:cNvSpPr txBox="1">
              <a:spLocks noChangeArrowheads="1"/>
            </p:cNvSpPr>
            <p:nvPr/>
          </p:nvSpPr>
          <p:spPr bwMode="auto">
            <a:xfrm>
              <a:off x="2875"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77</a:t>
              </a:r>
              <a:endParaRPr lang="en-US" sz="900"/>
            </a:p>
          </p:txBody>
        </p:sp>
        <p:sp>
          <p:nvSpPr>
            <p:cNvPr id="67605" name="Text Box 81"/>
            <p:cNvSpPr txBox="1">
              <a:spLocks noChangeArrowheads="1"/>
            </p:cNvSpPr>
            <p:nvPr/>
          </p:nvSpPr>
          <p:spPr bwMode="auto">
            <a:xfrm>
              <a:off x="3124"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78</a:t>
              </a:r>
              <a:endParaRPr lang="en-US" sz="900"/>
            </a:p>
          </p:txBody>
        </p:sp>
        <p:sp>
          <p:nvSpPr>
            <p:cNvPr id="67606" name="Text Box 82"/>
            <p:cNvSpPr txBox="1">
              <a:spLocks noChangeArrowheads="1"/>
            </p:cNvSpPr>
            <p:nvPr/>
          </p:nvSpPr>
          <p:spPr bwMode="auto">
            <a:xfrm>
              <a:off x="3373"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79</a:t>
              </a:r>
              <a:endParaRPr lang="en-US" sz="900"/>
            </a:p>
          </p:txBody>
        </p:sp>
        <p:sp>
          <p:nvSpPr>
            <p:cNvPr id="67607" name="Text Box 83"/>
            <p:cNvSpPr txBox="1">
              <a:spLocks noChangeArrowheads="1"/>
            </p:cNvSpPr>
            <p:nvPr/>
          </p:nvSpPr>
          <p:spPr bwMode="auto">
            <a:xfrm>
              <a:off x="3622"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80</a:t>
              </a:r>
              <a:endParaRPr lang="en-US" sz="900"/>
            </a:p>
          </p:txBody>
        </p:sp>
        <p:sp>
          <p:nvSpPr>
            <p:cNvPr id="67608" name="Text Box 84"/>
            <p:cNvSpPr txBox="1">
              <a:spLocks noChangeArrowheads="1"/>
            </p:cNvSpPr>
            <p:nvPr/>
          </p:nvSpPr>
          <p:spPr bwMode="auto">
            <a:xfrm>
              <a:off x="3871"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81</a:t>
              </a:r>
              <a:endParaRPr lang="en-US" sz="900"/>
            </a:p>
          </p:txBody>
        </p:sp>
        <p:sp>
          <p:nvSpPr>
            <p:cNvPr id="67609" name="Text Box 85"/>
            <p:cNvSpPr txBox="1">
              <a:spLocks noChangeArrowheads="1"/>
            </p:cNvSpPr>
            <p:nvPr/>
          </p:nvSpPr>
          <p:spPr bwMode="auto">
            <a:xfrm>
              <a:off x="4120"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82</a:t>
              </a:r>
              <a:endParaRPr lang="en-US" sz="900"/>
            </a:p>
          </p:txBody>
        </p:sp>
        <p:sp>
          <p:nvSpPr>
            <p:cNvPr id="67610" name="Text Box 86"/>
            <p:cNvSpPr txBox="1">
              <a:spLocks noChangeArrowheads="1"/>
            </p:cNvSpPr>
            <p:nvPr/>
          </p:nvSpPr>
          <p:spPr bwMode="auto">
            <a:xfrm>
              <a:off x="4369"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83</a:t>
              </a:r>
              <a:endParaRPr lang="en-US" sz="900"/>
            </a:p>
          </p:txBody>
        </p:sp>
        <p:sp>
          <p:nvSpPr>
            <p:cNvPr id="67611" name="Text Box 87"/>
            <p:cNvSpPr txBox="1">
              <a:spLocks noChangeArrowheads="1"/>
            </p:cNvSpPr>
            <p:nvPr/>
          </p:nvSpPr>
          <p:spPr bwMode="auto">
            <a:xfrm>
              <a:off x="4618"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84</a:t>
              </a:r>
              <a:endParaRPr lang="en-US" sz="900"/>
            </a:p>
          </p:txBody>
        </p:sp>
        <p:sp>
          <p:nvSpPr>
            <p:cNvPr id="67612" name="Text Box 88"/>
            <p:cNvSpPr txBox="1">
              <a:spLocks noChangeArrowheads="1"/>
            </p:cNvSpPr>
            <p:nvPr/>
          </p:nvSpPr>
          <p:spPr bwMode="auto">
            <a:xfrm>
              <a:off x="4867"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85</a:t>
              </a:r>
              <a:endParaRPr lang="en-US" sz="900"/>
            </a:p>
          </p:txBody>
        </p:sp>
        <p:sp>
          <p:nvSpPr>
            <p:cNvPr id="67613" name="Text Box 89"/>
            <p:cNvSpPr txBox="1">
              <a:spLocks noChangeArrowheads="1"/>
            </p:cNvSpPr>
            <p:nvPr/>
          </p:nvSpPr>
          <p:spPr bwMode="auto">
            <a:xfrm>
              <a:off x="5116"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86</a:t>
              </a:r>
              <a:endParaRPr lang="en-US" sz="900"/>
            </a:p>
          </p:txBody>
        </p:sp>
        <p:sp>
          <p:nvSpPr>
            <p:cNvPr id="67614" name="Text Box 90"/>
            <p:cNvSpPr txBox="1">
              <a:spLocks noChangeArrowheads="1"/>
            </p:cNvSpPr>
            <p:nvPr/>
          </p:nvSpPr>
          <p:spPr bwMode="auto">
            <a:xfrm>
              <a:off x="5361" y="18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87</a:t>
              </a:r>
              <a:endParaRPr lang="en-US" sz="900"/>
            </a:p>
          </p:txBody>
        </p:sp>
        <p:sp>
          <p:nvSpPr>
            <p:cNvPr id="67615" name="Text Box 91"/>
            <p:cNvSpPr txBox="1">
              <a:spLocks noChangeArrowheads="1"/>
            </p:cNvSpPr>
            <p:nvPr/>
          </p:nvSpPr>
          <p:spPr bwMode="auto">
            <a:xfrm>
              <a:off x="136"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88</a:t>
              </a:r>
              <a:endParaRPr lang="en-US" sz="900"/>
            </a:p>
          </p:txBody>
        </p:sp>
        <p:sp>
          <p:nvSpPr>
            <p:cNvPr id="67616" name="Text Box 92"/>
            <p:cNvSpPr txBox="1">
              <a:spLocks noChangeArrowheads="1"/>
            </p:cNvSpPr>
            <p:nvPr/>
          </p:nvSpPr>
          <p:spPr bwMode="auto">
            <a:xfrm>
              <a:off x="385"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89</a:t>
              </a:r>
              <a:endParaRPr lang="en-US" sz="900"/>
            </a:p>
          </p:txBody>
        </p:sp>
        <p:sp>
          <p:nvSpPr>
            <p:cNvPr id="67617" name="Text Box 93"/>
            <p:cNvSpPr txBox="1">
              <a:spLocks noChangeArrowheads="1"/>
            </p:cNvSpPr>
            <p:nvPr/>
          </p:nvSpPr>
          <p:spPr bwMode="auto">
            <a:xfrm>
              <a:off x="634"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90</a:t>
              </a:r>
              <a:endParaRPr lang="en-US" sz="900"/>
            </a:p>
          </p:txBody>
        </p:sp>
        <p:sp>
          <p:nvSpPr>
            <p:cNvPr id="67618" name="Text Box 94"/>
            <p:cNvSpPr txBox="1">
              <a:spLocks noChangeArrowheads="1"/>
            </p:cNvSpPr>
            <p:nvPr/>
          </p:nvSpPr>
          <p:spPr bwMode="auto">
            <a:xfrm>
              <a:off x="883"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91</a:t>
              </a:r>
              <a:endParaRPr lang="en-US" sz="900"/>
            </a:p>
          </p:txBody>
        </p:sp>
        <p:sp>
          <p:nvSpPr>
            <p:cNvPr id="67619" name="Text Box 95"/>
            <p:cNvSpPr txBox="1">
              <a:spLocks noChangeArrowheads="1"/>
            </p:cNvSpPr>
            <p:nvPr/>
          </p:nvSpPr>
          <p:spPr bwMode="auto">
            <a:xfrm>
              <a:off x="1132"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92</a:t>
              </a:r>
              <a:endParaRPr lang="en-US" sz="900"/>
            </a:p>
          </p:txBody>
        </p:sp>
        <p:sp>
          <p:nvSpPr>
            <p:cNvPr id="67620" name="Text Box 96"/>
            <p:cNvSpPr txBox="1">
              <a:spLocks noChangeArrowheads="1"/>
            </p:cNvSpPr>
            <p:nvPr/>
          </p:nvSpPr>
          <p:spPr bwMode="auto">
            <a:xfrm>
              <a:off x="1381"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93</a:t>
              </a:r>
              <a:endParaRPr lang="en-US" sz="900"/>
            </a:p>
          </p:txBody>
        </p:sp>
        <p:sp>
          <p:nvSpPr>
            <p:cNvPr id="67621" name="Text Box 97"/>
            <p:cNvSpPr txBox="1">
              <a:spLocks noChangeArrowheads="1"/>
            </p:cNvSpPr>
            <p:nvPr/>
          </p:nvSpPr>
          <p:spPr bwMode="auto">
            <a:xfrm>
              <a:off x="1630"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94</a:t>
              </a:r>
              <a:endParaRPr lang="en-US" sz="900"/>
            </a:p>
          </p:txBody>
        </p:sp>
        <p:sp>
          <p:nvSpPr>
            <p:cNvPr id="67622" name="Text Box 98"/>
            <p:cNvSpPr txBox="1">
              <a:spLocks noChangeArrowheads="1"/>
            </p:cNvSpPr>
            <p:nvPr/>
          </p:nvSpPr>
          <p:spPr bwMode="auto">
            <a:xfrm>
              <a:off x="1879"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95</a:t>
              </a:r>
              <a:endParaRPr lang="en-US" sz="900"/>
            </a:p>
          </p:txBody>
        </p:sp>
        <p:sp>
          <p:nvSpPr>
            <p:cNvPr id="67623" name="Text Box 99"/>
            <p:cNvSpPr txBox="1">
              <a:spLocks noChangeArrowheads="1"/>
            </p:cNvSpPr>
            <p:nvPr/>
          </p:nvSpPr>
          <p:spPr bwMode="auto">
            <a:xfrm>
              <a:off x="2128"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96</a:t>
              </a:r>
              <a:endParaRPr lang="en-US" sz="900"/>
            </a:p>
          </p:txBody>
        </p:sp>
        <p:sp>
          <p:nvSpPr>
            <p:cNvPr id="67624" name="Text Box 100"/>
            <p:cNvSpPr txBox="1">
              <a:spLocks noChangeArrowheads="1"/>
            </p:cNvSpPr>
            <p:nvPr/>
          </p:nvSpPr>
          <p:spPr bwMode="auto">
            <a:xfrm>
              <a:off x="2377"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97</a:t>
              </a:r>
              <a:endParaRPr lang="en-US" sz="900"/>
            </a:p>
          </p:txBody>
        </p:sp>
        <p:sp>
          <p:nvSpPr>
            <p:cNvPr id="67625" name="Text Box 101"/>
            <p:cNvSpPr txBox="1">
              <a:spLocks noChangeArrowheads="1"/>
            </p:cNvSpPr>
            <p:nvPr/>
          </p:nvSpPr>
          <p:spPr bwMode="auto">
            <a:xfrm>
              <a:off x="2626"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98</a:t>
              </a:r>
              <a:endParaRPr lang="en-US" sz="900"/>
            </a:p>
          </p:txBody>
        </p:sp>
        <p:sp>
          <p:nvSpPr>
            <p:cNvPr id="67626" name="Text Box 102"/>
            <p:cNvSpPr txBox="1">
              <a:spLocks noChangeArrowheads="1"/>
            </p:cNvSpPr>
            <p:nvPr/>
          </p:nvSpPr>
          <p:spPr bwMode="auto">
            <a:xfrm>
              <a:off x="2875"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99</a:t>
              </a:r>
              <a:endParaRPr lang="en-US" sz="900"/>
            </a:p>
          </p:txBody>
        </p:sp>
        <p:sp>
          <p:nvSpPr>
            <p:cNvPr id="67627" name="Text Box 103"/>
            <p:cNvSpPr txBox="1">
              <a:spLocks noChangeArrowheads="1"/>
            </p:cNvSpPr>
            <p:nvPr/>
          </p:nvSpPr>
          <p:spPr bwMode="auto">
            <a:xfrm>
              <a:off x="3124"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100</a:t>
              </a:r>
              <a:endParaRPr lang="en-US" sz="900"/>
            </a:p>
          </p:txBody>
        </p:sp>
        <p:sp>
          <p:nvSpPr>
            <p:cNvPr id="67628" name="Text Box 104"/>
            <p:cNvSpPr txBox="1">
              <a:spLocks noChangeArrowheads="1"/>
            </p:cNvSpPr>
            <p:nvPr/>
          </p:nvSpPr>
          <p:spPr bwMode="auto">
            <a:xfrm>
              <a:off x="3373"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101</a:t>
              </a:r>
              <a:endParaRPr lang="en-US" sz="900"/>
            </a:p>
          </p:txBody>
        </p:sp>
        <p:sp>
          <p:nvSpPr>
            <p:cNvPr id="67629" name="Text Box 105"/>
            <p:cNvSpPr txBox="1">
              <a:spLocks noChangeArrowheads="1"/>
            </p:cNvSpPr>
            <p:nvPr/>
          </p:nvSpPr>
          <p:spPr bwMode="auto">
            <a:xfrm>
              <a:off x="3622"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102</a:t>
              </a:r>
              <a:endParaRPr lang="en-US" sz="900"/>
            </a:p>
          </p:txBody>
        </p:sp>
        <p:sp>
          <p:nvSpPr>
            <p:cNvPr id="67630" name="Text Box 106"/>
            <p:cNvSpPr txBox="1">
              <a:spLocks noChangeArrowheads="1"/>
            </p:cNvSpPr>
            <p:nvPr/>
          </p:nvSpPr>
          <p:spPr bwMode="auto">
            <a:xfrm>
              <a:off x="3871"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103</a:t>
              </a:r>
              <a:endParaRPr lang="en-US" sz="900"/>
            </a:p>
          </p:txBody>
        </p:sp>
        <p:sp>
          <p:nvSpPr>
            <p:cNvPr id="67631" name="Text Box 107"/>
            <p:cNvSpPr txBox="1">
              <a:spLocks noChangeArrowheads="1"/>
            </p:cNvSpPr>
            <p:nvPr/>
          </p:nvSpPr>
          <p:spPr bwMode="auto">
            <a:xfrm>
              <a:off x="4120"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104</a:t>
              </a:r>
              <a:endParaRPr lang="en-US" sz="900"/>
            </a:p>
          </p:txBody>
        </p:sp>
        <p:sp>
          <p:nvSpPr>
            <p:cNvPr id="67632" name="Text Box 108"/>
            <p:cNvSpPr txBox="1">
              <a:spLocks noChangeArrowheads="1"/>
            </p:cNvSpPr>
            <p:nvPr/>
          </p:nvSpPr>
          <p:spPr bwMode="auto">
            <a:xfrm>
              <a:off x="4369"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105</a:t>
              </a:r>
              <a:endParaRPr lang="en-US" sz="900"/>
            </a:p>
          </p:txBody>
        </p:sp>
        <p:sp>
          <p:nvSpPr>
            <p:cNvPr id="67633" name="Text Box 109"/>
            <p:cNvSpPr txBox="1">
              <a:spLocks noChangeArrowheads="1"/>
            </p:cNvSpPr>
            <p:nvPr/>
          </p:nvSpPr>
          <p:spPr bwMode="auto">
            <a:xfrm>
              <a:off x="4618"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106</a:t>
              </a:r>
              <a:endParaRPr lang="en-US" sz="900"/>
            </a:p>
          </p:txBody>
        </p:sp>
        <p:sp>
          <p:nvSpPr>
            <p:cNvPr id="67634" name="Text Box 110"/>
            <p:cNvSpPr txBox="1">
              <a:spLocks noChangeArrowheads="1"/>
            </p:cNvSpPr>
            <p:nvPr/>
          </p:nvSpPr>
          <p:spPr bwMode="auto">
            <a:xfrm>
              <a:off x="4867"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107</a:t>
              </a:r>
              <a:endParaRPr lang="en-US" sz="900"/>
            </a:p>
          </p:txBody>
        </p:sp>
        <p:sp>
          <p:nvSpPr>
            <p:cNvPr id="67635" name="Text Box 111"/>
            <p:cNvSpPr txBox="1">
              <a:spLocks noChangeArrowheads="1"/>
            </p:cNvSpPr>
            <p:nvPr/>
          </p:nvSpPr>
          <p:spPr bwMode="auto">
            <a:xfrm>
              <a:off x="5116"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108</a:t>
              </a:r>
              <a:endParaRPr lang="en-US" sz="900"/>
            </a:p>
          </p:txBody>
        </p:sp>
        <p:sp>
          <p:nvSpPr>
            <p:cNvPr id="67636" name="Text Box 112"/>
            <p:cNvSpPr txBox="1">
              <a:spLocks noChangeArrowheads="1"/>
            </p:cNvSpPr>
            <p:nvPr/>
          </p:nvSpPr>
          <p:spPr bwMode="auto">
            <a:xfrm>
              <a:off x="5361" y="21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109</a:t>
              </a:r>
              <a:endParaRPr lang="en-US" sz="900"/>
            </a:p>
          </p:txBody>
        </p:sp>
        <p:sp>
          <p:nvSpPr>
            <p:cNvPr id="67637" name="Text Box 113"/>
            <p:cNvSpPr txBox="1">
              <a:spLocks noChangeArrowheads="1"/>
            </p:cNvSpPr>
            <p:nvPr/>
          </p:nvSpPr>
          <p:spPr bwMode="auto">
            <a:xfrm>
              <a:off x="136"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110</a:t>
              </a:r>
              <a:endParaRPr lang="en-US" sz="900"/>
            </a:p>
          </p:txBody>
        </p:sp>
        <p:sp>
          <p:nvSpPr>
            <p:cNvPr id="67638" name="Text Box 114"/>
            <p:cNvSpPr txBox="1">
              <a:spLocks noChangeArrowheads="1"/>
            </p:cNvSpPr>
            <p:nvPr/>
          </p:nvSpPr>
          <p:spPr bwMode="auto">
            <a:xfrm>
              <a:off x="385"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111</a:t>
              </a:r>
              <a:endParaRPr lang="en-US" sz="900"/>
            </a:p>
          </p:txBody>
        </p:sp>
        <p:sp>
          <p:nvSpPr>
            <p:cNvPr id="67639" name="Text Box 115"/>
            <p:cNvSpPr txBox="1">
              <a:spLocks noChangeArrowheads="1"/>
            </p:cNvSpPr>
            <p:nvPr/>
          </p:nvSpPr>
          <p:spPr bwMode="auto">
            <a:xfrm>
              <a:off x="634"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112</a:t>
              </a:r>
              <a:endParaRPr lang="en-US" sz="900"/>
            </a:p>
          </p:txBody>
        </p:sp>
        <p:sp>
          <p:nvSpPr>
            <p:cNvPr id="67640" name="Text Box 116"/>
            <p:cNvSpPr txBox="1">
              <a:spLocks noChangeArrowheads="1"/>
            </p:cNvSpPr>
            <p:nvPr/>
          </p:nvSpPr>
          <p:spPr bwMode="auto">
            <a:xfrm>
              <a:off x="883"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113</a:t>
              </a:r>
              <a:endParaRPr lang="en-US" sz="900"/>
            </a:p>
          </p:txBody>
        </p:sp>
        <p:sp>
          <p:nvSpPr>
            <p:cNvPr id="67641" name="Text Box 117"/>
            <p:cNvSpPr txBox="1">
              <a:spLocks noChangeArrowheads="1"/>
            </p:cNvSpPr>
            <p:nvPr/>
          </p:nvSpPr>
          <p:spPr bwMode="auto">
            <a:xfrm>
              <a:off x="1132"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114</a:t>
              </a:r>
              <a:endParaRPr lang="en-US" sz="900"/>
            </a:p>
          </p:txBody>
        </p:sp>
        <p:sp>
          <p:nvSpPr>
            <p:cNvPr id="67642" name="Text Box 118"/>
            <p:cNvSpPr txBox="1">
              <a:spLocks noChangeArrowheads="1"/>
            </p:cNvSpPr>
            <p:nvPr/>
          </p:nvSpPr>
          <p:spPr bwMode="auto">
            <a:xfrm>
              <a:off x="1381"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115</a:t>
              </a:r>
              <a:endParaRPr lang="en-US" sz="900"/>
            </a:p>
          </p:txBody>
        </p:sp>
        <p:sp>
          <p:nvSpPr>
            <p:cNvPr id="67643" name="Text Box 119"/>
            <p:cNvSpPr txBox="1">
              <a:spLocks noChangeArrowheads="1"/>
            </p:cNvSpPr>
            <p:nvPr/>
          </p:nvSpPr>
          <p:spPr bwMode="auto">
            <a:xfrm>
              <a:off x="1630"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116</a:t>
              </a:r>
              <a:endParaRPr lang="en-US" sz="900"/>
            </a:p>
          </p:txBody>
        </p:sp>
        <p:sp>
          <p:nvSpPr>
            <p:cNvPr id="67644" name="Text Box 120"/>
            <p:cNvSpPr txBox="1">
              <a:spLocks noChangeArrowheads="1"/>
            </p:cNvSpPr>
            <p:nvPr/>
          </p:nvSpPr>
          <p:spPr bwMode="auto">
            <a:xfrm>
              <a:off x="1879"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117</a:t>
              </a:r>
              <a:endParaRPr lang="en-US" sz="900"/>
            </a:p>
          </p:txBody>
        </p:sp>
        <p:sp>
          <p:nvSpPr>
            <p:cNvPr id="67645" name="Text Box 121"/>
            <p:cNvSpPr txBox="1">
              <a:spLocks noChangeArrowheads="1"/>
            </p:cNvSpPr>
            <p:nvPr/>
          </p:nvSpPr>
          <p:spPr bwMode="auto">
            <a:xfrm>
              <a:off x="2128"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118</a:t>
              </a:r>
              <a:endParaRPr lang="en-US" sz="900"/>
            </a:p>
          </p:txBody>
        </p:sp>
        <p:sp>
          <p:nvSpPr>
            <p:cNvPr id="67646" name="Text Box 122"/>
            <p:cNvSpPr txBox="1">
              <a:spLocks noChangeArrowheads="1"/>
            </p:cNvSpPr>
            <p:nvPr/>
          </p:nvSpPr>
          <p:spPr bwMode="auto">
            <a:xfrm>
              <a:off x="2377"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119</a:t>
              </a:r>
              <a:endParaRPr lang="en-US" sz="900"/>
            </a:p>
          </p:txBody>
        </p:sp>
        <p:sp>
          <p:nvSpPr>
            <p:cNvPr id="67647" name="Text Box 123"/>
            <p:cNvSpPr txBox="1">
              <a:spLocks noChangeArrowheads="1"/>
            </p:cNvSpPr>
            <p:nvPr/>
          </p:nvSpPr>
          <p:spPr bwMode="auto">
            <a:xfrm>
              <a:off x="2626"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120</a:t>
              </a:r>
              <a:endParaRPr lang="en-US" sz="900"/>
            </a:p>
          </p:txBody>
        </p:sp>
        <p:sp>
          <p:nvSpPr>
            <p:cNvPr id="67648" name="Text Box 124"/>
            <p:cNvSpPr txBox="1">
              <a:spLocks noChangeArrowheads="1"/>
            </p:cNvSpPr>
            <p:nvPr/>
          </p:nvSpPr>
          <p:spPr bwMode="auto">
            <a:xfrm>
              <a:off x="2875"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121</a:t>
              </a:r>
              <a:endParaRPr lang="en-US" sz="900"/>
            </a:p>
          </p:txBody>
        </p:sp>
        <p:sp>
          <p:nvSpPr>
            <p:cNvPr id="67649" name="Text Box 125"/>
            <p:cNvSpPr txBox="1">
              <a:spLocks noChangeArrowheads="1"/>
            </p:cNvSpPr>
            <p:nvPr/>
          </p:nvSpPr>
          <p:spPr bwMode="auto">
            <a:xfrm>
              <a:off x="3124"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122</a:t>
              </a:r>
              <a:endParaRPr lang="en-US" sz="900"/>
            </a:p>
          </p:txBody>
        </p:sp>
        <p:sp>
          <p:nvSpPr>
            <p:cNvPr id="67650" name="Text Box 126"/>
            <p:cNvSpPr txBox="1">
              <a:spLocks noChangeArrowheads="1"/>
            </p:cNvSpPr>
            <p:nvPr/>
          </p:nvSpPr>
          <p:spPr bwMode="auto">
            <a:xfrm>
              <a:off x="3373"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123</a:t>
              </a:r>
              <a:endParaRPr lang="en-US" sz="900"/>
            </a:p>
          </p:txBody>
        </p:sp>
        <p:sp>
          <p:nvSpPr>
            <p:cNvPr id="67651" name="Text Box 127"/>
            <p:cNvSpPr txBox="1">
              <a:spLocks noChangeArrowheads="1"/>
            </p:cNvSpPr>
            <p:nvPr/>
          </p:nvSpPr>
          <p:spPr bwMode="auto">
            <a:xfrm>
              <a:off x="3622"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124</a:t>
              </a:r>
              <a:endParaRPr lang="en-US" sz="900"/>
            </a:p>
          </p:txBody>
        </p:sp>
        <p:sp>
          <p:nvSpPr>
            <p:cNvPr id="67652" name="Text Box 128"/>
            <p:cNvSpPr txBox="1">
              <a:spLocks noChangeArrowheads="1"/>
            </p:cNvSpPr>
            <p:nvPr/>
          </p:nvSpPr>
          <p:spPr bwMode="auto">
            <a:xfrm>
              <a:off x="3871"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125</a:t>
              </a:r>
              <a:endParaRPr lang="en-US" sz="900"/>
            </a:p>
          </p:txBody>
        </p:sp>
        <p:sp>
          <p:nvSpPr>
            <p:cNvPr id="67653" name="Text Box 129"/>
            <p:cNvSpPr txBox="1">
              <a:spLocks noChangeArrowheads="1"/>
            </p:cNvSpPr>
            <p:nvPr/>
          </p:nvSpPr>
          <p:spPr bwMode="auto">
            <a:xfrm>
              <a:off x="4120"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126</a:t>
              </a:r>
              <a:endParaRPr lang="en-US" sz="900"/>
            </a:p>
          </p:txBody>
        </p:sp>
        <p:sp>
          <p:nvSpPr>
            <p:cNvPr id="67654" name="Text Box 130"/>
            <p:cNvSpPr txBox="1">
              <a:spLocks noChangeArrowheads="1"/>
            </p:cNvSpPr>
            <p:nvPr/>
          </p:nvSpPr>
          <p:spPr bwMode="auto">
            <a:xfrm>
              <a:off x="4369"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127</a:t>
              </a:r>
              <a:endParaRPr lang="en-US" sz="900"/>
            </a:p>
          </p:txBody>
        </p:sp>
        <p:sp>
          <p:nvSpPr>
            <p:cNvPr id="67655" name="Text Box 131"/>
            <p:cNvSpPr txBox="1">
              <a:spLocks noChangeArrowheads="1"/>
            </p:cNvSpPr>
            <p:nvPr/>
          </p:nvSpPr>
          <p:spPr bwMode="auto">
            <a:xfrm>
              <a:off x="4618"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128</a:t>
              </a:r>
              <a:endParaRPr lang="en-US" sz="900"/>
            </a:p>
          </p:txBody>
        </p:sp>
        <p:sp>
          <p:nvSpPr>
            <p:cNvPr id="67656" name="Text Box 132"/>
            <p:cNvSpPr txBox="1">
              <a:spLocks noChangeArrowheads="1"/>
            </p:cNvSpPr>
            <p:nvPr/>
          </p:nvSpPr>
          <p:spPr bwMode="auto">
            <a:xfrm>
              <a:off x="4867"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129</a:t>
              </a:r>
              <a:endParaRPr lang="en-US" sz="900"/>
            </a:p>
          </p:txBody>
        </p:sp>
        <p:sp>
          <p:nvSpPr>
            <p:cNvPr id="67657" name="Text Box 133"/>
            <p:cNvSpPr txBox="1">
              <a:spLocks noChangeArrowheads="1"/>
            </p:cNvSpPr>
            <p:nvPr/>
          </p:nvSpPr>
          <p:spPr bwMode="auto">
            <a:xfrm>
              <a:off x="5116"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130</a:t>
              </a:r>
              <a:endParaRPr lang="en-US" sz="900"/>
            </a:p>
          </p:txBody>
        </p:sp>
        <p:sp>
          <p:nvSpPr>
            <p:cNvPr id="67658" name="Text Box 134"/>
            <p:cNvSpPr txBox="1">
              <a:spLocks noChangeArrowheads="1"/>
            </p:cNvSpPr>
            <p:nvPr/>
          </p:nvSpPr>
          <p:spPr bwMode="auto">
            <a:xfrm>
              <a:off x="5361" y="235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131</a:t>
              </a:r>
              <a:endParaRPr lang="en-US" sz="900"/>
            </a:p>
          </p:txBody>
        </p:sp>
        <p:sp>
          <p:nvSpPr>
            <p:cNvPr id="67659" name="Text Box 135"/>
            <p:cNvSpPr txBox="1">
              <a:spLocks noChangeArrowheads="1"/>
            </p:cNvSpPr>
            <p:nvPr/>
          </p:nvSpPr>
          <p:spPr bwMode="auto">
            <a:xfrm>
              <a:off x="136"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132</a:t>
              </a:r>
              <a:endParaRPr lang="en-US" sz="900"/>
            </a:p>
          </p:txBody>
        </p:sp>
        <p:sp>
          <p:nvSpPr>
            <p:cNvPr id="67660" name="Text Box 136"/>
            <p:cNvSpPr txBox="1">
              <a:spLocks noChangeArrowheads="1"/>
            </p:cNvSpPr>
            <p:nvPr/>
          </p:nvSpPr>
          <p:spPr bwMode="auto">
            <a:xfrm>
              <a:off x="385"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133</a:t>
              </a:r>
              <a:endParaRPr lang="en-US" sz="900"/>
            </a:p>
          </p:txBody>
        </p:sp>
        <p:sp>
          <p:nvSpPr>
            <p:cNvPr id="67661" name="Text Box 137"/>
            <p:cNvSpPr txBox="1">
              <a:spLocks noChangeArrowheads="1"/>
            </p:cNvSpPr>
            <p:nvPr/>
          </p:nvSpPr>
          <p:spPr bwMode="auto">
            <a:xfrm>
              <a:off x="634"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134</a:t>
              </a:r>
              <a:endParaRPr lang="en-US" sz="900"/>
            </a:p>
          </p:txBody>
        </p:sp>
        <p:sp>
          <p:nvSpPr>
            <p:cNvPr id="67662" name="Text Box 138"/>
            <p:cNvSpPr txBox="1">
              <a:spLocks noChangeArrowheads="1"/>
            </p:cNvSpPr>
            <p:nvPr/>
          </p:nvSpPr>
          <p:spPr bwMode="auto">
            <a:xfrm>
              <a:off x="883"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135</a:t>
              </a:r>
              <a:endParaRPr lang="en-US" sz="900"/>
            </a:p>
          </p:txBody>
        </p:sp>
        <p:sp>
          <p:nvSpPr>
            <p:cNvPr id="67663" name="Text Box 139"/>
            <p:cNvSpPr txBox="1">
              <a:spLocks noChangeArrowheads="1"/>
            </p:cNvSpPr>
            <p:nvPr/>
          </p:nvSpPr>
          <p:spPr bwMode="auto">
            <a:xfrm>
              <a:off x="1132"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136</a:t>
              </a:r>
              <a:endParaRPr lang="en-US" sz="900"/>
            </a:p>
          </p:txBody>
        </p:sp>
        <p:sp>
          <p:nvSpPr>
            <p:cNvPr id="67664" name="Text Box 140"/>
            <p:cNvSpPr txBox="1">
              <a:spLocks noChangeArrowheads="1"/>
            </p:cNvSpPr>
            <p:nvPr/>
          </p:nvSpPr>
          <p:spPr bwMode="auto">
            <a:xfrm>
              <a:off x="1381"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137</a:t>
              </a:r>
              <a:endParaRPr lang="en-US" sz="900"/>
            </a:p>
          </p:txBody>
        </p:sp>
        <p:sp>
          <p:nvSpPr>
            <p:cNvPr id="67665" name="Text Box 141"/>
            <p:cNvSpPr txBox="1">
              <a:spLocks noChangeArrowheads="1"/>
            </p:cNvSpPr>
            <p:nvPr/>
          </p:nvSpPr>
          <p:spPr bwMode="auto">
            <a:xfrm>
              <a:off x="1630"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138</a:t>
              </a:r>
              <a:endParaRPr lang="en-US" sz="900"/>
            </a:p>
          </p:txBody>
        </p:sp>
        <p:sp>
          <p:nvSpPr>
            <p:cNvPr id="67666" name="Text Box 142"/>
            <p:cNvSpPr txBox="1">
              <a:spLocks noChangeArrowheads="1"/>
            </p:cNvSpPr>
            <p:nvPr/>
          </p:nvSpPr>
          <p:spPr bwMode="auto">
            <a:xfrm>
              <a:off x="1879"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139</a:t>
              </a:r>
              <a:endParaRPr lang="en-US" sz="900"/>
            </a:p>
          </p:txBody>
        </p:sp>
        <p:sp>
          <p:nvSpPr>
            <p:cNvPr id="67667" name="Text Box 143"/>
            <p:cNvSpPr txBox="1">
              <a:spLocks noChangeArrowheads="1"/>
            </p:cNvSpPr>
            <p:nvPr/>
          </p:nvSpPr>
          <p:spPr bwMode="auto">
            <a:xfrm>
              <a:off x="2128"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140</a:t>
              </a:r>
              <a:endParaRPr lang="en-US" sz="900"/>
            </a:p>
          </p:txBody>
        </p:sp>
        <p:sp>
          <p:nvSpPr>
            <p:cNvPr id="67668" name="Text Box 144"/>
            <p:cNvSpPr txBox="1">
              <a:spLocks noChangeArrowheads="1"/>
            </p:cNvSpPr>
            <p:nvPr/>
          </p:nvSpPr>
          <p:spPr bwMode="auto">
            <a:xfrm>
              <a:off x="2377"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141</a:t>
              </a:r>
              <a:endParaRPr lang="en-US" sz="900"/>
            </a:p>
          </p:txBody>
        </p:sp>
        <p:sp>
          <p:nvSpPr>
            <p:cNvPr id="67669" name="Text Box 145"/>
            <p:cNvSpPr txBox="1">
              <a:spLocks noChangeArrowheads="1"/>
            </p:cNvSpPr>
            <p:nvPr/>
          </p:nvSpPr>
          <p:spPr bwMode="auto">
            <a:xfrm>
              <a:off x="2626"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142</a:t>
              </a:r>
              <a:endParaRPr lang="en-US" sz="900"/>
            </a:p>
          </p:txBody>
        </p:sp>
        <p:sp>
          <p:nvSpPr>
            <p:cNvPr id="67670" name="Text Box 146"/>
            <p:cNvSpPr txBox="1">
              <a:spLocks noChangeArrowheads="1"/>
            </p:cNvSpPr>
            <p:nvPr/>
          </p:nvSpPr>
          <p:spPr bwMode="auto">
            <a:xfrm>
              <a:off x="2875"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143</a:t>
              </a:r>
              <a:endParaRPr lang="en-US" sz="900"/>
            </a:p>
          </p:txBody>
        </p:sp>
        <p:sp>
          <p:nvSpPr>
            <p:cNvPr id="67671" name="Text Box 147"/>
            <p:cNvSpPr txBox="1">
              <a:spLocks noChangeArrowheads="1"/>
            </p:cNvSpPr>
            <p:nvPr/>
          </p:nvSpPr>
          <p:spPr bwMode="auto">
            <a:xfrm>
              <a:off x="3124"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144</a:t>
              </a:r>
              <a:endParaRPr lang="en-US" sz="900"/>
            </a:p>
          </p:txBody>
        </p:sp>
        <p:sp>
          <p:nvSpPr>
            <p:cNvPr id="67672" name="Text Box 148"/>
            <p:cNvSpPr txBox="1">
              <a:spLocks noChangeArrowheads="1"/>
            </p:cNvSpPr>
            <p:nvPr/>
          </p:nvSpPr>
          <p:spPr bwMode="auto">
            <a:xfrm>
              <a:off x="3373"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145</a:t>
              </a:r>
              <a:endParaRPr lang="en-US" sz="900"/>
            </a:p>
          </p:txBody>
        </p:sp>
        <p:sp>
          <p:nvSpPr>
            <p:cNvPr id="67673" name="Text Box 149"/>
            <p:cNvSpPr txBox="1">
              <a:spLocks noChangeArrowheads="1"/>
            </p:cNvSpPr>
            <p:nvPr/>
          </p:nvSpPr>
          <p:spPr bwMode="auto">
            <a:xfrm>
              <a:off x="3622"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146</a:t>
              </a:r>
              <a:endParaRPr lang="en-US" sz="900"/>
            </a:p>
          </p:txBody>
        </p:sp>
        <p:sp>
          <p:nvSpPr>
            <p:cNvPr id="67674" name="Text Box 150"/>
            <p:cNvSpPr txBox="1">
              <a:spLocks noChangeArrowheads="1"/>
            </p:cNvSpPr>
            <p:nvPr/>
          </p:nvSpPr>
          <p:spPr bwMode="auto">
            <a:xfrm>
              <a:off x="3871"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147</a:t>
              </a:r>
              <a:endParaRPr lang="en-US" sz="900"/>
            </a:p>
          </p:txBody>
        </p:sp>
        <p:sp>
          <p:nvSpPr>
            <p:cNvPr id="67675" name="Text Box 151"/>
            <p:cNvSpPr txBox="1">
              <a:spLocks noChangeArrowheads="1"/>
            </p:cNvSpPr>
            <p:nvPr/>
          </p:nvSpPr>
          <p:spPr bwMode="auto">
            <a:xfrm>
              <a:off x="4120"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148</a:t>
              </a:r>
              <a:endParaRPr lang="en-US" sz="900"/>
            </a:p>
          </p:txBody>
        </p:sp>
        <p:sp>
          <p:nvSpPr>
            <p:cNvPr id="67676" name="Text Box 152"/>
            <p:cNvSpPr txBox="1">
              <a:spLocks noChangeArrowheads="1"/>
            </p:cNvSpPr>
            <p:nvPr/>
          </p:nvSpPr>
          <p:spPr bwMode="auto">
            <a:xfrm>
              <a:off x="4369"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149</a:t>
              </a:r>
              <a:endParaRPr lang="en-US" sz="900"/>
            </a:p>
          </p:txBody>
        </p:sp>
        <p:sp>
          <p:nvSpPr>
            <p:cNvPr id="67677" name="Text Box 153"/>
            <p:cNvSpPr txBox="1">
              <a:spLocks noChangeArrowheads="1"/>
            </p:cNvSpPr>
            <p:nvPr/>
          </p:nvSpPr>
          <p:spPr bwMode="auto">
            <a:xfrm>
              <a:off x="4618"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150</a:t>
              </a:r>
              <a:endParaRPr lang="en-US" sz="900"/>
            </a:p>
          </p:txBody>
        </p:sp>
        <p:sp>
          <p:nvSpPr>
            <p:cNvPr id="67678" name="Text Box 154"/>
            <p:cNvSpPr txBox="1">
              <a:spLocks noChangeArrowheads="1"/>
            </p:cNvSpPr>
            <p:nvPr/>
          </p:nvSpPr>
          <p:spPr bwMode="auto">
            <a:xfrm>
              <a:off x="4867"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151</a:t>
              </a:r>
              <a:endParaRPr lang="en-US" sz="900"/>
            </a:p>
          </p:txBody>
        </p:sp>
        <p:sp>
          <p:nvSpPr>
            <p:cNvPr id="67679" name="Text Box 155"/>
            <p:cNvSpPr txBox="1">
              <a:spLocks noChangeArrowheads="1"/>
            </p:cNvSpPr>
            <p:nvPr/>
          </p:nvSpPr>
          <p:spPr bwMode="auto">
            <a:xfrm>
              <a:off x="5116"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152</a:t>
              </a:r>
              <a:endParaRPr lang="en-US" sz="900"/>
            </a:p>
          </p:txBody>
        </p:sp>
        <p:sp>
          <p:nvSpPr>
            <p:cNvPr id="67680" name="Text Box 156"/>
            <p:cNvSpPr txBox="1">
              <a:spLocks noChangeArrowheads="1"/>
            </p:cNvSpPr>
            <p:nvPr/>
          </p:nvSpPr>
          <p:spPr bwMode="auto">
            <a:xfrm>
              <a:off x="5361" y="259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153</a:t>
              </a:r>
              <a:endParaRPr lang="en-US" sz="900"/>
            </a:p>
          </p:txBody>
        </p:sp>
        <p:sp>
          <p:nvSpPr>
            <p:cNvPr id="67681" name="Text Box 157"/>
            <p:cNvSpPr txBox="1">
              <a:spLocks noChangeArrowheads="1"/>
            </p:cNvSpPr>
            <p:nvPr/>
          </p:nvSpPr>
          <p:spPr bwMode="auto">
            <a:xfrm>
              <a:off x="136"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154</a:t>
              </a:r>
              <a:endParaRPr lang="en-US" sz="900"/>
            </a:p>
          </p:txBody>
        </p:sp>
        <p:sp>
          <p:nvSpPr>
            <p:cNvPr id="67682" name="Text Box 158"/>
            <p:cNvSpPr txBox="1">
              <a:spLocks noChangeArrowheads="1"/>
            </p:cNvSpPr>
            <p:nvPr/>
          </p:nvSpPr>
          <p:spPr bwMode="auto">
            <a:xfrm>
              <a:off x="385"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155</a:t>
              </a:r>
              <a:endParaRPr lang="en-US" sz="900"/>
            </a:p>
          </p:txBody>
        </p:sp>
        <p:sp>
          <p:nvSpPr>
            <p:cNvPr id="67683" name="Text Box 159"/>
            <p:cNvSpPr txBox="1">
              <a:spLocks noChangeArrowheads="1"/>
            </p:cNvSpPr>
            <p:nvPr/>
          </p:nvSpPr>
          <p:spPr bwMode="auto">
            <a:xfrm>
              <a:off x="634"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156</a:t>
              </a:r>
              <a:endParaRPr lang="en-US" sz="900"/>
            </a:p>
          </p:txBody>
        </p:sp>
        <p:sp>
          <p:nvSpPr>
            <p:cNvPr id="67684" name="Text Box 160"/>
            <p:cNvSpPr txBox="1">
              <a:spLocks noChangeArrowheads="1"/>
            </p:cNvSpPr>
            <p:nvPr/>
          </p:nvSpPr>
          <p:spPr bwMode="auto">
            <a:xfrm>
              <a:off x="883"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157</a:t>
              </a:r>
              <a:endParaRPr lang="en-US" sz="900"/>
            </a:p>
          </p:txBody>
        </p:sp>
        <p:sp>
          <p:nvSpPr>
            <p:cNvPr id="67685" name="Text Box 161"/>
            <p:cNvSpPr txBox="1">
              <a:spLocks noChangeArrowheads="1"/>
            </p:cNvSpPr>
            <p:nvPr/>
          </p:nvSpPr>
          <p:spPr bwMode="auto">
            <a:xfrm>
              <a:off x="1132"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158</a:t>
              </a:r>
              <a:endParaRPr lang="en-US" sz="900"/>
            </a:p>
          </p:txBody>
        </p:sp>
        <p:sp>
          <p:nvSpPr>
            <p:cNvPr id="67686" name="Text Box 162"/>
            <p:cNvSpPr txBox="1">
              <a:spLocks noChangeArrowheads="1"/>
            </p:cNvSpPr>
            <p:nvPr/>
          </p:nvSpPr>
          <p:spPr bwMode="auto">
            <a:xfrm>
              <a:off x="1381"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159</a:t>
              </a:r>
              <a:endParaRPr lang="en-US" sz="900"/>
            </a:p>
          </p:txBody>
        </p:sp>
        <p:sp>
          <p:nvSpPr>
            <p:cNvPr id="67687" name="Text Box 163"/>
            <p:cNvSpPr txBox="1">
              <a:spLocks noChangeArrowheads="1"/>
            </p:cNvSpPr>
            <p:nvPr/>
          </p:nvSpPr>
          <p:spPr bwMode="auto">
            <a:xfrm>
              <a:off x="1630"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160</a:t>
              </a:r>
              <a:endParaRPr lang="en-US" sz="900"/>
            </a:p>
          </p:txBody>
        </p:sp>
        <p:sp>
          <p:nvSpPr>
            <p:cNvPr id="67688" name="Text Box 164"/>
            <p:cNvSpPr txBox="1">
              <a:spLocks noChangeArrowheads="1"/>
            </p:cNvSpPr>
            <p:nvPr/>
          </p:nvSpPr>
          <p:spPr bwMode="auto">
            <a:xfrm>
              <a:off x="1879"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161</a:t>
              </a:r>
              <a:endParaRPr lang="en-US" sz="900"/>
            </a:p>
          </p:txBody>
        </p:sp>
        <p:sp>
          <p:nvSpPr>
            <p:cNvPr id="67689" name="Text Box 165"/>
            <p:cNvSpPr txBox="1">
              <a:spLocks noChangeArrowheads="1"/>
            </p:cNvSpPr>
            <p:nvPr/>
          </p:nvSpPr>
          <p:spPr bwMode="auto">
            <a:xfrm>
              <a:off x="2128"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162</a:t>
              </a:r>
              <a:endParaRPr lang="en-US" sz="900"/>
            </a:p>
          </p:txBody>
        </p:sp>
        <p:sp>
          <p:nvSpPr>
            <p:cNvPr id="67690" name="Text Box 166"/>
            <p:cNvSpPr txBox="1">
              <a:spLocks noChangeArrowheads="1"/>
            </p:cNvSpPr>
            <p:nvPr/>
          </p:nvSpPr>
          <p:spPr bwMode="auto">
            <a:xfrm>
              <a:off x="2377"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163</a:t>
              </a:r>
              <a:endParaRPr lang="en-US" sz="900"/>
            </a:p>
          </p:txBody>
        </p:sp>
        <p:sp>
          <p:nvSpPr>
            <p:cNvPr id="67691" name="Text Box 167"/>
            <p:cNvSpPr txBox="1">
              <a:spLocks noChangeArrowheads="1"/>
            </p:cNvSpPr>
            <p:nvPr/>
          </p:nvSpPr>
          <p:spPr bwMode="auto">
            <a:xfrm>
              <a:off x="2626"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164</a:t>
              </a:r>
              <a:endParaRPr lang="en-US" sz="900"/>
            </a:p>
          </p:txBody>
        </p:sp>
        <p:sp>
          <p:nvSpPr>
            <p:cNvPr id="67692" name="Text Box 168"/>
            <p:cNvSpPr txBox="1">
              <a:spLocks noChangeArrowheads="1"/>
            </p:cNvSpPr>
            <p:nvPr/>
          </p:nvSpPr>
          <p:spPr bwMode="auto">
            <a:xfrm>
              <a:off x="2875"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165</a:t>
              </a:r>
              <a:endParaRPr lang="en-US" sz="900"/>
            </a:p>
          </p:txBody>
        </p:sp>
        <p:sp>
          <p:nvSpPr>
            <p:cNvPr id="67693" name="Text Box 169"/>
            <p:cNvSpPr txBox="1">
              <a:spLocks noChangeArrowheads="1"/>
            </p:cNvSpPr>
            <p:nvPr/>
          </p:nvSpPr>
          <p:spPr bwMode="auto">
            <a:xfrm>
              <a:off x="3124"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166</a:t>
              </a:r>
              <a:endParaRPr lang="en-US" sz="900"/>
            </a:p>
          </p:txBody>
        </p:sp>
        <p:sp>
          <p:nvSpPr>
            <p:cNvPr id="67694" name="Text Box 170"/>
            <p:cNvSpPr txBox="1">
              <a:spLocks noChangeArrowheads="1"/>
            </p:cNvSpPr>
            <p:nvPr/>
          </p:nvSpPr>
          <p:spPr bwMode="auto">
            <a:xfrm>
              <a:off x="3373"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167</a:t>
              </a:r>
              <a:endParaRPr lang="en-US" sz="900"/>
            </a:p>
          </p:txBody>
        </p:sp>
        <p:sp>
          <p:nvSpPr>
            <p:cNvPr id="67695" name="Text Box 171"/>
            <p:cNvSpPr txBox="1">
              <a:spLocks noChangeArrowheads="1"/>
            </p:cNvSpPr>
            <p:nvPr/>
          </p:nvSpPr>
          <p:spPr bwMode="auto">
            <a:xfrm>
              <a:off x="3622"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168</a:t>
              </a:r>
              <a:endParaRPr lang="en-US" sz="900"/>
            </a:p>
          </p:txBody>
        </p:sp>
        <p:sp>
          <p:nvSpPr>
            <p:cNvPr id="67696" name="Text Box 172"/>
            <p:cNvSpPr txBox="1">
              <a:spLocks noChangeArrowheads="1"/>
            </p:cNvSpPr>
            <p:nvPr/>
          </p:nvSpPr>
          <p:spPr bwMode="auto">
            <a:xfrm>
              <a:off x="3871"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169</a:t>
              </a:r>
              <a:endParaRPr lang="en-US" sz="900"/>
            </a:p>
          </p:txBody>
        </p:sp>
        <p:sp>
          <p:nvSpPr>
            <p:cNvPr id="67697" name="Text Box 173"/>
            <p:cNvSpPr txBox="1">
              <a:spLocks noChangeArrowheads="1"/>
            </p:cNvSpPr>
            <p:nvPr/>
          </p:nvSpPr>
          <p:spPr bwMode="auto">
            <a:xfrm>
              <a:off x="4120"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170</a:t>
              </a:r>
              <a:endParaRPr lang="en-US" sz="900"/>
            </a:p>
          </p:txBody>
        </p:sp>
        <p:sp>
          <p:nvSpPr>
            <p:cNvPr id="67698" name="Text Box 174"/>
            <p:cNvSpPr txBox="1">
              <a:spLocks noChangeArrowheads="1"/>
            </p:cNvSpPr>
            <p:nvPr/>
          </p:nvSpPr>
          <p:spPr bwMode="auto">
            <a:xfrm>
              <a:off x="4369"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171</a:t>
              </a:r>
              <a:endParaRPr lang="en-US" sz="900"/>
            </a:p>
          </p:txBody>
        </p:sp>
        <p:sp>
          <p:nvSpPr>
            <p:cNvPr id="67699" name="Text Box 175"/>
            <p:cNvSpPr txBox="1">
              <a:spLocks noChangeArrowheads="1"/>
            </p:cNvSpPr>
            <p:nvPr/>
          </p:nvSpPr>
          <p:spPr bwMode="auto">
            <a:xfrm>
              <a:off x="4618"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172</a:t>
              </a:r>
              <a:endParaRPr lang="en-US" sz="900"/>
            </a:p>
          </p:txBody>
        </p:sp>
        <p:sp>
          <p:nvSpPr>
            <p:cNvPr id="67700" name="Text Box 176"/>
            <p:cNvSpPr txBox="1">
              <a:spLocks noChangeArrowheads="1"/>
            </p:cNvSpPr>
            <p:nvPr/>
          </p:nvSpPr>
          <p:spPr bwMode="auto">
            <a:xfrm>
              <a:off x="4867"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173</a:t>
              </a:r>
              <a:endParaRPr lang="en-US" sz="900"/>
            </a:p>
          </p:txBody>
        </p:sp>
        <p:sp>
          <p:nvSpPr>
            <p:cNvPr id="67701" name="Text Box 177"/>
            <p:cNvSpPr txBox="1">
              <a:spLocks noChangeArrowheads="1"/>
            </p:cNvSpPr>
            <p:nvPr/>
          </p:nvSpPr>
          <p:spPr bwMode="auto">
            <a:xfrm>
              <a:off x="5116"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174</a:t>
              </a:r>
              <a:endParaRPr lang="en-US" sz="900"/>
            </a:p>
          </p:txBody>
        </p:sp>
        <p:sp>
          <p:nvSpPr>
            <p:cNvPr id="67702" name="Text Box 178"/>
            <p:cNvSpPr txBox="1">
              <a:spLocks noChangeArrowheads="1"/>
            </p:cNvSpPr>
            <p:nvPr/>
          </p:nvSpPr>
          <p:spPr bwMode="auto">
            <a:xfrm>
              <a:off x="5361" y="2832"/>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175</a:t>
              </a:r>
              <a:endParaRPr lang="en-US" sz="900"/>
            </a:p>
          </p:txBody>
        </p:sp>
        <p:sp>
          <p:nvSpPr>
            <p:cNvPr id="67703" name="Text Box 179"/>
            <p:cNvSpPr txBox="1">
              <a:spLocks noChangeArrowheads="1"/>
            </p:cNvSpPr>
            <p:nvPr/>
          </p:nvSpPr>
          <p:spPr bwMode="auto">
            <a:xfrm>
              <a:off x="136"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176</a:t>
              </a:r>
              <a:endParaRPr lang="en-US" sz="900"/>
            </a:p>
          </p:txBody>
        </p:sp>
        <p:sp>
          <p:nvSpPr>
            <p:cNvPr id="67704" name="Text Box 180"/>
            <p:cNvSpPr txBox="1">
              <a:spLocks noChangeArrowheads="1"/>
            </p:cNvSpPr>
            <p:nvPr/>
          </p:nvSpPr>
          <p:spPr bwMode="auto">
            <a:xfrm>
              <a:off x="385"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177</a:t>
              </a:r>
              <a:endParaRPr lang="en-US" sz="900"/>
            </a:p>
          </p:txBody>
        </p:sp>
        <p:sp>
          <p:nvSpPr>
            <p:cNvPr id="67705" name="Text Box 181"/>
            <p:cNvSpPr txBox="1">
              <a:spLocks noChangeArrowheads="1"/>
            </p:cNvSpPr>
            <p:nvPr/>
          </p:nvSpPr>
          <p:spPr bwMode="auto">
            <a:xfrm>
              <a:off x="634"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178</a:t>
              </a:r>
              <a:endParaRPr lang="en-US" sz="900"/>
            </a:p>
          </p:txBody>
        </p:sp>
        <p:sp>
          <p:nvSpPr>
            <p:cNvPr id="67706" name="Text Box 182"/>
            <p:cNvSpPr txBox="1">
              <a:spLocks noChangeArrowheads="1"/>
            </p:cNvSpPr>
            <p:nvPr/>
          </p:nvSpPr>
          <p:spPr bwMode="auto">
            <a:xfrm>
              <a:off x="883"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179</a:t>
              </a:r>
              <a:endParaRPr lang="en-US" sz="900"/>
            </a:p>
          </p:txBody>
        </p:sp>
        <p:sp>
          <p:nvSpPr>
            <p:cNvPr id="67707" name="Text Box 183"/>
            <p:cNvSpPr txBox="1">
              <a:spLocks noChangeArrowheads="1"/>
            </p:cNvSpPr>
            <p:nvPr/>
          </p:nvSpPr>
          <p:spPr bwMode="auto">
            <a:xfrm>
              <a:off x="1132"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180</a:t>
              </a:r>
              <a:endParaRPr lang="en-US" sz="900"/>
            </a:p>
          </p:txBody>
        </p:sp>
        <p:sp>
          <p:nvSpPr>
            <p:cNvPr id="67708" name="Text Box 184"/>
            <p:cNvSpPr txBox="1">
              <a:spLocks noChangeArrowheads="1"/>
            </p:cNvSpPr>
            <p:nvPr/>
          </p:nvSpPr>
          <p:spPr bwMode="auto">
            <a:xfrm>
              <a:off x="1381"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181</a:t>
              </a:r>
              <a:endParaRPr lang="en-US" sz="900"/>
            </a:p>
          </p:txBody>
        </p:sp>
        <p:sp>
          <p:nvSpPr>
            <p:cNvPr id="67709" name="Text Box 185"/>
            <p:cNvSpPr txBox="1">
              <a:spLocks noChangeArrowheads="1"/>
            </p:cNvSpPr>
            <p:nvPr/>
          </p:nvSpPr>
          <p:spPr bwMode="auto">
            <a:xfrm>
              <a:off x="1630"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182</a:t>
              </a:r>
              <a:endParaRPr lang="en-US" sz="900"/>
            </a:p>
          </p:txBody>
        </p:sp>
        <p:sp>
          <p:nvSpPr>
            <p:cNvPr id="67710" name="Text Box 186"/>
            <p:cNvSpPr txBox="1">
              <a:spLocks noChangeArrowheads="1"/>
            </p:cNvSpPr>
            <p:nvPr/>
          </p:nvSpPr>
          <p:spPr bwMode="auto">
            <a:xfrm>
              <a:off x="1879"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183</a:t>
              </a:r>
              <a:endParaRPr lang="en-US" sz="900"/>
            </a:p>
          </p:txBody>
        </p:sp>
        <p:sp>
          <p:nvSpPr>
            <p:cNvPr id="67711" name="Text Box 187"/>
            <p:cNvSpPr txBox="1">
              <a:spLocks noChangeArrowheads="1"/>
            </p:cNvSpPr>
            <p:nvPr/>
          </p:nvSpPr>
          <p:spPr bwMode="auto">
            <a:xfrm>
              <a:off x="2128"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184</a:t>
              </a:r>
              <a:endParaRPr lang="en-US" sz="900"/>
            </a:p>
          </p:txBody>
        </p:sp>
        <p:sp>
          <p:nvSpPr>
            <p:cNvPr id="67712" name="Text Box 188"/>
            <p:cNvSpPr txBox="1">
              <a:spLocks noChangeArrowheads="1"/>
            </p:cNvSpPr>
            <p:nvPr/>
          </p:nvSpPr>
          <p:spPr bwMode="auto">
            <a:xfrm>
              <a:off x="2377"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185</a:t>
              </a:r>
              <a:endParaRPr lang="en-US" sz="900"/>
            </a:p>
          </p:txBody>
        </p:sp>
        <p:sp>
          <p:nvSpPr>
            <p:cNvPr id="67713" name="Text Box 189"/>
            <p:cNvSpPr txBox="1">
              <a:spLocks noChangeArrowheads="1"/>
            </p:cNvSpPr>
            <p:nvPr/>
          </p:nvSpPr>
          <p:spPr bwMode="auto">
            <a:xfrm>
              <a:off x="2626"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186</a:t>
              </a:r>
              <a:endParaRPr lang="en-US" sz="900"/>
            </a:p>
          </p:txBody>
        </p:sp>
        <p:sp>
          <p:nvSpPr>
            <p:cNvPr id="67714" name="Text Box 190"/>
            <p:cNvSpPr txBox="1">
              <a:spLocks noChangeArrowheads="1"/>
            </p:cNvSpPr>
            <p:nvPr/>
          </p:nvSpPr>
          <p:spPr bwMode="auto">
            <a:xfrm>
              <a:off x="2875"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187</a:t>
              </a:r>
              <a:endParaRPr lang="en-US" sz="900"/>
            </a:p>
          </p:txBody>
        </p:sp>
        <p:sp>
          <p:nvSpPr>
            <p:cNvPr id="67715" name="Text Box 191"/>
            <p:cNvSpPr txBox="1">
              <a:spLocks noChangeArrowheads="1"/>
            </p:cNvSpPr>
            <p:nvPr/>
          </p:nvSpPr>
          <p:spPr bwMode="auto">
            <a:xfrm>
              <a:off x="3124"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188</a:t>
              </a:r>
              <a:endParaRPr lang="en-US" sz="900"/>
            </a:p>
          </p:txBody>
        </p:sp>
        <p:sp>
          <p:nvSpPr>
            <p:cNvPr id="67716" name="Text Box 192"/>
            <p:cNvSpPr txBox="1">
              <a:spLocks noChangeArrowheads="1"/>
            </p:cNvSpPr>
            <p:nvPr/>
          </p:nvSpPr>
          <p:spPr bwMode="auto">
            <a:xfrm>
              <a:off x="3373"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189</a:t>
              </a:r>
              <a:endParaRPr lang="en-US" sz="900"/>
            </a:p>
          </p:txBody>
        </p:sp>
        <p:sp>
          <p:nvSpPr>
            <p:cNvPr id="67717" name="Text Box 193"/>
            <p:cNvSpPr txBox="1">
              <a:spLocks noChangeArrowheads="1"/>
            </p:cNvSpPr>
            <p:nvPr/>
          </p:nvSpPr>
          <p:spPr bwMode="auto">
            <a:xfrm>
              <a:off x="3622"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190</a:t>
              </a:r>
              <a:endParaRPr lang="en-US" sz="900"/>
            </a:p>
          </p:txBody>
        </p:sp>
        <p:sp>
          <p:nvSpPr>
            <p:cNvPr id="67718" name="Text Box 194"/>
            <p:cNvSpPr txBox="1">
              <a:spLocks noChangeArrowheads="1"/>
            </p:cNvSpPr>
            <p:nvPr/>
          </p:nvSpPr>
          <p:spPr bwMode="auto">
            <a:xfrm>
              <a:off x="3871"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191</a:t>
              </a:r>
              <a:endParaRPr lang="en-US" sz="900"/>
            </a:p>
          </p:txBody>
        </p:sp>
        <p:sp>
          <p:nvSpPr>
            <p:cNvPr id="67719" name="Text Box 195"/>
            <p:cNvSpPr txBox="1">
              <a:spLocks noChangeArrowheads="1"/>
            </p:cNvSpPr>
            <p:nvPr/>
          </p:nvSpPr>
          <p:spPr bwMode="auto">
            <a:xfrm>
              <a:off x="4120"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192</a:t>
              </a:r>
              <a:endParaRPr lang="en-US" sz="900"/>
            </a:p>
          </p:txBody>
        </p:sp>
        <p:sp>
          <p:nvSpPr>
            <p:cNvPr id="67720" name="Text Box 196"/>
            <p:cNvSpPr txBox="1">
              <a:spLocks noChangeArrowheads="1"/>
            </p:cNvSpPr>
            <p:nvPr/>
          </p:nvSpPr>
          <p:spPr bwMode="auto">
            <a:xfrm>
              <a:off x="4369"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193</a:t>
              </a:r>
              <a:endParaRPr lang="en-US" sz="900"/>
            </a:p>
          </p:txBody>
        </p:sp>
        <p:sp>
          <p:nvSpPr>
            <p:cNvPr id="67721" name="Text Box 197"/>
            <p:cNvSpPr txBox="1">
              <a:spLocks noChangeArrowheads="1"/>
            </p:cNvSpPr>
            <p:nvPr/>
          </p:nvSpPr>
          <p:spPr bwMode="auto">
            <a:xfrm>
              <a:off x="4618"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194</a:t>
              </a:r>
              <a:endParaRPr lang="en-US" sz="900"/>
            </a:p>
          </p:txBody>
        </p:sp>
        <p:sp>
          <p:nvSpPr>
            <p:cNvPr id="67722" name="Text Box 198"/>
            <p:cNvSpPr txBox="1">
              <a:spLocks noChangeArrowheads="1"/>
            </p:cNvSpPr>
            <p:nvPr/>
          </p:nvSpPr>
          <p:spPr bwMode="auto">
            <a:xfrm>
              <a:off x="4867"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195</a:t>
              </a:r>
              <a:endParaRPr lang="en-US" sz="900"/>
            </a:p>
          </p:txBody>
        </p:sp>
        <p:sp>
          <p:nvSpPr>
            <p:cNvPr id="67723" name="Text Box 199"/>
            <p:cNvSpPr txBox="1">
              <a:spLocks noChangeArrowheads="1"/>
            </p:cNvSpPr>
            <p:nvPr/>
          </p:nvSpPr>
          <p:spPr bwMode="auto">
            <a:xfrm>
              <a:off x="5116"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196</a:t>
              </a:r>
              <a:endParaRPr lang="en-US" sz="900"/>
            </a:p>
          </p:txBody>
        </p:sp>
        <p:sp>
          <p:nvSpPr>
            <p:cNvPr id="67724" name="Text Box 200"/>
            <p:cNvSpPr txBox="1">
              <a:spLocks noChangeArrowheads="1"/>
            </p:cNvSpPr>
            <p:nvPr/>
          </p:nvSpPr>
          <p:spPr bwMode="auto">
            <a:xfrm>
              <a:off x="5361" y="3064"/>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197</a:t>
              </a:r>
              <a:endParaRPr lang="en-US" sz="900"/>
            </a:p>
          </p:txBody>
        </p:sp>
        <p:sp>
          <p:nvSpPr>
            <p:cNvPr id="67725" name="Text Box 201"/>
            <p:cNvSpPr txBox="1">
              <a:spLocks noChangeArrowheads="1"/>
            </p:cNvSpPr>
            <p:nvPr/>
          </p:nvSpPr>
          <p:spPr bwMode="auto">
            <a:xfrm>
              <a:off x="136"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198</a:t>
              </a:r>
              <a:endParaRPr lang="en-US" sz="900"/>
            </a:p>
          </p:txBody>
        </p:sp>
        <p:sp>
          <p:nvSpPr>
            <p:cNvPr id="67726" name="Text Box 202"/>
            <p:cNvSpPr txBox="1">
              <a:spLocks noChangeArrowheads="1"/>
            </p:cNvSpPr>
            <p:nvPr/>
          </p:nvSpPr>
          <p:spPr bwMode="auto">
            <a:xfrm>
              <a:off x="385"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199</a:t>
              </a:r>
              <a:endParaRPr lang="en-US" sz="900"/>
            </a:p>
          </p:txBody>
        </p:sp>
        <p:sp>
          <p:nvSpPr>
            <p:cNvPr id="67727" name="Text Box 203"/>
            <p:cNvSpPr txBox="1">
              <a:spLocks noChangeArrowheads="1"/>
            </p:cNvSpPr>
            <p:nvPr/>
          </p:nvSpPr>
          <p:spPr bwMode="auto">
            <a:xfrm>
              <a:off x="634"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200</a:t>
              </a:r>
              <a:endParaRPr lang="en-US" sz="900"/>
            </a:p>
          </p:txBody>
        </p:sp>
        <p:sp>
          <p:nvSpPr>
            <p:cNvPr id="67728" name="Text Box 204"/>
            <p:cNvSpPr txBox="1">
              <a:spLocks noChangeArrowheads="1"/>
            </p:cNvSpPr>
            <p:nvPr/>
          </p:nvSpPr>
          <p:spPr bwMode="auto">
            <a:xfrm>
              <a:off x="883"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201</a:t>
              </a:r>
              <a:endParaRPr lang="en-US" sz="900"/>
            </a:p>
          </p:txBody>
        </p:sp>
        <p:sp>
          <p:nvSpPr>
            <p:cNvPr id="67729" name="Text Box 205"/>
            <p:cNvSpPr txBox="1">
              <a:spLocks noChangeArrowheads="1"/>
            </p:cNvSpPr>
            <p:nvPr/>
          </p:nvSpPr>
          <p:spPr bwMode="auto">
            <a:xfrm>
              <a:off x="1132"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202</a:t>
              </a:r>
              <a:endParaRPr lang="en-US" sz="900"/>
            </a:p>
          </p:txBody>
        </p:sp>
        <p:sp>
          <p:nvSpPr>
            <p:cNvPr id="67730" name="Text Box 206"/>
            <p:cNvSpPr txBox="1">
              <a:spLocks noChangeArrowheads="1"/>
            </p:cNvSpPr>
            <p:nvPr/>
          </p:nvSpPr>
          <p:spPr bwMode="auto">
            <a:xfrm>
              <a:off x="1381"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203</a:t>
              </a:r>
              <a:endParaRPr lang="en-US" sz="900"/>
            </a:p>
          </p:txBody>
        </p:sp>
        <p:sp>
          <p:nvSpPr>
            <p:cNvPr id="67731" name="Text Box 207"/>
            <p:cNvSpPr txBox="1">
              <a:spLocks noChangeArrowheads="1"/>
            </p:cNvSpPr>
            <p:nvPr/>
          </p:nvSpPr>
          <p:spPr bwMode="auto">
            <a:xfrm>
              <a:off x="1630"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204</a:t>
              </a:r>
              <a:endParaRPr lang="en-US" sz="900"/>
            </a:p>
          </p:txBody>
        </p:sp>
        <p:sp>
          <p:nvSpPr>
            <p:cNvPr id="67732" name="Text Box 208"/>
            <p:cNvSpPr txBox="1">
              <a:spLocks noChangeArrowheads="1"/>
            </p:cNvSpPr>
            <p:nvPr/>
          </p:nvSpPr>
          <p:spPr bwMode="auto">
            <a:xfrm>
              <a:off x="1879"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205</a:t>
              </a:r>
              <a:endParaRPr lang="en-US" sz="900"/>
            </a:p>
          </p:txBody>
        </p:sp>
        <p:sp>
          <p:nvSpPr>
            <p:cNvPr id="67733" name="Text Box 209"/>
            <p:cNvSpPr txBox="1">
              <a:spLocks noChangeArrowheads="1"/>
            </p:cNvSpPr>
            <p:nvPr/>
          </p:nvSpPr>
          <p:spPr bwMode="auto">
            <a:xfrm>
              <a:off x="2128"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206</a:t>
              </a:r>
              <a:endParaRPr lang="en-US" sz="900"/>
            </a:p>
          </p:txBody>
        </p:sp>
        <p:sp>
          <p:nvSpPr>
            <p:cNvPr id="67734" name="Text Box 210"/>
            <p:cNvSpPr txBox="1">
              <a:spLocks noChangeArrowheads="1"/>
            </p:cNvSpPr>
            <p:nvPr/>
          </p:nvSpPr>
          <p:spPr bwMode="auto">
            <a:xfrm>
              <a:off x="2377"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207</a:t>
              </a:r>
              <a:endParaRPr lang="en-US" sz="900"/>
            </a:p>
          </p:txBody>
        </p:sp>
        <p:sp>
          <p:nvSpPr>
            <p:cNvPr id="67735" name="Text Box 211"/>
            <p:cNvSpPr txBox="1">
              <a:spLocks noChangeArrowheads="1"/>
            </p:cNvSpPr>
            <p:nvPr/>
          </p:nvSpPr>
          <p:spPr bwMode="auto">
            <a:xfrm>
              <a:off x="2626"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208</a:t>
              </a:r>
              <a:endParaRPr lang="en-US" sz="900"/>
            </a:p>
          </p:txBody>
        </p:sp>
        <p:sp>
          <p:nvSpPr>
            <p:cNvPr id="67736" name="Text Box 212"/>
            <p:cNvSpPr txBox="1">
              <a:spLocks noChangeArrowheads="1"/>
            </p:cNvSpPr>
            <p:nvPr/>
          </p:nvSpPr>
          <p:spPr bwMode="auto">
            <a:xfrm>
              <a:off x="2875"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209</a:t>
              </a:r>
              <a:endParaRPr lang="en-US" sz="900"/>
            </a:p>
          </p:txBody>
        </p:sp>
        <p:sp>
          <p:nvSpPr>
            <p:cNvPr id="67737" name="Text Box 213"/>
            <p:cNvSpPr txBox="1">
              <a:spLocks noChangeArrowheads="1"/>
            </p:cNvSpPr>
            <p:nvPr/>
          </p:nvSpPr>
          <p:spPr bwMode="auto">
            <a:xfrm>
              <a:off x="3124"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210</a:t>
              </a:r>
              <a:endParaRPr lang="en-US" sz="900"/>
            </a:p>
          </p:txBody>
        </p:sp>
        <p:sp>
          <p:nvSpPr>
            <p:cNvPr id="67738" name="Text Box 214"/>
            <p:cNvSpPr txBox="1">
              <a:spLocks noChangeArrowheads="1"/>
            </p:cNvSpPr>
            <p:nvPr/>
          </p:nvSpPr>
          <p:spPr bwMode="auto">
            <a:xfrm>
              <a:off x="3373"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211</a:t>
              </a:r>
              <a:endParaRPr lang="en-US" sz="900"/>
            </a:p>
          </p:txBody>
        </p:sp>
        <p:sp>
          <p:nvSpPr>
            <p:cNvPr id="67739" name="Text Box 215"/>
            <p:cNvSpPr txBox="1">
              <a:spLocks noChangeArrowheads="1"/>
            </p:cNvSpPr>
            <p:nvPr/>
          </p:nvSpPr>
          <p:spPr bwMode="auto">
            <a:xfrm>
              <a:off x="3622"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212</a:t>
              </a:r>
              <a:endParaRPr lang="en-US" sz="900"/>
            </a:p>
          </p:txBody>
        </p:sp>
        <p:sp>
          <p:nvSpPr>
            <p:cNvPr id="67740" name="Text Box 216"/>
            <p:cNvSpPr txBox="1">
              <a:spLocks noChangeArrowheads="1"/>
            </p:cNvSpPr>
            <p:nvPr/>
          </p:nvSpPr>
          <p:spPr bwMode="auto">
            <a:xfrm>
              <a:off x="3871"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213</a:t>
              </a:r>
              <a:endParaRPr lang="en-US" sz="900"/>
            </a:p>
          </p:txBody>
        </p:sp>
        <p:sp>
          <p:nvSpPr>
            <p:cNvPr id="67741" name="Text Box 217"/>
            <p:cNvSpPr txBox="1">
              <a:spLocks noChangeArrowheads="1"/>
            </p:cNvSpPr>
            <p:nvPr/>
          </p:nvSpPr>
          <p:spPr bwMode="auto">
            <a:xfrm>
              <a:off x="4120"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214</a:t>
              </a:r>
              <a:endParaRPr lang="en-US" sz="900"/>
            </a:p>
          </p:txBody>
        </p:sp>
        <p:sp>
          <p:nvSpPr>
            <p:cNvPr id="67742" name="Text Box 218"/>
            <p:cNvSpPr txBox="1">
              <a:spLocks noChangeArrowheads="1"/>
            </p:cNvSpPr>
            <p:nvPr/>
          </p:nvSpPr>
          <p:spPr bwMode="auto">
            <a:xfrm>
              <a:off x="4369"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215</a:t>
              </a:r>
              <a:endParaRPr lang="en-US" sz="900"/>
            </a:p>
          </p:txBody>
        </p:sp>
        <p:sp>
          <p:nvSpPr>
            <p:cNvPr id="67743" name="Text Box 219"/>
            <p:cNvSpPr txBox="1">
              <a:spLocks noChangeArrowheads="1"/>
            </p:cNvSpPr>
            <p:nvPr/>
          </p:nvSpPr>
          <p:spPr bwMode="auto">
            <a:xfrm>
              <a:off x="4618"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216</a:t>
              </a:r>
              <a:endParaRPr lang="en-US" sz="900"/>
            </a:p>
          </p:txBody>
        </p:sp>
        <p:sp>
          <p:nvSpPr>
            <p:cNvPr id="67744" name="Text Box 220"/>
            <p:cNvSpPr txBox="1">
              <a:spLocks noChangeArrowheads="1"/>
            </p:cNvSpPr>
            <p:nvPr/>
          </p:nvSpPr>
          <p:spPr bwMode="auto">
            <a:xfrm>
              <a:off x="4867"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217</a:t>
              </a:r>
              <a:endParaRPr lang="en-US" sz="900"/>
            </a:p>
          </p:txBody>
        </p:sp>
        <p:sp>
          <p:nvSpPr>
            <p:cNvPr id="67745" name="Text Box 221"/>
            <p:cNvSpPr txBox="1">
              <a:spLocks noChangeArrowheads="1"/>
            </p:cNvSpPr>
            <p:nvPr/>
          </p:nvSpPr>
          <p:spPr bwMode="auto">
            <a:xfrm>
              <a:off x="5116"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218</a:t>
              </a:r>
              <a:endParaRPr lang="en-US" sz="900"/>
            </a:p>
          </p:txBody>
        </p:sp>
        <p:sp>
          <p:nvSpPr>
            <p:cNvPr id="67746" name="Text Box 222"/>
            <p:cNvSpPr txBox="1">
              <a:spLocks noChangeArrowheads="1"/>
            </p:cNvSpPr>
            <p:nvPr/>
          </p:nvSpPr>
          <p:spPr bwMode="auto">
            <a:xfrm>
              <a:off x="5361" y="3296"/>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219</a:t>
              </a:r>
              <a:endParaRPr lang="en-US" sz="900"/>
            </a:p>
          </p:txBody>
        </p:sp>
        <p:sp>
          <p:nvSpPr>
            <p:cNvPr id="67747" name="Text Box 223"/>
            <p:cNvSpPr txBox="1">
              <a:spLocks noChangeArrowheads="1"/>
            </p:cNvSpPr>
            <p:nvPr/>
          </p:nvSpPr>
          <p:spPr bwMode="auto">
            <a:xfrm>
              <a:off x="136"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220</a:t>
              </a:r>
              <a:endParaRPr lang="en-US" sz="900"/>
            </a:p>
          </p:txBody>
        </p:sp>
        <p:sp>
          <p:nvSpPr>
            <p:cNvPr id="67748" name="Text Box 224"/>
            <p:cNvSpPr txBox="1">
              <a:spLocks noChangeArrowheads="1"/>
            </p:cNvSpPr>
            <p:nvPr/>
          </p:nvSpPr>
          <p:spPr bwMode="auto">
            <a:xfrm>
              <a:off x="385"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221</a:t>
              </a:r>
              <a:endParaRPr lang="en-US" sz="900"/>
            </a:p>
          </p:txBody>
        </p:sp>
        <p:sp>
          <p:nvSpPr>
            <p:cNvPr id="67749" name="Text Box 225"/>
            <p:cNvSpPr txBox="1">
              <a:spLocks noChangeArrowheads="1"/>
            </p:cNvSpPr>
            <p:nvPr/>
          </p:nvSpPr>
          <p:spPr bwMode="auto">
            <a:xfrm>
              <a:off x="634"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222</a:t>
              </a:r>
              <a:endParaRPr lang="en-US" sz="900"/>
            </a:p>
          </p:txBody>
        </p:sp>
        <p:sp>
          <p:nvSpPr>
            <p:cNvPr id="67750" name="Text Box 226"/>
            <p:cNvSpPr txBox="1">
              <a:spLocks noChangeArrowheads="1"/>
            </p:cNvSpPr>
            <p:nvPr/>
          </p:nvSpPr>
          <p:spPr bwMode="auto">
            <a:xfrm>
              <a:off x="883"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223</a:t>
              </a:r>
              <a:endParaRPr lang="en-US" sz="900"/>
            </a:p>
          </p:txBody>
        </p:sp>
        <p:sp>
          <p:nvSpPr>
            <p:cNvPr id="67751" name="Text Box 227"/>
            <p:cNvSpPr txBox="1">
              <a:spLocks noChangeArrowheads="1"/>
            </p:cNvSpPr>
            <p:nvPr/>
          </p:nvSpPr>
          <p:spPr bwMode="auto">
            <a:xfrm>
              <a:off x="1132"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224</a:t>
              </a:r>
              <a:endParaRPr lang="en-US" sz="900"/>
            </a:p>
          </p:txBody>
        </p:sp>
        <p:sp>
          <p:nvSpPr>
            <p:cNvPr id="67752" name="Text Box 228"/>
            <p:cNvSpPr txBox="1">
              <a:spLocks noChangeArrowheads="1"/>
            </p:cNvSpPr>
            <p:nvPr/>
          </p:nvSpPr>
          <p:spPr bwMode="auto">
            <a:xfrm>
              <a:off x="1381"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225</a:t>
              </a:r>
              <a:endParaRPr lang="en-US" sz="900"/>
            </a:p>
          </p:txBody>
        </p:sp>
        <p:sp>
          <p:nvSpPr>
            <p:cNvPr id="67753" name="Text Box 229"/>
            <p:cNvSpPr txBox="1">
              <a:spLocks noChangeArrowheads="1"/>
            </p:cNvSpPr>
            <p:nvPr/>
          </p:nvSpPr>
          <p:spPr bwMode="auto">
            <a:xfrm>
              <a:off x="1630"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226</a:t>
              </a:r>
              <a:endParaRPr lang="en-US" sz="900"/>
            </a:p>
          </p:txBody>
        </p:sp>
        <p:sp>
          <p:nvSpPr>
            <p:cNvPr id="67754" name="Text Box 230"/>
            <p:cNvSpPr txBox="1">
              <a:spLocks noChangeArrowheads="1"/>
            </p:cNvSpPr>
            <p:nvPr/>
          </p:nvSpPr>
          <p:spPr bwMode="auto">
            <a:xfrm>
              <a:off x="1879"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227</a:t>
              </a:r>
              <a:endParaRPr lang="en-US" sz="900"/>
            </a:p>
          </p:txBody>
        </p:sp>
        <p:sp>
          <p:nvSpPr>
            <p:cNvPr id="67755" name="Text Box 231"/>
            <p:cNvSpPr txBox="1">
              <a:spLocks noChangeArrowheads="1"/>
            </p:cNvSpPr>
            <p:nvPr/>
          </p:nvSpPr>
          <p:spPr bwMode="auto">
            <a:xfrm>
              <a:off x="2128"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228</a:t>
              </a:r>
              <a:endParaRPr lang="en-US" sz="900"/>
            </a:p>
          </p:txBody>
        </p:sp>
        <p:sp>
          <p:nvSpPr>
            <p:cNvPr id="67756" name="Text Box 232"/>
            <p:cNvSpPr txBox="1">
              <a:spLocks noChangeArrowheads="1"/>
            </p:cNvSpPr>
            <p:nvPr/>
          </p:nvSpPr>
          <p:spPr bwMode="auto">
            <a:xfrm>
              <a:off x="2377"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229</a:t>
              </a:r>
              <a:endParaRPr lang="en-US" sz="900"/>
            </a:p>
          </p:txBody>
        </p:sp>
        <p:sp>
          <p:nvSpPr>
            <p:cNvPr id="67757" name="Text Box 233"/>
            <p:cNvSpPr txBox="1">
              <a:spLocks noChangeArrowheads="1"/>
            </p:cNvSpPr>
            <p:nvPr/>
          </p:nvSpPr>
          <p:spPr bwMode="auto">
            <a:xfrm>
              <a:off x="2626"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230</a:t>
              </a:r>
              <a:endParaRPr lang="en-US" sz="900"/>
            </a:p>
          </p:txBody>
        </p:sp>
        <p:sp>
          <p:nvSpPr>
            <p:cNvPr id="67758" name="Text Box 234"/>
            <p:cNvSpPr txBox="1">
              <a:spLocks noChangeArrowheads="1"/>
            </p:cNvSpPr>
            <p:nvPr/>
          </p:nvSpPr>
          <p:spPr bwMode="auto">
            <a:xfrm>
              <a:off x="2875"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231</a:t>
              </a:r>
              <a:endParaRPr lang="en-US" sz="900"/>
            </a:p>
          </p:txBody>
        </p:sp>
        <p:sp>
          <p:nvSpPr>
            <p:cNvPr id="67759" name="Text Box 235"/>
            <p:cNvSpPr txBox="1">
              <a:spLocks noChangeArrowheads="1"/>
            </p:cNvSpPr>
            <p:nvPr/>
          </p:nvSpPr>
          <p:spPr bwMode="auto">
            <a:xfrm>
              <a:off x="3124"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232</a:t>
              </a:r>
              <a:endParaRPr lang="en-US" sz="900"/>
            </a:p>
          </p:txBody>
        </p:sp>
        <p:sp>
          <p:nvSpPr>
            <p:cNvPr id="67760" name="Text Box 236"/>
            <p:cNvSpPr txBox="1">
              <a:spLocks noChangeArrowheads="1"/>
            </p:cNvSpPr>
            <p:nvPr/>
          </p:nvSpPr>
          <p:spPr bwMode="auto">
            <a:xfrm>
              <a:off x="3373"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233</a:t>
              </a:r>
              <a:endParaRPr lang="en-US" sz="900"/>
            </a:p>
          </p:txBody>
        </p:sp>
        <p:sp>
          <p:nvSpPr>
            <p:cNvPr id="67761" name="Text Box 237"/>
            <p:cNvSpPr txBox="1">
              <a:spLocks noChangeArrowheads="1"/>
            </p:cNvSpPr>
            <p:nvPr/>
          </p:nvSpPr>
          <p:spPr bwMode="auto">
            <a:xfrm>
              <a:off x="3622"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234</a:t>
              </a:r>
              <a:endParaRPr lang="en-US" sz="900"/>
            </a:p>
          </p:txBody>
        </p:sp>
        <p:sp>
          <p:nvSpPr>
            <p:cNvPr id="67762" name="Text Box 238"/>
            <p:cNvSpPr txBox="1">
              <a:spLocks noChangeArrowheads="1"/>
            </p:cNvSpPr>
            <p:nvPr/>
          </p:nvSpPr>
          <p:spPr bwMode="auto">
            <a:xfrm>
              <a:off x="3871"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235</a:t>
              </a:r>
              <a:endParaRPr lang="en-US" sz="900"/>
            </a:p>
          </p:txBody>
        </p:sp>
        <p:sp>
          <p:nvSpPr>
            <p:cNvPr id="67763" name="Text Box 239"/>
            <p:cNvSpPr txBox="1">
              <a:spLocks noChangeArrowheads="1"/>
            </p:cNvSpPr>
            <p:nvPr/>
          </p:nvSpPr>
          <p:spPr bwMode="auto">
            <a:xfrm>
              <a:off x="4120"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236</a:t>
              </a:r>
              <a:endParaRPr lang="en-US" sz="900"/>
            </a:p>
          </p:txBody>
        </p:sp>
        <p:sp>
          <p:nvSpPr>
            <p:cNvPr id="67764" name="Text Box 240"/>
            <p:cNvSpPr txBox="1">
              <a:spLocks noChangeArrowheads="1"/>
            </p:cNvSpPr>
            <p:nvPr/>
          </p:nvSpPr>
          <p:spPr bwMode="auto">
            <a:xfrm>
              <a:off x="4369"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237</a:t>
              </a:r>
              <a:endParaRPr lang="en-US" sz="900"/>
            </a:p>
          </p:txBody>
        </p:sp>
        <p:sp>
          <p:nvSpPr>
            <p:cNvPr id="67765" name="Text Box 241"/>
            <p:cNvSpPr txBox="1">
              <a:spLocks noChangeArrowheads="1"/>
            </p:cNvSpPr>
            <p:nvPr/>
          </p:nvSpPr>
          <p:spPr bwMode="auto">
            <a:xfrm>
              <a:off x="4618"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238</a:t>
              </a:r>
              <a:endParaRPr lang="en-US" sz="900"/>
            </a:p>
          </p:txBody>
        </p:sp>
        <p:sp>
          <p:nvSpPr>
            <p:cNvPr id="67766" name="Text Box 242"/>
            <p:cNvSpPr txBox="1">
              <a:spLocks noChangeArrowheads="1"/>
            </p:cNvSpPr>
            <p:nvPr/>
          </p:nvSpPr>
          <p:spPr bwMode="auto">
            <a:xfrm>
              <a:off x="4867"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239</a:t>
              </a:r>
              <a:endParaRPr lang="en-US" sz="900"/>
            </a:p>
          </p:txBody>
        </p:sp>
        <p:sp>
          <p:nvSpPr>
            <p:cNvPr id="67767" name="Text Box 243"/>
            <p:cNvSpPr txBox="1">
              <a:spLocks noChangeArrowheads="1"/>
            </p:cNvSpPr>
            <p:nvPr/>
          </p:nvSpPr>
          <p:spPr bwMode="auto">
            <a:xfrm>
              <a:off x="5116"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240</a:t>
              </a:r>
              <a:endParaRPr lang="en-US" sz="900"/>
            </a:p>
          </p:txBody>
        </p:sp>
        <p:sp>
          <p:nvSpPr>
            <p:cNvPr id="67768" name="Text Box 244"/>
            <p:cNvSpPr txBox="1">
              <a:spLocks noChangeArrowheads="1"/>
            </p:cNvSpPr>
            <p:nvPr/>
          </p:nvSpPr>
          <p:spPr bwMode="auto">
            <a:xfrm>
              <a:off x="5361" y="3528"/>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241</a:t>
              </a:r>
              <a:endParaRPr lang="en-US" sz="900"/>
            </a:p>
          </p:txBody>
        </p:sp>
        <p:sp>
          <p:nvSpPr>
            <p:cNvPr id="67769" name="Text Box 245"/>
            <p:cNvSpPr txBox="1">
              <a:spLocks noChangeArrowheads="1"/>
            </p:cNvSpPr>
            <p:nvPr/>
          </p:nvSpPr>
          <p:spPr bwMode="auto">
            <a:xfrm>
              <a:off x="136"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242</a:t>
              </a:r>
              <a:endParaRPr lang="en-US" sz="900"/>
            </a:p>
          </p:txBody>
        </p:sp>
        <p:sp>
          <p:nvSpPr>
            <p:cNvPr id="67770" name="Text Box 246"/>
            <p:cNvSpPr txBox="1">
              <a:spLocks noChangeArrowheads="1"/>
            </p:cNvSpPr>
            <p:nvPr/>
          </p:nvSpPr>
          <p:spPr bwMode="auto">
            <a:xfrm>
              <a:off x="385"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243</a:t>
              </a:r>
              <a:endParaRPr lang="en-US" sz="900"/>
            </a:p>
          </p:txBody>
        </p:sp>
        <p:sp>
          <p:nvSpPr>
            <p:cNvPr id="67771" name="Text Box 247"/>
            <p:cNvSpPr txBox="1">
              <a:spLocks noChangeArrowheads="1"/>
            </p:cNvSpPr>
            <p:nvPr/>
          </p:nvSpPr>
          <p:spPr bwMode="auto">
            <a:xfrm>
              <a:off x="634"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244</a:t>
              </a:r>
              <a:endParaRPr lang="en-US" sz="900"/>
            </a:p>
          </p:txBody>
        </p:sp>
        <p:sp>
          <p:nvSpPr>
            <p:cNvPr id="67772" name="Text Box 248"/>
            <p:cNvSpPr txBox="1">
              <a:spLocks noChangeArrowheads="1"/>
            </p:cNvSpPr>
            <p:nvPr/>
          </p:nvSpPr>
          <p:spPr bwMode="auto">
            <a:xfrm>
              <a:off x="883"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245</a:t>
              </a:r>
              <a:endParaRPr lang="en-US" sz="900"/>
            </a:p>
          </p:txBody>
        </p:sp>
        <p:sp>
          <p:nvSpPr>
            <p:cNvPr id="67773" name="Text Box 249"/>
            <p:cNvSpPr txBox="1">
              <a:spLocks noChangeArrowheads="1"/>
            </p:cNvSpPr>
            <p:nvPr/>
          </p:nvSpPr>
          <p:spPr bwMode="auto">
            <a:xfrm>
              <a:off x="1132"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246</a:t>
              </a:r>
              <a:endParaRPr lang="en-US" sz="900"/>
            </a:p>
          </p:txBody>
        </p:sp>
        <p:sp>
          <p:nvSpPr>
            <p:cNvPr id="67774" name="Text Box 250"/>
            <p:cNvSpPr txBox="1">
              <a:spLocks noChangeArrowheads="1"/>
            </p:cNvSpPr>
            <p:nvPr/>
          </p:nvSpPr>
          <p:spPr bwMode="auto">
            <a:xfrm>
              <a:off x="1381"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247</a:t>
              </a:r>
              <a:endParaRPr lang="en-US" sz="900"/>
            </a:p>
          </p:txBody>
        </p:sp>
        <p:sp>
          <p:nvSpPr>
            <p:cNvPr id="67775" name="Text Box 251"/>
            <p:cNvSpPr txBox="1">
              <a:spLocks noChangeArrowheads="1"/>
            </p:cNvSpPr>
            <p:nvPr/>
          </p:nvSpPr>
          <p:spPr bwMode="auto">
            <a:xfrm>
              <a:off x="1630"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248</a:t>
              </a:r>
              <a:endParaRPr lang="en-US" sz="900"/>
            </a:p>
          </p:txBody>
        </p:sp>
        <p:sp>
          <p:nvSpPr>
            <p:cNvPr id="67776" name="Text Box 252"/>
            <p:cNvSpPr txBox="1">
              <a:spLocks noChangeArrowheads="1"/>
            </p:cNvSpPr>
            <p:nvPr/>
          </p:nvSpPr>
          <p:spPr bwMode="auto">
            <a:xfrm>
              <a:off x="1879"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249</a:t>
              </a:r>
              <a:endParaRPr lang="en-US" sz="900"/>
            </a:p>
          </p:txBody>
        </p:sp>
        <p:sp>
          <p:nvSpPr>
            <p:cNvPr id="67777" name="Text Box 253"/>
            <p:cNvSpPr txBox="1">
              <a:spLocks noChangeArrowheads="1"/>
            </p:cNvSpPr>
            <p:nvPr/>
          </p:nvSpPr>
          <p:spPr bwMode="auto">
            <a:xfrm>
              <a:off x="2128"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250</a:t>
              </a:r>
              <a:endParaRPr lang="en-US" sz="900"/>
            </a:p>
          </p:txBody>
        </p:sp>
        <p:sp>
          <p:nvSpPr>
            <p:cNvPr id="67778" name="Text Box 254"/>
            <p:cNvSpPr txBox="1">
              <a:spLocks noChangeArrowheads="1"/>
            </p:cNvSpPr>
            <p:nvPr/>
          </p:nvSpPr>
          <p:spPr bwMode="auto">
            <a:xfrm>
              <a:off x="2377"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251</a:t>
              </a:r>
              <a:endParaRPr lang="en-US" sz="900"/>
            </a:p>
          </p:txBody>
        </p:sp>
        <p:sp>
          <p:nvSpPr>
            <p:cNvPr id="67779" name="Text Box 255"/>
            <p:cNvSpPr txBox="1">
              <a:spLocks noChangeArrowheads="1"/>
            </p:cNvSpPr>
            <p:nvPr/>
          </p:nvSpPr>
          <p:spPr bwMode="auto">
            <a:xfrm>
              <a:off x="2626"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252</a:t>
              </a:r>
              <a:endParaRPr lang="en-US" sz="900"/>
            </a:p>
          </p:txBody>
        </p:sp>
        <p:sp>
          <p:nvSpPr>
            <p:cNvPr id="67780" name="Text Box 256"/>
            <p:cNvSpPr txBox="1">
              <a:spLocks noChangeArrowheads="1"/>
            </p:cNvSpPr>
            <p:nvPr/>
          </p:nvSpPr>
          <p:spPr bwMode="auto">
            <a:xfrm>
              <a:off x="2875"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253</a:t>
              </a:r>
              <a:endParaRPr lang="en-US" sz="900"/>
            </a:p>
          </p:txBody>
        </p:sp>
        <p:sp>
          <p:nvSpPr>
            <p:cNvPr id="67781" name="Text Box 257"/>
            <p:cNvSpPr txBox="1">
              <a:spLocks noChangeArrowheads="1"/>
            </p:cNvSpPr>
            <p:nvPr/>
          </p:nvSpPr>
          <p:spPr bwMode="auto">
            <a:xfrm>
              <a:off x="3124"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254</a:t>
              </a:r>
              <a:endParaRPr lang="en-US" sz="900"/>
            </a:p>
          </p:txBody>
        </p:sp>
        <p:sp>
          <p:nvSpPr>
            <p:cNvPr id="67782" name="Text Box 258"/>
            <p:cNvSpPr txBox="1">
              <a:spLocks noChangeArrowheads="1"/>
            </p:cNvSpPr>
            <p:nvPr/>
          </p:nvSpPr>
          <p:spPr bwMode="auto">
            <a:xfrm>
              <a:off x="3373"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255</a:t>
              </a:r>
              <a:endParaRPr lang="en-US" sz="900"/>
            </a:p>
          </p:txBody>
        </p:sp>
        <p:sp>
          <p:nvSpPr>
            <p:cNvPr id="67783" name="Text Box 259"/>
            <p:cNvSpPr txBox="1">
              <a:spLocks noChangeArrowheads="1"/>
            </p:cNvSpPr>
            <p:nvPr/>
          </p:nvSpPr>
          <p:spPr bwMode="auto">
            <a:xfrm>
              <a:off x="3622"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256</a:t>
              </a:r>
              <a:endParaRPr lang="en-US" sz="900"/>
            </a:p>
          </p:txBody>
        </p:sp>
        <p:sp>
          <p:nvSpPr>
            <p:cNvPr id="67784" name="Text Box 260"/>
            <p:cNvSpPr txBox="1">
              <a:spLocks noChangeArrowheads="1"/>
            </p:cNvSpPr>
            <p:nvPr/>
          </p:nvSpPr>
          <p:spPr bwMode="auto">
            <a:xfrm>
              <a:off x="3871"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257</a:t>
              </a:r>
              <a:endParaRPr lang="en-US" sz="900"/>
            </a:p>
          </p:txBody>
        </p:sp>
        <p:sp>
          <p:nvSpPr>
            <p:cNvPr id="67785" name="Text Box 261"/>
            <p:cNvSpPr txBox="1">
              <a:spLocks noChangeArrowheads="1"/>
            </p:cNvSpPr>
            <p:nvPr/>
          </p:nvSpPr>
          <p:spPr bwMode="auto">
            <a:xfrm>
              <a:off x="4120"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258</a:t>
              </a:r>
              <a:endParaRPr lang="en-US" sz="900"/>
            </a:p>
          </p:txBody>
        </p:sp>
        <p:sp>
          <p:nvSpPr>
            <p:cNvPr id="67786" name="Text Box 262"/>
            <p:cNvSpPr txBox="1">
              <a:spLocks noChangeArrowheads="1"/>
            </p:cNvSpPr>
            <p:nvPr/>
          </p:nvSpPr>
          <p:spPr bwMode="auto">
            <a:xfrm>
              <a:off x="4369"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259</a:t>
              </a:r>
              <a:endParaRPr lang="en-US" sz="900"/>
            </a:p>
          </p:txBody>
        </p:sp>
        <p:sp>
          <p:nvSpPr>
            <p:cNvPr id="67787" name="Text Box 263"/>
            <p:cNvSpPr txBox="1">
              <a:spLocks noChangeArrowheads="1"/>
            </p:cNvSpPr>
            <p:nvPr/>
          </p:nvSpPr>
          <p:spPr bwMode="auto">
            <a:xfrm>
              <a:off x="4618"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260</a:t>
              </a:r>
              <a:endParaRPr lang="en-US" sz="900"/>
            </a:p>
          </p:txBody>
        </p:sp>
        <p:sp>
          <p:nvSpPr>
            <p:cNvPr id="67788" name="Text Box 264"/>
            <p:cNvSpPr txBox="1">
              <a:spLocks noChangeArrowheads="1"/>
            </p:cNvSpPr>
            <p:nvPr/>
          </p:nvSpPr>
          <p:spPr bwMode="auto">
            <a:xfrm>
              <a:off x="4867"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261</a:t>
              </a:r>
              <a:endParaRPr lang="en-US" sz="900"/>
            </a:p>
          </p:txBody>
        </p:sp>
        <p:sp>
          <p:nvSpPr>
            <p:cNvPr id="67789" name="Text Box 265"/>
            <p:cNvSpPr txBox="1">
              <a:spLocks noChangeArrowheads="1"/>
            </p:cNvSpPr>
            <p:nvPr/>
          </p:nvSpPr>
          <p:spPr bwMode="auto">
            <a:xfrm>
              <a:off x="5116"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262</a:t>
              </a:r>
              <a:endParaRPr lang="en-US" sz="900"/>
            </a:p>
          </p:txBody>
        </p:sp>
        <p:sp>
          <p:nvSpPr>
            <p:cNvPr id="67790" name="Text Box 266"/>
            <p:cNvSpPr txBox="1">
              <a:spLocks noChangeArrowheads="1"/>
            </p:cNvSpPr>
            <p:nvPr/>
          </p:nvSpPr>
          <p:spPr bwMode="auto">
            <a:xfrm>
              <a:off x="5361" y="377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263</a:t>
              </a:r>
              <a:endParaRPr lang="en-US" sz="900"/>
            </a:p>
          </p:txBody>
        </p:sp>
        <p:sp>
          <p:nvSpPr>
            <p:cNvPr id="67791" name="Text Box 267"/>
            <p:cNvSpPr txBox="1">
              <a:spLocks noChangeArrowheads="1"/>
            </p:cNvSpPr>
            <p:nvPr/>
          </p:nvSpPr>
          <p:spPr bwMode="auto">
            <a:xfrm>
              <a:off x="136"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264</a:t>
              </a:r>
              <a:endParaRPr lang="en-US" sz="900"/>
            </a:p>
          </p:txBody>
        </p:sp>
        <p:sp>
          <p:nvSpPr>
            <p:cNvPr id="67792" name="Text Box 268"/>
            <p:cNvSpPr txBox="1">
              <a:spLocks noChangeArrowheads="1"/>
            </p:cNvSpPr>
            <p:nvPr/>
          </p:nvSpPr>
          <p:spPr bwMode="auto">
            <a:xfrm>
              <a:off x="385"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265</a:t>
              </a:r>
              <a:endParaRPr lang="en-US" sz="900"/>
            </a:p>
          </p:txBody>
        </p:sp>
        <p:sp>
          <p:nvSpPr>
            <p:cNvPr id="67793" name="Text Box 269"/>
            <p:cNvSpPr txBox="1">
              <a:spLocks noChangeArrowheads="1"/>
            </p:cNvSpPr>
            <p:nvPr/>
          </p:nvSpPr>
          <p:spPr bwMode="auto">
            <a:xfrm>
              <a:off x="634"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266</a:t>
              </a:r>
              <a:endParaRPr lang="en-US" sz="900"/>
            </a:p>
          </p:txBody>
        </p:sp>
        <p:sp>
          <p:nvSpPr>
            <p:cNvPr id="67794" name="Text Box 270"/>
            <p:cNvSpPr txBox="1">
              <a:spLocks noChangeArrowheads="1"/>
            </p:cNvSpPr>
            <p:nvPr/>
          </p:nvSpPr>
          <p:spPr bwMode="auto">
            <a:xfrm>
              <a:off x="883"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267</a:t>
              </a:r>
              <a:endParaRPr lang="en-US" sz="900"/>
            </a:p>
          </p:txBody>
        </p:sp>
        <p:sp>
          <p:nvSpPr>
            <p:cNvPr id="67795" name="Text Box 271"/>
            <p:cNvSpPr txBox="1">
              <a:spLocks noChangeArrowheads="1"/>
            </p:cNvSpPr>
            <p:nvPr/>
          </p:nvSpPr>
          <p:spPr bwMode="auto">
            <a:xfrm>
              <a:off x="1132"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268</a:t>
              </a:r>
              <a:endParaRPr lang="en-US" sz="900"/>
            </a:p>
          </p:txBody>
        </p:sp>
        <p:sp>
          <p:nvSpPr>
            <p:cNvPr id="67796" name="Text Box 272"/>
            <p:cNvSpPr txBox="1">
              <a:spLocks noChangeArrowheads="1"/>
            </p:cNvSpPr>
            <p:nvPr/>
          </p:nvSpPr>
          <p:spPr bwMode="auto">
            <a:xfrm>
              <a:off x="1381"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269</a:t>
              </a:r>
              <a:endParaRPr lang="en-US" sz="900"/>
            </a:p>
          </p:txBody>
        </p:sp>
        <p:sp>
          <p:nvSpPr>
            <p:cNvPr id="67797" name="Text Box 273"/>
            <p:cNvSpPr txBox="1">
              <a:spLocks noChangeArrowheads="1"/>
            </p:cNvSpPr>
            <p:nvPr/>
          </p:nvSpPr>
          <p:spPr bwMode="auto">
            <a:xfrm>
              <a:off x="1630"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270</a:t>
              </a:r>
              <a:endParaRPr lang="en-US" sz="900"/>
            </a:p>
          </p:txBody>
        </p:sp>
        <p:sp>
          <p:nvSpPr>
            <p:cNvPr id="67798" name="Text Box 274"/>
            <p:cNvSpPr txBox="1">
              <a:spLocks noChangeArrowheads="1"/>
            </p:cNvSpPr>
            <p:nvPr/>
          </p:nvSpPr>
          <p:spPr bwMode="auto">
            <a:xfrm>
              <a:off x="1879"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271</a:t>
              </a:r>
              <a:endParaRPr lang="en-US" sz="900"/>
            </a:p>
          </p:txBody>
        </p:sp>
        <p:sp>
          <p:nvSpPr>
            <p:cNvPr id="67799" name="Text Box 275"/>
            <p:cNvSpPr txBox="1">
              <a:spLocks noChangeArrowheads="1"/>
            </p:cNvSpPr>
            <p:nvPr/>
          </p:nvSpPr>
          <p:spPr bwMode="auto">
            <a:xfrm>
              <a:off x="2128"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272</a:t>
              </a:r>
              <a:endParaRPr lang="en-US" sz="900"/>
            </a:p>
          </p:txBody>
        </p:sp>
        <p:sp>
          <p:nvSpPr>
            <p:cNvPr id="67800" name="Text Box 276"/>
            <p:cNvSpPr txBox="1">
              <a:spLocks noChangeArrowheads="1"/>
            </p:cNvSpPr>
            <p:nvPr/>
          </p:nvSpPr>
          <p:spPr bwMode="auto">
            <a:xfrm>
              <a:off x="2377"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273</a:t>
              </a:r>
              <a:endParaRPr lang="en-US" sz="900"/>
            </a:p>
          </p:txBody>
        </p:sp>
        <p:sp>
          <p:nvSpPr>
            <p:cNvPr id="67801" name="Text Box 277"/>
            <p:cNvSpPr txBox="1">
              <a:spLocks noChangeArrowheads="1"/>
            </p:cNvSpPr>
            <p:nvPr/>
          </p:nvSpPr>
          <p:spPr bwMode="auto">
            <a:xfrm>
              <a:off x="2626"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274</a:t>
              </a:r>
              <a:endParaRPr lang="en-US" sz="900"/>
            </a:p>
          </p:txBody>
        </p:sp>
        <p:sp>
          <p:nvSpPr>
            <p:cNvPr id="67802" name="Text Box 278"/>
            <p:cNvSpPr txBox="1">
              <a:spLocks noChangeArrowheads="1"/>
            </p:cNvSpPr>
            <p:nvPr/>
          </p:nvSpPr>
          <p:spPr bwMode="auto">
            <a:xfrm>
              <a:off x="2875"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275</a:t>
              </a:r>
              <a:endParaRPr lang="en-US" sz="900"/>
            </a:p>
          </p:txBody>
        </p:sp>
        <p:sp>
          <p:nvSpPr>
            <p:cNvPr id="67803" name="Text Box 279"/>
            <p:cNvSpPr txBox="1">
              <a:spLocks noChangeArrowheads="1"/>
            </p:cNvSpPr>
            <p:nvPr/>
          </p:nvSpPr>
          <p:spPr bwMode="auto">
            <a:xfrm>
              <a:off x="3124"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276</a:t>
              </a:r>
              <a:endParaRPr lang="en-US" sz="900"/>
            </a:p>
          </p:txBody>
        </p:sp>
        <p:sp>
          <p:nvSpPr>
            <p:cNvPr id="67804" name="Text Box 280"/>
            <p:cNvSpPr txBox="1">
              <a:spLocks noChangeArrowheads="1"/>
            </p:cNvSpPr>
            <p:nvPr/>
          </p:nvSpPr>
          <p:spPr bwMode="auto">
            <a:xfrm>
              <a:off x="3373"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277</a:t>
              </a:r>
              <a:endParaRPr lang="en-US" sz="900"/>
            </a:p>
          </p:txBody>
        </p:sp>
        <p:sp>
          <p:nvSpPr>
            <p:cNvPr id="67805" name="Text Box 281"/>
            <p:cNvSpPr txBox="1">
              <a:spLocks noChangeArrowheads="1"/>
            </p:cNvSpPr>
            <p:nvPr/>
          </p:nvSpPr>
          <p:spPr bwMode="auto">
            <a:xfrm>
              <a:off x="3622"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278</a:t>
              </a:r>
              <a:endParaRPr lang="en-US" sz="900"/>
            </a:p>
          </p:txBody>
        </p:sp>
        <p:sp>
          <p:nvSpPr>
            <p:cNvPr id="67806" name="Text Box 282"/>
            <p:cNvSpPr txBox="1">
              <a:spLocks noChangeArrowheads="1"/>
            </p:cNvSpPr>
            <p:nvPr/>
          </p:nvSpPr>
          <p:spPr bwMode="auto">
            <a:xfrm>
              <a:off x="3871"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279</a:t>
              </a:r>
              <a:endParaRPr lang="en-US" sz="900"/>
            </a:p>
          </p:txBody>
        </p:sp>
        <p:sp>
          <p:nvSpPr>
            <p:cNvPr id="67807" name="Text Box 283"/>
            <p:cNvSpPr txBox="1">
              <a:spLocks noChangeArrowheads="1"/>
            </p:cNvSpPr>
            <p:nvPr/>
          </p:nvSpPr>
          <p:spPr bwMode="auto">
            <a:xfrm>
              <a:off x="4120"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280</a:t>
              </a:r>
              <a:endParaRPr lang="en-US" sz="900"/>
            </a:p>
          </p:txBody>
        </p:sp>
        <p:sp>
          <p:nvSpPr>
            <p:cNvPr id="67808" name="Text Box 284"/>
            <p:cNvSpPr txBox="1">
              <a:spLocks noChangeArrowheads="1"/>
            </p:cNvSpPr>
            <p:nvPr/>
          </p:nvSpPr>
          <p:spPr bwMode="auto">
            <a:xfrm>
              <a:off x="4369"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281</a:t>
              </a:r>
              <a:endParaRPr lang="en-US" sz="900"/>
            </a:p>
          </p:txBody>
        </p:sp>
        <p:sp>
          <p:nvSpPr>
            <p:cNvPr id="67809" name="Text Box 285"/>
            <p:cNvSpPr txBox="1">
              <a:spLocks noChangeArrowheads="1"/>
            </p:cNvSpPr>
            <p:nvPr/>
          </p:nvSpPr>
          <p:spPr bwMode="auto">
            <a:xfrm>
              <a:off x="4618"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282</a:t>
              </a:r>
              <a:endParaRPr lang="en-US" sz="900"/>
            </a:p>
          </p:txBody>
        </p:sp>
        <p:sp>
          <p:nvSpPr>
            <p:cNvPr id="67810" name="Text Box 286"/>
            <p:cNvSpPr txBox="1">
              <a:spLocks noChangeArrowheads="1"/>
            </p:cNvSpPr>
            <p:nvPr/>
          </p:nvSpPr>
          <p:spPr bwMode="auto">
            <a:xfrm>
              <a:off x="4867"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283</a:t>
              </a:r>
              <a:endParaRPr lang="en-US" sz="900"/>
            </a:p>
          </p:txBody>
        </p:sp>
        <p:sp>
          <p:nvSpPr>
            <p:cNvPr id="67811" name="Text Box 287"/>
            <p:cNvSpPr txBox="1">
              <a:spLocks noChangeArrowheads="1"/>
            </p:cNvSpPr>
            <p:nvPr/>
          </p:nvSpPr>
          <p:spPr bwMode="auto">
            <a:xfrm>
              <a:off x="5116"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284</a:t>
              </a:r>
              <a:endParaRPr lang="en-US" sz="900"/>
            </a:p>
          </p:txBody>
        </p:sp>
        <p:sp>
          <p:nvSpPr>
            <p:cNvPr id="67812" name="Text Box 288"/>
            <p:cNvSpPr txBox="1">
              <a:spLocks noChangeArrowheads="1"/>
            </p:cNvSpPr>
            <p:nvPr/>
          </p:nvSpPr>
          <p:spPr bwMode="auto">
            <a:xfrm>
              <a:off x="5361" y="4010"/>
              <a:ext cx="271" cy="13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900">
                  <a:latin typeface="Times New Roman" charset="0"/>
                </a:rPr>
                <a:t>285</a:t>
              </a:r>
              <a:endParaRPr lang="en-US" sz="900"/>
            </a:p>
          </p:txBody>
        </p:sp>
      </p:grpSp>
      <p:grpSp>
        <p:nvGrpSpPr>
          <p:cNvPr id="36867" name="Group 289"/>
          <p:cNvGrpSpPr>
            <a:grpSpLocks/>
          </p:cNvGrpSpPr>
          <p:nvPr/>
        </p:nvGrpSpPr>
        <p:grpSpPr bwMode="auto">
          <a:xfrm>
            <a:off x="231775" y="1711325"/>
            <a:ext cx="8702675" cy="2501900"/>
            <a:chOff x="146" y="1040"/>
            <a:chExt cx="5482" cy="1576"/>
          </a:xfrm>
        </p:grpSpPr>
        <p:sp>
          <p:nvSpPr>
            <p:cNvPr id="37689" name="Rectangle 290"/>
            <p:cNvSpPr>
              <a:spLocks noChangeArrowheads="1"/>
            </p:cNvSpPr>
            <p:nvPr/>
          </p:nvSpPr>
          <p:spPr bwMode="auto">
            <a:xfrm>
              <a:off x="146"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0" name="Rectangle 291"/>
            <p:cNvSpPr>
              <a:spLocks noChangeArrowheads="1"/>
            </p:cNvSpPr>
            <p:nvPr/>
          </p:nvSpPr>
          <p:spPr bwMode="auto">
            <a:xfrm>
              <a:off x="395"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1" name="Rectangle 292"/>
            <p:cNvSpPr>
              <a:spLocks noChangeArrowheads="1"/>
            </p:cNvSpPr>
            <p:nvPr/>
          </p:nvSpPr>
          <p:spPr bwMode="auto">
            <a:xfrm>
              <a:off x="644"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2" name="Rectangle 293"/>
            <p:cNvSpPr>
              <a:spLocks noChangeArrowheads="1"/>
            </p:cNvSpPr>
            <p:nvPr/>
          </p:nvSpPr>
          <p:spPr bwMode="auto">
            <a:xfrm>
              <a:off x="893"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3" name="Rectangle 294"/>
            <p:cNvSpPr>
              <a:spLocks noChangeArrowheads="1"/>
            </p:cNvSpPr>
            <p:nvPr/>
          </p:nvSpPr>
          <p:spPr bwMode="auto">
            <a:xfrm>
              <a:off x="1142"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4" name="Rectangle 295"/>
            <p:cNvSpPr>
              <a:spLocks noChangeArrowheads="1"/>
            </p:cNvSpPr>
            <p:nvPr/>
          </p:nvSpPr>
          <p:spPr bwMode="auto">
            <a:xfrm>
              <a:off x="1391"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5" name="Rectangle 296"/>
            <p:cNvSpPr>
              <a:spLocks noChangeArrowheads="1"/>
            </p:cNvSpPr>
            <p:nvPr/>
          </p:nvSpPr>
          <p:spPr bwMode="auto">
            <a:xfrm>
              <a:off x="1640"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6" name="Rectangle 297"/>
            <p:cNvSpPr>
              <a:spLocks noChangeArrowheads="1"/>
            </p:cNvSpPr>
            <p:nvPr/>
          </p:nvSpPr>
          <p:spPr bwMode="auto">
            <a:xfrm>
              <a:off x="1889"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7" name="Rectangle 298"/>
            <p:cNvSpPr>
              <a:spLocks noChangeArrowheads="1"/>
            </p:cNvSpPr>
            <p:nvPr/>
          </p:nvSpPr>
          <p:spPr bwMode="auto">
            <a:xfrm>
              <a:off x="2138"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8" name="Rectangle 299"/>
            <p:cNvSpPr>
              <a:spLocks noChangeArrowheads="1"/>
            </p:cNvSpPr>
            <p:nvPr/>
          </p:nvSpPr>
          <p:spPr bwMode="auto">
            <a:xfrm>
              <a:off x="2387"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99" name="Rectangle 300"/>
            <p:cNvSpPr>
              <a:spLocks noChangeArrowheads="1"/>
            </p:cNvSpPr>
            <p:nvPr/>
          </p:nvSpPr>
          <p:spPr bwMode="auto">
            <a:xfrm>
              <a:off x="2636"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0" name="Rectangle 301"/>
            <p:cNvSpPr>
              <a:spLocks noChangeArrowheads="1"/>
            </p:cNvSpPr>
            <p:nvPr/>
          </p:nvSpPr>
          <p:spPr bwMode="auto">
            <a:xfrm>
              <a:off x="2885"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1" name="Rectangle 302"/>
            <p:cNvSpPr>
              <a:spLocks noChangeArrowheads="1"/>
            </p:cNvSpPr>
            <p:nvPr/>
          </p:nvSpPr>
          <p:spPr bwMode="auto">
            <a:xfrm>
              <a:off x="3134"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2" name="Rectangle 303"/>
            <p:cNvSpPr>
              <a:spLocks noChangeArrowheads="1"/>
            </p:cNvSpPr>
            <p:nvPr/>
          </p:nvSpPr>
          <p:spPr bwMode="auto">
            <a:xfrm>
              <a:off x="3383"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3" name="Rectangle 304"/>
            <p:cNvSpPr>
              <a:spLocks noChangeArrowheads="1"/>
            </p:cNvSpPr>
            <p:nvPr/>
          </p:nvSpPr>
          <p:spPr bwMode="auto">
            <a:xfrm>
              <a:off x="3632"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4" name="Rectangle 305"/>
            <p:cNvSpPr>
              <a:spLocks noChangeArrowheads="1"/>
            </p:cNvSpPr>
            <p:nvPr/>
          </p:nvSpPr>
          <p:spPr bwMode="auto">
            <a:xfrm>
              <a:off x="3881"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5" name="Rectangle 306"/>
            <p:cNvSpPr>
              <a:spLocks noChangeArrowheads="1"/>
            </p:cNvSpPr>
            <p:nvPr/>
          </p:nvSpPr>
          <p:spPr bwMode="auto">
            <a:xfrm>
              <a:off x="4130"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6" name="Rectangle 307"/>
            <p:cNvSpPr>
              <a:spLocks noChangeArrowheads="1"/>
            </p:cNvSpPr>
            <p:nvPr/>
          </p:nvSpPr>
          <p:spPr bwMode="auto">
            <a:xfrm>
              <a:off x="4379"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7" name="Rectangle 308"/>
            <p:cNvSpPr>
              <a:spLocks noChangeArrowheads="1"/>
            </p:cNvSpPr>
            <p:nvPr/>
          </p:nvSpPr>
          <p:spPr bwMode="auto">
            <a:xfrm>
              <a:off x="4628"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8" name="Rectangle 309"/>
            <p:cNvSpPr>
              <a:spLocks noChangeArrowheads="1"/>
            </p:cNvSpPr>
            <p:nvPr/>
          </p:nvSpPr>
          <p:spPr bwMode="auto">
            <a:xfrm>
              <a:off x="4877"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09" name="Rectangle 310"/>
            <p:cNvSpPr>
              <a:spLocks noChangeArrowheads="1"/>
            </p:cNvSpPr>
            <p:nvPr/>
          </p:nvSpPr>
          <p:spPr bwMode="auto">
            <a:xfrm>
              <a:off x="5126"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0" name="Rectangle 311"/>
            <p:cNvSpPr>
              <a:spLocks noChangeArrowheads="1"/>
            </p:cNvSpPr>
            <p:nvPr/>
          </p:nvSpPr>
          <p:spPr bwMode="auto">
            <a:xfrm>
              <a:off x="5371" y="10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1" name="Rectangle 312"/>
            <p:cNvSpPr>
              <a:spLocks noChangeArrowheads="1"/>
            </p:cNvSpPr>
            <p:nvPr/>
          </p:nvSpPr>
          <p:spPr bwMode="auto">
            <a:xfrm>
              <a:off x="146"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2" name="Rectangle 313"/>
            <p:cNvSpPr>
              <a:spLocks noChangeArrowheads="1"/>
            </p:cNvSpPr>
            <p:nvPr/>
          </p:nvSpPr>
          <p:spPr bwMode="auto">
            <a:xfrm>
              <a:off x="395"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3" name="Rectangle 314"/>
            <p:cNvSpPr>
              <a:spLocks noChangeArrowheads="1"/>
            </p:cNvSpPr>
            <p:nvPr/>
          </p:nvSpPr>
          <p:spPr bwMode="auto">
            <a:xfrm>
              <a:off x="644"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4" name="Rectangle 315"/>
            <p:cNvSpPr>
              <a:spLocks noChangeArrowheads="1"/>
            </p:cNvSpPr>
            <p:nvPr/>
          </p:nvSpPr>
          <p:spPr bwMode="auto">
            <a:xfrm>
              <a:off x="893"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5" name="Rectangle 316"/>
            <p:cNvSpPr>
              <a:spLocks noChangeArrowheads="1"/>
            </p:cNvSpPr>
            <p:nvPr/>
          </p:nvSpPr>
          <p:spPr bwMode="auto">
            <a:xfrm>
              <a:off x="1142"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6" name="Rectangle 317"/>
            <p:cNvSpPr>
              <a:spLocks noChangeArrowheads="1"/>
            </p:cNvSpPr>
            <p:nvPr/>
          </p:nvSpPr>
          <p:spPr bwMode="auto">
            <a:xfrm>
              <a:off x="1391"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7" name="Rectangle 318"/>
            <p:cNvSpPr>
              <a:spLocks noChangeArrowheads="1"/>
            </p:cNvSpPr>
            <p:nvPr/>
          </p:nvSpPr>
          <p:spPr bwMode="auto">
            <a:xfrm>
              <a:off x="1640"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8" name="Rectangle 319"/>
            <p:cNvSpPr>
              <a:spLocks noChangeArrowheads="1"/>
            </p:cNvSpPr>
            <p:nvPr/>
          </p:nvSpPr>
          <p:spPr bwMode="auto">
            <a:xfrm>
              <a:off x="1889"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19" name="Rectangle 320"/>
            <p:cNvSpPr>
              <a:spLocks noChangeArrowheads="1"/>
            </p:cNvSpPr>
            <p:nvPr/>
          </p:nvSpPr>
          <p:spPr bwMode="auto">
            <a:xfrm>
              <a:off x="2138"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0" name="Rectangle 321"/>
            <p:cNvSpPr>
              <a:spLocks noChangeArrowheads="1"/>
            </p:cNvSpPr>
            <p:nvPr/>
          </p:nvSpPr>
          <p:spPr bwMode="auto">
            <a:xfrm>
              <a:off x="2387"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1" name="Rectangle 322"/>
            <p:cNvSpPr>
              <a:spLocks noChangeArrowheads="1"/>
            </p:cNvSpPr>
            <p:nvPr/>
          </p:nvSpPr>
          <p:spPr bwMode="auto">
            <a:xfrm>
              <a:off x="2636"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2" name="Rectangle 323"/>
            <p:cNvSpPr>
              <a:spLocks noChangeArrowheads="1"/>
            </p:cNvSpPr>
            <p:nvPr/>
          </p:nvSpPr>
          <p:spPr bwMode="auto">
            <a:xfrm>
              <a:off x="2885"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3" name="Rectangle 324"/>
            <p:cNvSpPr>
              <a:spLocks noChangeArrowheads="1"/>
            </p:cNvSpPr>
            <p:nvPr/>
          </p:nvSpPr>
          <p:spPr bwMode="auto">
            <a:xfrm>
              <a:off x="3134"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4" name="Rectangle 325"/>
            <p:cNvSpPr>
              <a:spLocks noChangeArrowheads="1"/>
            </p:cNvSpPr>
            <p:nvPr/>
          </p:nvSpPr>
          <p:spPr bwMode="auto">
            <a:xfrm>
              <a:off x="3383"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5" name="Rectangle 326"/>
            <p:cNvSpPr>
              <a:spLocks noChangeArrowheads="1"/>
            </p:cNvSpPr>
            <p:nvPr/>
          </p:nvSpPr>
          <p:spPr bwMode="auto">
            <a:xfrm>
              <a:off x="3632"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6" name="Rectangle 327"/>
            <p:cNvSpPr>
              <a:spLocks noChangeArrowheads="1"/>
            </p:cNvSpPr>
            <p:nvPr/>
          </p:nvSpPr>
          <p:spPr bwMode="auto">
            <a:xfrm>
              <a:off x="3881"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7" name="Rectangle 328"/>
            <p:cNvSpPr>
              <a:spLocks noChangeArrowheads="1"/>
            </p:cNvSpPr>
            <p:nvPr/>
          </p:nvSpPr>
          <p:spPr bwMode="auto">
            <a:xfrm>
              <a:off x="4130"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8" name="Rectangle 329"/>
            <p:cNvSpPr>
              <a:spLocks noChangeArrowheads="1"/>
            </p:cNvSpPr>
            <p:nvPr/>
          </p:nvSpPr>
          <p:spPr bwMode="auto">
            <a:xfrm>
              <a:off x="4379"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29" name="Rectangle 330"/>
            <p:cNvSpPr>
              <a:spLocks noChangeArrowheads="1"/>
            </p:cNvSpPr>
            <p:nvPr/>
          </p:nvSpPr>
          <p:spPr bwMode="auto">
            <a:xfrm>
              <a:off x="4628"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0" name="Rectangle 331"/>
            <p:cNvSpPr>
              <a:spLocks noChangeArrowheads="1"/>
            </p:cNvSpPr>
            <p:nvPr/>
          </p:nvSpPr>
          <p:spPr bwMode="auto">
            <a:xfrm>
              <a:off x="4877"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1" name="Rectangle 332"/>
            <p:cNvSpPr>
              <a:spLocks noChangeArrowheads="1"/>
            </p:cNvSpPr>
            <p:nvPr/>
          </p:nvSpPr>
          <p:spPr bwMode="auto">
            <a:xfrm>
              <a:off x="5126"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2" name="Rectangle 333"/>
            <p:cNvSpPr>
              <a:spLocks noChangeArrowheads="1"/>
            </p:cNvSpPr>
            <p:nvPr/>
          </p:nvSpPr>
          <p:spPr bwMode="auto">
            <a:xfrm>
              <a:off x="5371" y="12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3" name="Rectangle 334"/>
            <p:cNvSpPr>
              <a:spLocks noChangeArrowheads="1"/>
            </p:cNvSpPr>
            <p:nvPr/>
          </p:nvSpPr>
          <p:spPr bwMode="auto">
            <a:xfrm>
              <a:off x="146"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4" name="Rectangle 335"/>
            <p:cNvSpPr>
              <a:spLocks noChangeArrowheads="1"/>
            </p:cNvSpPr>
            <p:nvPr/>
          </p:nvSpPr>
          <p:spPr bwMode="auto">
            <a:xfrm>
              <a:off x="395"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5" name="Rectangle 336"/>
            <p:cNvSpPr>
              <a:spLocks noChangeArrowheads="1"/>
            </p:cNvSpPr>
            <p:nvPr/>
          </p:nvSpPr>
          <p:spPr bwMode="auto">
            <a:xfrm>
              <a:off x="644"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6" name="Rectangle 337"/>
            <p:cNvSpPr>
              <a:spLocks noChangeArrowheads="1"/>
            </p:cNvSpPr>
            <p:nvPr/>
          </p:nvSpPr>
          <p:spPr bwMode="auto">
            <a:xfrm>
              <a:off x="893"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7" name="Rectangle 338"/>
            <p:cNvSpPr>
              <a:spLocks noChangeArrowheads="1"/>
            </p:cNvSpPr>
            <p:nvPr/>
          </p:nvSpPr>
          <p:spPr bwMode="auto">
            <a:xfrm>
              <a:off x="1142"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8" name="Rectangle 339"/>
            <p:cNvSpPr>
              <a:spLocks noChangeArrowheads="1"/>
            </p:cNvSpPr>
            <p:nvPr/>
          </p:nvSpPr>
          <p:spPr bwMode="auto">
            <a:xfrm>
              <a:off x="1391"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39" name="Rectangle 340"/>
            <p:cNvSpPr>
              <a:spLocks noChangeArrowheads="1"/>
            </p:cNvSpPr>
            <p:nvPr/>
          </p:nvSpPr>
          <p:spPr bwMode="auto">
            <a:xfrm>
              <a:off x="1640"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0" name="Rectangle 341"/>
            <p:cNvSpPr>
              <a:spLocks noChangeArrowheads="1"/>
            </p:cNvSpPr>
            <p:nvPr/>
          </p:nvSpPr>
          <p:spPr bwMode="auto">
            <a:xfrm>
              <a:off x="1889"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1" name="Rectangle 342"/>
            <p:cNvSpPr>
              <a:spLocks noChangeArrowheads="1"/>
            </p:cNvSpPr>
            <p:nvPr/>
          </p:nvSpPr>
          <p:spPr bwMode="auto">
            <a:xfrm>
              <a:off x="2138"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2" name="Rectangle 343"/>
            <p:cNvSpPr>
              <a:spLocks noChangeArrowheads="1"/>
            </p:cNvSpPr>
            <p:nvPr/>
          </p:nvSpPr>
          <p:spPr bwMode="auto">
            <a:xfrm>
              <a:off x="2387"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3" name="Rectangle 344"/>
            <p:cNvSpPr>
              <a:spLocks noChangeArrowheads="1"/>
            </p:cNvSpPr>
            <p:nvPr/>
          </p:nvSpPr>
          <p:spPr bwMode="auto">
            <a:xfrm>
              <a:off x="2636"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4" name="Rectangle 345"/>
            <p:cNvSpPr>
              <a:spLocks noChangeArrowheads="1"/>
            </p:cNvSpPr>
            <p:nvPr/>
          </p:nvSpPr>
          <p:spPr bwMode="auto">
            <a:xfrm>
              <a:off x="2885"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5" name="Rectangle 346"/>
            <p:cNvSpPr>
              <a:spLocks noChangeArrowheads="1"/>
            </p:cNvSpPr>
            <p:nvPr/>
          </p:nvSpPr>
          <p:spPr bwMode="auto">
            <a:xfrm>
              <a:off x="3134"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6" name="Rectangle 347"/>
            <p:cNvSpPr>
              <a:spLocks noChangeArrowheads="1"/>
            </p:cNvSpPr>
            <p:nvPr/>
          </p:nvSpPr>
          <p:spPr bwMode="auto">
            <a:xfrm>
              <a:off x="3383"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7" name="Rectangle 348"/>
            <p:cNvSpPr>
              <a:spLocks noChangeArrowheads="1"/>
            </p:cNvSpPr>
            <p:nvPr/>
          </p:nvSpPr>
          <p:spPr bwMode="auto">
            <a:xfrm>
              <a:off x="3632"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8" name="Rectangle 349"/>
            <p:cNvSpPr>
              <a:spLocks noChangeArrowheads="1"/>
            </p:cNvSpPr>
            <p:nvPr/>
          </p:nvSpPr>
          <p:spPr bwMode="auto">
            <a:xfrm>
              <a:off x="3881"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49" name="Rectangle 350"/>
            <p:cNvSpPr>
              <a:spLocks noChangeArrowheads="1"/>
            </p:cNvSpPr>
            <p:nvPr/>
          </p:nvSpPr>
          <p:spPr bwMode="auto">
            <a:xfrm>
              <a:off x="4130"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0" name="Rectangle 351"/>
            <p:cNvSpPr>
              <a:spLocks noChangeArrowheads="1"/>
            </p:cNvSpPr>
            <p:nvPr/>
          </p:nvSpPr>
          <p:spPr bwMode="auto">
            <a:xfrm>
              <a:off x="4379"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1" name="Rectangle 352"/>
            <p:cNvSpPr>
              <a:spLocks noChangeArrowheads="1"/>
            </p:cNvSpPr>
            <p:nvPr/>
          </p:nvSpPr>
          <p:spPr bwMode="auto">
            <a:xfrm>
              <a:off x="4628"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2" name="Rectangle 353"/>
            <p:cNvSpPr>
              <a:spLocks noChangeArrowheads="1"/>
            </p:cNvSpPr>
            <p:nvPr/>
          </p:nvSpPr>
          <p:spPr bwMode="auto">
            <a:xfrm>
              <a:off x="4877"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3" name="Rectangle 354"/>
            <p:cNvSpPr>
              <a:spLocks noChangeArrowheads="1"/>
            </p:cNvSpPr>
            <p:nvPr/>
          </p:nvSpPr>
          <p:spPr bwMode="auto">
            <a:xfrm>
              <a:off x="5126"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4" name="Rectangle 355"/>
            <p:cNvSpPr>
              <a:spLocks noChangeArrowheads="1"/>
            </p:cNvSpPr>
            <p:nvPr/>
          </p:nvSpPr>
          <p:spPr bwMode="auto">
            <a:xfrm>
              <a:off x="5371" y="15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5" name="Rectangle 356"/>
            <p:cNvSpPr>
              <a:spLocks noChangeArrowheads="1"/>
            </p:cNvSpPr>
            <p:nvPr/>
          </p:nvSpPr>
          <p:spPr bwMode="auto">
            <a:xfrm>
              <a:off x="146"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6" name="Rectangle 357"/>
            <p:cNvSpPr>
              <a:spLocks noChangeArrowheads="1"/>
            </p:cNvSpPr>
            <p:nvPr/>
          </p:nvSpPr>
          <p:spPr bwMode="auto">
            <a:xfrm>
              <a:off x="395"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7" name="Rectangle 358"/>
            <p:cNvSpPr>
              <a:spLocks noChangeArrowheads="1"/>
            </p:cNvSpPr>
            <p:nvPr/>
          </p:nvSpPr>
          <p:spPr bwMode="auto">
            <a:xfrm>
              <a:off x="644"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8" name="Rectangle 359"/>
            <p:cNvSpPr>
              <a:spLocks noChangeArrowheads="1"/>
            </p:cNvSpPr>
            <p:nvPr/>
          </p:nvSpPr>
          <p:spPr bwMode="auto">
            <a:xfrm>
              <a:off x="893"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59" name="Rectangle 360"/>
            <p:cNvSpPr>
              <a:spLocks noChangeArrowheads="1"/>
            </p:cNvSpPr>
            <p:nvPr/>
          </p:nvSpPr>
          <p:spPr bwMode="auto">
            <a:xfrm>
              <a:off x="1142"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0" name="Rectangle 361"/>
            <p:cNvSpPr>
              <a:spLocks noChangeArrowheads="1"/>
            </p:cNvSpPr>
            <p:nvPr/>
          </p:nvSpPr>
          <p:spPr bwMode="auto">
            <a:xfrm>
              <a:off x="1391"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1" name="Rectangle 362"/>
            <p:cNvSpPr>
              <a:spLocks noChangeArrowheads="1"/>
            </p:cNvSpPr>
            <p:nvPr/>
          </p:nvSpPr>
          <p:spPr bwMode="auto">
            <a:xfrm>
              <a:off x="1640"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2" name="Rectangle 363"/>
            <p:cNvSpPr>
              <a:spLocks noChangeArrowheads="1"/>
            </p:cNvSpPr>
            <p:nvPr/>
          </p:nvSpPr>
          <p:spPr bwMode="auto">
            <a:xfrm>
              <a:off x="1889"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3" name="Rectangle 364"/>
            <p:cNvSpPr>
              <a:spLocks noChangeArrowheads="1"/>
            </p:cNvSpPr>
            <p:nvPr/>
          </p:nvSpPr>
          <p:spPr bwMode="auto">
            <a:xfrm>
              <a:off x="2138"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4" name="Rectangle 365"/>
            <p:cNvSpPr>
              <a:spLocks noChangeArrowheads="1"/>
            </p:cNvSpPr>
            <p:nvPr/>
          </p:nvSpPr>
          <p:spPr bwMode="auto">
            <a:xfrm>
              <a:off x="2387"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5" name="Rectangle 366"/>
            <p:cNvSpPr>
              <a:spLocks noChangeArrowheads="1"/>
            </p:cNvSpPr>
            <p:nvPr/>
          </p:nvSpPr>
          <p:spPr bwMode="auto">
            <a:xfrm>
              <a:off x="2636"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6" name="Rectangle 367"/>
            <p:cNvSpPr>
              <a:spLocks noChangeArrowheads="1"/>
            </p:cNvSpPr>
            <p:nvPr/>
          </p:nvSpPr>
          <p:spPr bwMode="auto">
            <a:xfrm>
              <a:off x="2885"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7" name="Rectangle 368"/>
            <p:cNvSpPr>
              <a:spLocks noChangeArrowheads="1"/>
            </p:cNvSpPr>
            <p:nvPr/>
          </p:nvSpPr>
          <p:spPr bwMode="auto">
            <a:xfrm>
              <a:off x="3134"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8" name="Rectangle 369"/>
            <p:cNvSpPr>
              <a:spLocks noChangeArrowheads="1"/>
            </p:cNvSpPr>
            <p:nvPr/>
          </p:nvSpPr>
          <p:spPr bwMode="auto">
            <a:xfrm>
              <a:off x="3383"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69" name="Rectangle 370"/>
            <p:cNvSpPr>
              <a:spLocks noChangeArrowheads="1"/>
            </p:cNvSpPr>
            <p:nvPr/>
          </p:nvSpPr>
          <p:spPr bwMode="auto">
            <a:xfrm>
              <a:off x="3632"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0" name="Rectangle 371"/>
            <p:cNvSpPr>
              <a:spLocks noChangeArrowheads="1"/>
            </p:cNvSpPr>
            <p:nvPr/>
          </p:nvSpPr>
          <p:spPr bwMode="auto">
            <a:xfrm>
              <a:off x="3881"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1" name="Rectangle 372"/>
            <p:cNvSpPr>
              <a:spLocks noChangeArrowheads="1"/>
            </p:cNvSpPr>
            <p:nvPr/>
          </p:nvSpPr>
          <p:spPr bwMode="auto">
            <a:xfrm>
              <a:off x="4130"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2" name="Rectangle 373"/>
            <p:cNvSpPr>
              <a:spLocks noChangeArrowheads="1"/>
            </p:cNvSpPr>
            <p:nvPr/>
          </p:nvSpPr>
          <p:spPr bwMode="auto">
            <a:xfrm>
              <a:off x="4379"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3" name="Rectangle 374"/>
            <p:cNvSpPr>
              <a:spLocks noChangeArrowheads="1"/>
            </p:cNvSpPr>
            <p:nvPr/>
          </p:nvSpPr>
          <p:spPr bwMode="auto">
            <a:xfrm>
              <a:off x="4628"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4" name="Rectangle 375"/>
            <p:cNvSpPr>
              <a:spLocks noChangeArrowheads="1"/>
            </p:cNvSpPr>
            <p:nvPr/>
          </p:nvSpPr>
          <p:spPr bwMode="auto">
            <a:xfrm>
              <a:off x="4877"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5" name="Rectangle 376"/>
            <p:cNvSpPr>
              <a:spLocks noChangeArrowheads="1"/>
            </p:cNvSpPr>
            <p:nvPr/>
          </p:nvSpPr>
          <p:spPr bwMode="auto">
            <a:xfrm>
              <a:off x="5126"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6" name="Rectangle 377"/>
            <p:cNvSpPr>
              <a:spLocks noChangeArrowheads="1"/>
            </p:cNvSpPr>
            <p:nvPr/>
          </p:nvSpPr>
          <p:spPr bwMode="auto">
            <a:xfrm>
              <a:off x="5371" y="176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7" name="Rectangle 378"/>
            <p:cNvSpPr>
              <a:spLocks noChangeArrowheads="1"/>
            </p:cNvSpPr>
            <p:nvPr/>
          </p:nvSpPr>
          <p:spPr bwMode="auto">
            <a:xfrm>
              <a:off x="146"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8" name="Rectangle 379"/>
            <p:cNvSpPr>
              <a:spLocks noChangeArrowheads="1"/>
            </p:cNvSpPr>
            <p:nvPr/>
          </p:nvSpPr>
          <p:spPr bwMode="auto">
            <a:xfrm>
              <a:off x="395"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79" name="Rectangle 380"/>
            <p:cNvSpPr>
              <a:spLocks noChangeArrowheads="1"/>
            </p:cNvSpPr>
            <p:nvPr/>
          </p:nvSpPr>
          <p:spPr bwMode="auto">
            <a:xfrm>
              <a:off x="644"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0" name="Rectangle 381"/>
            <p:cNvSpPr>
              <a:spLocks noChangeArrowheads="1"/>
            </p:cNvSpPr>
            <p:nvPr/>
          </p:nvSpPr>
          <p:spPr bwMode="auto">
            <a:xfrm>
              <a:off x="893"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1" name="Rectangle 382"/>
            <p:cNvSpPr>
              <a:spLocks noChangeArrowheads="1"/>
            </p:cNvSpPr>
            <p:nvPr/>
          </p:nvSpPr>
          <p:spPr bwMode="auto">
            <a:xfrm>
              <a:off x="1142"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2" name="Rectangle 383"/>
            <p:cNvSpPr>
              <a:spLocks noChangeArrowheads="1"/>
            </p:cNvSpPr>
            <p:nvPr/>
          </p:nvSpPr>
          <p:spPr bwMode="auto">
            <a:xfrm>
              <a:off x="1391"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3" name="Rectangle 384"/>
            <p:cNvSpPr>
              <a:spLocks noChangeArrowheads="1"/>
            </p:cNvSpPr>
            <p:nvPr/>
          </p:nvSpPr>
          <p:spPr bwMode="auto">
            <a:xfrm>
              <a:off x="1640"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4" name="Rectangle 385"/>
            <p:cNvSpPr>
              <a:spLocks noChangeArrowheads="1"/>
            </p:cNvSpPr>
            <p:nvPr/>
          </p:nvSpPr>
          <p:spPr bwMode="auto">
            <a:xfrm>
              <a:off x="1889"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5" name="Rectangle 386"/>
            <p:cNvSpPr>
              <a:spLocks noChangeArrowheads="1"/>
            </p:cNvSpPr>
            <p:nvPr/>
          </p:nvSpPr>
          <p:spPr bwMode="auto">
            <a:xfrm>
              <a:off x="2138"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6" name="Rectangle 387"/>
            <p:cNvSpPr>
              <a:spLocks noChangeArrowheads="1"/>
            </p:cNvSpPr>
            <p:nvPr/>
          </p:nvSpPr>
          <p:spPr bwMode="auto">
            <a:xfrm>
              <a:off x="2387"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7" name="Rectangle 388"/>
            <p:cNvSpPr>
              <a:spLocks noChangeArrowheads="1"/>
            </p:cNvSpPr>
            <p:nvPr/>
          </p:nvSpPr>
          <p:spPr bwMode="auto">
            <a:xfrm>
              <a:off x="2636"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8" name="Rectangle 389"/>
            <p:cNvSpPr>
              <a:spLocks noChangeArrowheads="1"/>
            </p:cNvSpPr>
            <p:nvPr/>
          </p:nvSpPr>
          <p:spPr bwMode="auto">
            <a:xfrm>
              <a:off x="2885"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89" name="Rectangle 390"/>
            <p:cNvSpPr>
              <a:spLocks noChangeArrowheads="1"/>
            </p:cNvSpPr>
            <p:nvPr/>
          </p:nvSpPr>
          <p:spPr bwMode="auto">
            <a:xfrm>
              <a:off x="3134"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0" name="Rectangle 391"/>
            <p:cNvSpPr>
              <a:spLocks noChangeArrowheads="1"/>
            </p:cNvSpPr>
            <p:nvPr/>
          </p:nvSpPr>
          <p:spPr bwMode="auto">
            <a:xfrm>
              <a:off x="3383"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1" name="Rectangle 392"/>
            <p:cNvSpPr>
              <a:spLocks noChangeArrowheads="1"/>
            </p:cNvSpPr>
            <p:nvPr/>
          </p:nvSpPr>
          <p:spPr bwMode="auto">
            <a:xfrm>
              <a:off x="3632"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2" name="Rectangle 393"/>
            <p:cNvSpPr>
              <a:spLocks noChangeArrowheads="1"/>
            </p:cNvSpPr>
            <p:nvPr/>
          </p:nvSpPr>
          <p:spPr bwMode="auto">
            <a:xfrm>
              <a:off x="3881"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3" name="Rectangle 394"/>
            <p:cNvSpPr>
              <a:spLocks noChangeArrowheads="1"/>
            </p:cNvSpPr>
            <p:nvPr/>
          </p:nvSpPr>
          <p:spPr bwMode="auto">
            <a:xfrm>
              <a:off x="4130"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4" name="Rectangle 395"/>
            <p:cNvSpPr>
              <a:spLocks noChangeArrowheads="1"/>
            </p:cNvSpPr>
            <p:nvPr/>
          </p:nvSpPr>
          <p:spPr bwMode="auto">
            <a:xfrm>
              <a:off x="4379"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5" name="Rectangle 396"/>
            <p:cNvSpPr>
              <a:spLocks noChangeArrowheads="1"/>
            </p:cNvSpPr>
            <p:nvPr/>
          </p:nvSpPr>
          <p:spPr bwMode="auto">
            <a:xfrm>
              <a:off x="4628"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6" name="Rectangle 397"/>
            <p:cNvSpPr>
              <a:spLocks noChangeArrowheads="1"/>
            </p:cNvSpPr>
            <p:nvPr/>
          </p:nvSpPr>
          <p:spPr bwMode="auto">
            <a:xfrm>
              <a:off x="4877"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7" name="Rectangle 398"/>
            <p:cNvSpPr>
              <a:spLocks noChangeArrowheads="1"/>
            </p:cNvSpPr>
            <p:nvPr/>
          </p:nvSpPr>
          <p:spPr bwMode="auto">
            <a:xfrm>
              <a:off x="5126"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8" name="Rectangle 399"/>
            <p:cNvSpPr>
              <a:spLocks noChangeArrowheads="1"/>
            </p:cNvSpPr>
            <p:nvPr/>
          </p:nvSpPr>
          <p:spPr bwMode="auto">
            <a:xfrm>
              <a:off x="5371" y="200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799" name="Rectangle 400"/>
            <p:cNvSpPr>
              <a:spLocks noChangeArrowheads="1"/>
            </p:cNvSpPr>
            <p:nvPr/>
          </p:nvSpPr>
          <p:spPr bwMode="auto">
            <a:xfrm>
              <a:off x="146"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0" name="Rectangle 401"/>
            <p:cNvSpPr>
              <a:spLocks noChangeArrowheads="1"/>
            </p:cNvSpPr>
            <p:nvPr/>
          </p:nvSpPr>
          <p:spPr bwMode="auto">
            <a:xfrm>
              <a:off x="395"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1" name="Rectangle 402"/>
            <p:cNvSpPr>
              <a:spLocks noChangeArrowheads="1"/>
            </p:cNvSpPr>
            <p:nvPr/>
          </p:nvSpPr>
          <p:spPr bwMode="auto">
            <a:xfrm>
              <a:off x="644"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2" name="Rectangle 403"/>
            <p:cNvSpPr>
              <a:spLocks noChangeArrowheads="1"/>
            </p:cNvSpPr>
            <p:nvPr/>
          </p:nvSpPr>
          <p:spPr bwMode="auto">
            <a:xfrm>
              <a:off x="893"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3" name="Rectangle 404"/>
            <p:cNvSpPr>
              <a:spLocks noChangeArrowheads="1"/>
            </p:cNvSpPr>
            <p:nvPr/>
          </p:nvSpPr>
          <p:spPr bwMode="auto">
            <a:xfrm>
              <a:off x="1142"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4" name="Rectangle 405"/>
            <p:cNvSpPr>
              <a:spLocks noChangeArrowheads="1"/>
            </p:cNvSpPr>
            <p:nvPr/>
          </p:nvSpPr>
          <p:spPr bwMode="auto">
            <a:xfrm>
              <a:off x="1391"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5" name="Rectangle 406"/>
            <p:cNvSpPr>
              <a:spLocks noChangeArrowheads="1"/>
            </p:cNvSpPr>
            <p:nvPr/>
          </p:nvSpPr>
          <p:spPr bwMode="auto">
            <a:xfrm>
              <a:off x="1640"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6" name="Rectangle 407"/>
            <p:cNvSpPr>
              <a:spLocks noChangeArrowheads="1"/>
            </p:cNvSpPr>
            <p:nvPr/>
          </p:nvSpPr>
          <p:spPr bwMode="auto">
            <a:xfrm>
              <a:off x="1889"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7" name="Rectangle 408"/>
            <p:cNvSpPr>
              <a:spLocks noChangeArrowheads="1"/>
            </p:cNvSpPr>
            <p:nvPr/>
          </p:nvSpPr>
          <p:spPr bwMode="auto">
            <a:xfrm>
              <a:off x="2138"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8" name="Rectangle 409"/>
            <p:cNvSpPr>
              <a:spLocks noChangeArrowheads="1"/>
            </p:cNvSpPr>
            <p:nvPr/>
          </p:nvSpPr>
          <p:spPr bwMode="auto">
            <a:xfrm>
              <a:off x="2387"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09" name="Rectangle 410"/>
            <p:cNvSpPr>
              <a:spLocks noChangeArrowheads="1"/>
            </p:cNvSpPr>
            <p:nvPr/>
          </p:nvSpPr>
          <p:spPr bwMode="auto">
            <a:xfrm>
              <a:off x="2636"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0" name="Rectangle 411"/>
            <p:cNvSpPr>
              <a:spLocks noChangeArrowheads="1"/>
            </p:cNvSpPr>
            <p:nvPr/>
          </p:nvSpPr>
          <p:spPr bwMode="auto">
            <a:xfrm>
              <a:off x="2885"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1" name="Rectangle 412"/>
            <p:cNvSpPr>
              <a:spLocks noChangeArrowheads="1"/>
            </p:cNvSpPr>
            <p:nvPr/>
          </p:nvSpPr>
          <p:spPr bwMode="auto">
            <a:xfrm>
              <a:off x="3134"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2" name="Rectangle 413"/>
            <p:cNvSpPr>
              <a:spLocks noChangeArrowheads="1"/>
            </p:cNvSpPr>
            <p:nvPr/>
          </p:nvSpPr>
          <p:spPr bwMode="auto">
            <a:xfrm>
              <a:off x="3383"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3" name="Rectangle 414"/>
            <p:cNvSpPr>
              <a:spLocks noChangeArrowheads="1"/>
            </p:cNvSpPr>
            <p:nvPr/>
          </p:nvSpPr>
          <p:spPr bwMode="auto">
            <a:xfrm>
              <a:off x="3632"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4" name="Rectangle 415"/>
            <p:cNvSpPr>
              <a:spLocks noChangeArrowheads="1"/>
            </p:cNvSpPr>
            <p:nvPr/>
          </p:nvSpPr>
          <p:spPr bwMode="auto">
            <a:xfrm>
              <a:off x="3881"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5" name="Rectangle 416"/>
            <p:cNvSpPr>
              <a:spLocks noChangeArrowheads="1"/>
            </p:cNvSpPr>
            <p:nvPr/>
          </p:nvSpPr>
          <p:spPr bwMode="auto">
            <a:xfrm>
              <a:off x="4130"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6" name="Rectangle 417"/>
            <p:cNvSpPr>
              <a:spLocks noChangeArrowheads="1"/>
            </p:cNvSpPr>
            <p:nvPr/>
          </p:nvSpPr>
          <p:spPr bwMode="auto">
            <a:xfrm>
              <a:off x="4379"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7" name="Rectangle 418"/>
            <p:cNvSpPr>
              <a:spLocks noChangeArrowheads="1"/>
            </p:cNvSpPr>
            <p:nvPr/>
          </p:nvSpPr>
          <p:spPr bwMode="auto">
            <a:xfrm>
              <a:off x="4628"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8" name="Rectangle 419"/>
            <p:cNvSpPr>
              <a:spLocks noChangeArrowheads="1"/>
            </p:cNvSpPr>
            <p:nvPr/>
          </p:nvSpPr>
          <p:spPr bwMode="auto">
            <a:xfrm>
              <a:off x="4877"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19" name="Rectangle 420"/>
            <p:cNvSpPr>
              <a:spLocks noChangeArrowheads="1"/>
            </p:cNvSpPr>
            <p:nvPr/>
          </p:nvSpPr>
          <p:spPr bwMode="auto">
            <a:xfrm>
              <a:off x="5126"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0" name="Rectangle 421"/>
            <p:cNvSpPr>
              <a:spLocks noChangeArrowheads="1"/>
            </p:cNvSpPr>
            <p:nvPr/>
          </p:nvSpPr>
          <p:spPr bwMode="auto">
            <a:xfrm>
              <a:off x="5371" y="224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1" name="Rectangle 422"/>
            <p:cNvSpPr>
              <a:spLocks noChangeArrowheads="1"/>
            </p:cNvSpPr>
            <p:nvPr/>
          </p:nvSpPr>
          <p:spPr bwMode="auto">
            <a:xfrm>
              <a:off x="146"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2" name="Rectangle 423"/>
            <p:cNvSpPr>
              <a:spLocks noChangeArrowheads="1"/>
            </p:cNvSpPr>
            <p:nvPr/>
          </p:nvSpPr>
          <p:spPr bwMode="auto">
            <a:xfrm>
              <a:off x="395"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3" name="Rectangle 424"/>
            <p:cNvSpPr>
              <a:spLocks noChangeArrowheads="1"/>
            </p:cNvSpPr>
            <p:nvPr/>
          </p:nvSpPr>
          <p:spPr bwMode="auto">
            <a:xfrm>
              <a:off x="644"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4" name="Rectangle 425"/>
            <p:cNvSpPr>
              <a:spLocks noChangeArrowheads="1"/>
            </p:cNvSpPr>
            <p:nvPr/>
          </p:nvSpPr>
          <p:spPr bwMode="auto">
            <a:xfrm>
              <a:off x="893"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5" name="Rectangle 426"/>
            <p:cNvSpPr>
              <a:spLocks noChangeArrowheads="1"/>
            </p:cNvSpPr>
            <p:nvPr/>
          </p:nvSpPr>
          <p:spPr bwMode="auto">
            <a:xfrm>
              <a:off x="1142"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6" name="Rectangle 427"/>
            <p:cNvSpPr>
              <a:spLocks noChangeArrowheads="1"/>
            </p:cNvSpPr>
            <p:nvPr/>
          </p:nvSpPr>
          <p:spPr bwMode="auto">
            <a:xfrm>
              <a:off x="1391"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7" name="Rectangle 428"/>
            <p:cNvSpPr>
              <a:spLocks noChangeArrowheads="1"/>
            </p:cNvSpPr>
            <p:nvPr/>
          </p:nvSpPr>
          <p:spPr bwMode="auto">
            <a:xfrm>
              <a:off x="1640"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8" name="Rectangle 429"/>
            <p:cNvSpPr>
              <a:spLocks noChangeArrowheads="1"/>
            </p:cNvSpPr>
            <p:nvPr/>
          </p:nvSpPr>
          <p:spPr bwMode="auto">
            <a:xfrm>
              <a:off x="1889"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29" name="Rectangle 430"/>
            <p:cNvSpPr>
              <a:spLocks noChangeArrowheads="1"/>
            </p:cNvSpPr>
            <p:nvPr/>
          </p:nvSpPr>
          <p:spPr bwMode="auto">
            <a:xfrm>
              <a:off x="2138"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830" name="Rectangle 431"/>
            <p:cNvSpPr>
              <a:spLocks noChangeArrowheads="1"/>
            </p:cNvSpPr>
            <p:nvPr/>
          </p:nvSpPr>
          <p:spPr bwMode="auto">
            <a:xfrm>
              <a:off x="2387"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6868" name="Rectangle 432"/>
          <p:cNvSpPr>
            <a:spLocks noChangeArrowheads="1"/>
          </p:cNvSpPr>
          <p:nvPr/>
        </p:nvSpPr>
        <p:spPr bwMode="auto">
          <a:xfrm>
            <a:off x="4184650" y="3997325"/>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nvGrpSpPr>
          <p:cNvPr id="36869" name="Group 433"/>
          <p:cNvGrpSpPr>
            <a:grpSpLocks/>
          </p:cNvGrpSpPr>
          <p:nvPr/>
        </p:nvGrpSpPr>
        <p:grpSpPr bwMode="auto">
          <a:xfrm>
            <a:off x="231775" y="3997325"/>
            <a:ext cx="8702675" cy="596900"/>
            <a:chOff x="146" y="2480"/>
            <a:chExt cx="5482" cy="376"/>
          </a:xfrm>
        </p:grpSpPr>
        <p:sp>
          <p:nvSpPr>
            <p:cNvPr id="37672" name="Rectangle 434"/>
            <p:cNvSpPr>
              <a:spLocks noChangeArrowheads="1"/>
            </p:cNvSpPr>
            <p:nvPr/>
          </p:nvSpPr>
          <p:spPr bwMode="auto">
            <a:xfrm>
              <a:off x="2885"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3" name="Rectangle 435"/>
            <p:cNvSpPr>
              <a:spLocks noChangeArrowheads="1"/>
            </p:cNvSpPr>
            <p:nvPr/>
          </p:nvSpPr>
          <p:spPr bwMode="auto">
            <a:xfrm>
              <a:off x="3134"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4" name="Rectangle 436"/>
            <p:cNvSpPr>
              <a:spLocks noChangeArrowheads="1"/>
            </p:cNvSpPr>
            <p:nvPr/>
          </p:nvSpPr>
          <p:spPr bwMode="auto">
            <a:xfrm>
              <a:off x="3383"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5" name="Rectangle 437"/>
            <p:cNvSpPr>
              <a:spLocks noChangeArrowheads="1"/>
            </p:cNvSpPr>
            <p:nvPr/>
          </p:nvSpPr>
          <p:spPr bwMode="auto">
            <a:xfrm>
              <a:off x="3632"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6" name="Rectangle 438"/>
            <p:cNvSpPr>
              <a:spLocks noChangeArrowheads="1"/>
            </p:cNvSpPr>
            <p:nvPr/>
          </p:nvSpPr>
          <p:spPr bwMode="auto">
            <a:xfrm>
              <a:off x="3881"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7" name="Rectangle 439"/>
            <p:cNvSpPr>
              <a:spLocks noChangeArrowheads="1"/>
            </p:cNvSpPr>
            <p:nvPr/>
          </p:nvSpPr>
          <p:spPr bwMode="auto">
            <a:xfrm>
              <a:off x="4130"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8" name="Rectangle 440"/>
            <p:cNvSpPr>
              <a:spLocks noChangeArrowheads="1"/>
            </p:cNvSpPr>
            <p:nvPr/>
          </p:nvSpPr>
          <p:spPr bwMode="auto">
            <a:xfrm>
              <a:off x="4379"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9" name="Rectangle 441"/>
            <p:cNvSpPr>
              <a:spLocks noChangeArrowheads="1"/>
            </p:cNvSpPr>
            <p:nvPr/>
          </p:nvSpPr>
          <p:spPr bwMode="auto">
            <a:xfrm>
              <a:off x="4628"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0" name="Rectangle 442"/>
            <p:cNvSpPr>
              <a:spLocks noChangeArrowheads="1"/>
            </p:cNvSpPr>
            <p:nvPr/>
          </p:nvSpPr>
          <p:spPr bwMode="auto">
            <a:xfrm>
              <a:off x="4877"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1" name="Rectangle 443"/>
            <p:cNvSpPr>
              <a:spLocks noChangeArrowheads="1"/>
            </p:cNvSpPr>
            <p:nvPr/>
          </p:nvSpPr>
          <p:spPr bwMode="auto">
            <a:xfrm>
              <a:off x="5126"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2" name="Rectangle 444"/>
            <p:cNvSpPr>
              <a:spLocks noChangeArrowheads="1"/>
            </p:cNvSpPr>
            <p:nvPr/>
          </p:nvSpPr>
          <p:spPr bwMode="auto">
            <a:xfrm>
              <a:off x="5371" y="248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3" name="Rectangle 445"/>
            <p:cNvSpPr>
              <a:spLocks noChangeArrowheads="1"/>
            </p:cNvSpPr>
            <p:nvPr/>
          </p:nvSpPr>
          <p:spPr bwMode="auto">
            <a:xfrm>
              <a:off x="146"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4" name="Rectangle 446"/>
            <p:cNvSpPr>
              <a:spLocks noChangeArrowheads="1"/>
            </p:cNvSpPr>
            <p:nvPr/>
          </p:nvSpPr>
          <p:spPr bwMode="auto">
            <a:xfrm>
              <a:off x="395"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5" name="Rectangle 447"/>
            <p:cNvSpPr>
              <a:spLocks noChangeArrowheads="1"/>
            </p:cNvSpPr>
            <p:nvPr/>
          </p:nvSpPr>
          <p:spPr bwMode="auto">
            <a:xfrm>
              <a:off x="644"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6" name="Rectangle 448"/>
            <p:cNvSpPr>
              <a:spLocks noChangeArrowheads="1"/>
            </p:cNvSpPr>
            <p:nvPr/>
          </p:nvSpPr>
          <p:spPr bwMode="auto">
            <a:xfrm>
              <a:off x="893"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7" name="Rectangle 449"/>
            <p:cNvSpPr>
              <a:spLocks noChangeArrowheads="1"/>
            </p:cNvSpPr>
            <p:nvPr/>
          </p:nvSpPr>
          <p:spPr bwMode="auto">
            <a:xfrm>
              <a:off x="1142"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88" name="Rectangle 450"/>
            <p:cNvSpPr>
              <a:spLocks noChangeArrowheads="1"/>
            </p:cNvSpPr>
            <p:nvPr/>
          </p:nvSpPr>
          <p:spPr bwMode="auto">
            <a:xfrm>
              <a:off x="1391"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6870" name="Rectangle 451"/>
          <p:cNvSpPr>
            <a:spLocks noChangeArrowheads="1"/>
          </p:cNvSpPr>
          <p:nvPr/>
        </p:nvSpPr>
        <p:spPr bwMode="auto">
          <a:xfrm>
            <a:off x="2603500" y="4378325"/>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nvGrpSpPr>
          <p:cNvPr id="36871" name="Group 452"/>
          <p:cNvGrpSpPr>
            <a:grpSpLocks/>
          </p:cNvGrpSpPr>
          <p:nvPr/>
        </p:nvGrpSpPr>
        <p:grpSpPr bwMode="auto">
          <a:xfrm>
            <a:off x="2998788" y="4378325"/>
            <a:ext cx="1198562" cy="215900"/>
            <a:chOff x="1889" y="2720"/>
            <a:chExt cx="755" cy="136"/>
          </a:xfrm>
        </p:grpSpPr>
        <p:sp>
          <p:nvSpPr>
            <p:cNvPr id="37669" name="Rectangle 453"/>
            <p:cNvSpPr>
              <a:spLocks noChangeArrowheads="1"/>
            </p:cNvSpPr>
            <p:nvPr/>
          </p:nvSpPr>
          <p:spPr bwMode="auto">
            <a:xfrm>
              <a:off x="1889"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0" name="Rectangle 454"/>
            <p:cNvSpPr>
              <a:spLocks noChangeArrowheads="1"/>
            </p:cNvSpPr>
            <p:nvPr/>
          </p:nvSpPr>
          <p:spPr bwMode="auto">
            <a:xfrm>
              <a:off x="2138"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71" name="Rectangle 455"/>
            <p:cNvSpPr>
              <a:spLocks noChangeArrowheads="1"/>
            </p:cNvSpPr>
            <p:nvPr/>
          </p:nvSpPr>
          <p:spPr bwMode="auto">
            <a:xfrm>
              <a:off x="2387"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6872" name="Rectangle 456"/>
          <p:cNvSpPr>
            <a:spLocks noChangeArrowheads="1"/>
          </p:cNvSpPr>
          <p:nvPr/>
        </p:nvSpPr>
        <p:spPr bwMode="auto">
          <a:xfrm>
            <a:off x="4184650" y="4378325"/>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6873" name="Rectangle 457"/>
          <p:cNvSpPr>
            <a:spLocks noChangeArrowheads="1"/>
          </p:cNvSpPr>
          <p:nvPr/>
        </p:nvSpPr>
        <p:spPr bwMode="auto">
          <a:xfrm>
            <a:off x="4579938" y="4378325"/>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6874" name="Rectangle 458"/>
          <p:cNvSpPr>
            <a:spLocks noChangeArrowheads="1"/>
          </p:cNvSpPr>
          <p:nvPr/>
        </p:nvSpPr>
        <p:spPr bwMode="auto">
          <a:xfrm>
            <a:off x="4975225" y="4378325"/>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nvGrpSpPr>
          <p:cNvPr id="36875" name="Group 459"/>
          <p:cNvGrpSpPr>
            <a:grpSpLocks/>
          </p:cNvGrpSpPr>
          <p:nvPr/>
        </p:nvGrpSpPr>
        <p:grpSpPr bwMode="auto">
          <a:xfrm>
            <a:off x="5370513" y="4378325"/>
            <a:ext cx="803275" cy="215900"/>
            <a:chOff x="3383" y="2758"/>
            <a:chExt cx="506" cy="136"/>
          </a:xfrm>
        </p:grpSpPr>
        <p:sp>
          <p:nvSpPr>
            <p:cNvPr id="37667" name="Rectangle 460"/>
            <p:cNvSpPr>
              <a:spLocks noChangeArrowheads="1"/>
            </p:cNvSpPr>
            <p:nvPr/>
          </p:nvSpPr>
          <p:spPr bwMode="auto">
            <a:xfrm>
              <a:off x="3383" y="275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8" name="Rectangle 461"/>
            <p:cNvSpPr>
              <a:spLocks noChangeArrowheads="1"/>
            </p:cNvSpPr>
            <p:nvPr/>
          </p:nvSpPr>
          <p:spPr bwMode="auto">
            <a:xfrm>
              <a:off x="3632" y="2758"/>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6876" name="Rectangle 462"/>
          <p:cNvSpPr>
            <a:spLocks noChangeArrowheads="1"/>
          </p:cNvSpPr>
          <p:nvPr/>
        </p:nvSpPr>
        <p:spPr bwMode="auto">
          <a:xfrm>
            <a:off x="1022350" y="4746625"/>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nvGrpSpPr>
          <p:cNvPr id="36877" name="Group 463"/>
          <p:cNvGrpSpPr>
            <a:grpSpLocks/>
          </p:cNvGrpSpPr>
          <p:nvPr/>
        </p:nvGrpSpPr>
        <p:grpSpPr bwMode="auto">
          <a:xfrm>
            <a:off x="231775" y="4378325"/>
            <a:ext cx="8702675" cy="584200"/>
            <a:chOff x="146" y="2720"/>
            <a:chExt cx="5482" cy="368"/>
          </a:xfrm>
        </p:grpSpPr>
        <p:sp>
          <p:nvSpPr>
            <p:cNvPr id="37659" name="Rectangle 464"/>
            <p:cNvSpPr>
              <a:spLocks noChangeArrowheads="1"/>
            </p:cNvSpPr>
            <p:nvPr/>
          </p:nvSpPr>
          <p:spPr bwMode="auto">
            <a:xfrm>
              <a:off x="4130"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0" name="Rectangle 465"/>
            <p:cNvSpPr>
              <a:spLocks noChangeArrowheads="1"/>
            </p:cNvSpPr>
            <p:nvPr/>
          </p:nvSpPr>
          <p:spPr bwMode="auto">
            <a:xfrm>
              <a:off x="4379"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1" name="Rectangle 466"/>
            <p:cNvSpPr>
              <a:spLocks noChangeArrowheads="1"/>
            </p:cNvSpPr>
            <p:nvPr/>
          </p:nvSpPr>
          <p:spPr bwMode="auto">
            <a:xfrm>
              <a:off x="4628"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2" name="Rectangle 467"/>
            <p:cNvSpPr>
              <a:spLocks noChangeArrowheads="1"/>
            </p:cNvSpPr>
            <p:nvPr/>
          </p:nvSpPr>
          <p:spPr bwMode="auto">
            <a:xfrm>
              <a:off x="4877"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3" name="Rectangle 468"/>
            <p:cNvSpPr>
              <a:spLocks noChangeArrowheads="1"/>
            </p:cNvSpPr>
            <p:nvPr/>
          </p:nvSpPr>
          <p:spPr bwMode="auto">
            <a:xfrm>
              <a:off x="5126"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4" name="Rectangle 469"/>
            <p:cNvSpPr>
              <a:spLocks noChangeArrowheads="1"/>
            </p:cNvSpPr>
            <p:nvPr/>
          </p:nvSpPr>
          <p:spPr bwMode="auto">
            <a:xfrm>
              <a:off x="5371" y="2720"/>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5" name="Rectangle 470"/>
            <p:cNvSpPr>
              <a:spLocks noChangeArrowheads="1"/>
            </p:cNvSpPr>
            <p:nvPr/>
          </p:nvSpPr>
          <p:spPr bwMode="auto">
            <a:xfrm>
              <a:off x="146"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66" name="Rectangle 471"/>
            <p:cNvSpPr>
              <a:spLocks noChangeArrowheads="1"/>
            </p:cNvSpPr>
            <p:nvPr/>
          </p:nvSpPr>
          <p:spPr bwMode="auto">
            <a:xfrm>
              <a:off x="395"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grpSp>
        <p:nvGrpSpPr>
          <p:cNvPr id="36878" name="Group 472"/>
          <p:cNvGrpSpPr>
            <a:grpSpLocks/>
          </p:cNvGrpSpPr>
          <p:nvPr/>
        </p:nvGrpSpPr>
        <p:grpSpPr bwMode="auto">
          <a:xfrm>
            <a:off x="231775" y="4746625"/>
            <a:ext cx="8702675" cy="584200"/>
            <a:chOff x="146" y="2952"/>
            <a:chExt cx="5482" cy="368"/>
          </a:xfrm>
        </p:grpSpPr>
        <p:sp>
          <p:nvSpPr>
            <p:cNvPr id="37624" name="Rectangle 473"/>
            <p:cNvSpPr>
              <a:spLocks noChangeArrowheads="1"/>
            </p:cNvSpPr>
            <p:nvPr/>
          </p:nvSpPr>
          <p:spPr bwMode="auto">
            <a:xfrm>
              <a:off x="893"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5" name="Rectangle 474"/>
            <p:cNvSpPr>
              <a:spLocks noChangeArrowheads="1"/>
            </p:cNvSpPr>
            <p:nvPr/>
          </p:nvSpPr>
          <p:spPr bwMode="auto">
            <a:xfrm>
              <a:off x="1142"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6" name="Rectangle 475"/>
            <p:cNvSpPr>
              <a:spLocks noChangeArrowheads="1"/>
            </p:cNvSpPr>
            <p:nvPr/>
          </p:nvSpPr>
          <p:spPr bwMode="auto">
            <a:xfrm>
              <a:off x="1391"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7" name="Rectangle 476"/>
            <p:cNvSpPr>
              <a:spLocks noChangeArrowheads="1"/>
            </p:cNvSpPr>
            <p:nvPr/>
          </p:nvSpPr>
          <p:spPr bwMode="auto">
            <a:xfrm>
              <a:off x="1640"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8" name="Rectangle 477"/>
            <p:cNvSpPr>
              <a:spLocks noChangeArrowheads="1"/>
            </p:cNvSpPr>
            <p:nvPr/>
          </p:nvSpPr>
          <p:spPr bwMode="auto">
            <a:xfrm>
              <a:off x="1889"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9" name="Rectangle 478"/>
            <p:cNvSpPr>
              <a:spLocks noChangeArrowheads="1"/>
            </p:cNvSpPr>
            <p:nvPr/>
          </p:nvSpPr>
          <p:spPr bwMode="auto">
            <a:xfrm>
              <a:off x="2138"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0" name="Rectangle 479"/>
            <p:cNvSpPr>
              <a:spLocks noChangeArrowheads="1"/>
            </p:cNvSpPr>
            <p:nvPr/>
          </p:nvSpPr>
          <p:spPr bwMode="auto">
            <a:xfrm>
              <a:off x="2387"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1" name="Rectangle 480"/>
            <p:cNvSpPr>
              <a:spLocks noChangeArrowheads="1"/>
            </p:cNvSpPr>
            <p:nvPr/>
          </p:nvSpPr>
          <p:spPr bwMode="auto">
            <a:xfrm>
              <a:off x="2636"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2" name="Rectangle 481"/>
            <p:cNvSpPr>
              <a:spLocks noChangeArrowheads="1"/>
            </p:cNvSpPr>
            <p:nvPr/>
          </p:nvSpPr>
          <p:spPr bwMode="auto">
            <a:xfrm>
              <a:off x="2885"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3" name="Rectangle 482"/>
            <p:cNvSpPr>
              <a:spLocks noChangeArrowheads="1"/>
            </p:cNvSpPr>
            <p:nvPr/>
          </p:nvSpPr>
          <p:spPr bwMode="auto">
            <a:xfrm>
              <a:off x="3134"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4" name="Rectangle 483"/>
            <p:cNvSpPr>
              <a:spLocks noChangeArrowheads="1"/>
            </p:cNvSpPr>
            <p:nvPr/>
          </p:nvSpPr>
          <p:spPr bwMode="auto">
            <a:xfrm>
              <a:off x="3383"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5" name="Rectangle 484"/>
            <p:cNvSpPr>
              <a:spLocks noChangeArrowheads="1"/>
            </p:cNvSpPr>
            <p:nvPr/>
          </p:nvSpPr>
          <p:spPr bwMode="auto">
            <a:xfrm>
              <a:off x="3632"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6" name="Rectangle 485"/>
            <p:cNvSpPr>
              <a:spLocks noChangeArrowheads="1"/>
            </p:cNvSpPr>
            <p:nvPr/>
          </p:nvSpPr>
          <p:spPr bwMode="auto">
            <a:xfrm>
              <a:off x="3881"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7" name="Rectangle 486"/>
            <p:cNvSpPr>
              <a:spLocks noChangeArrowheads="1"/>
            </p:cNvSpPr>
            <p:nvPr/>
          </p:nvSpPr>
          <p:spPr bwMode="auto">
            <a:xfrm>
              <a:off x="4130"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8" name="Rectangle 487"/>
            <p:cNvSpPr>
              <a:spLocks noChangeArrowheads="1"/>
            </p:cNvSpPr>
            <p:nvPr/>
          </p:nvSpPr>
          <p:spPr bwMode="auto">
            <a:xfrm>
              <a:off x="4379"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39" name="Rectangle 488"/>
            <p:cNvSpPr>
              <a:spLocks noChangeArrowheads="1"/>
            </p:cNvSpPr>
            <p:nvPr/>
          </p:nvSpPr>
          <p:spPr bwMode="auto">
            <a:xfrm>
              <a:off x="4628"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0" name="Rectangle 489"/>
            <p:cNvSpPr>
              <a:spLocks noChangeArrowheads="1"/>
            </p:cNvSpPr>
            <p:nvPr/>
          </p:nvSpPr>
          <p:spPr bwMode="auto">
            <a:xfrm>
              <a:off x="4877"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1" name="Rectangle 490"/>
            <p:cNvSpPr>
              <a:spLocks noChangeArrowheads="1"/>
            </p:cNvSpPr>
            <p:nvPr/>
          </p:nvSpPr>
          <p:spPr bwMode="auto">
            <a:xfrm>
              <a:off x="5126"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2" name="Rectangle 491"/>
            <p:cNvSpPr>
              <a:spLocks noChangeArrowheads="1"/>
            </p:cNvSpPr>
            <p:nvPr/>
          </p:nvSpPr>
          <p:spPr bwMode="auto">
            <a:xfrm>
              <a:off x="5371" y="2952"/>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3" name="Rectangle 492"/>
            <p:cNvSpPr>
              <a:spLocks noChangeArrowheads="1"/>
            </p:cNvSpPr>
            <p:nvPr/>
          </p:nvSpPr>
          <p:spPr bwMode="auto">
            <a:xfrm>
              <a:off x="146"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4" name="Rectangle 493"/>
            <p:cNvSpPr>
              <a:spLocks noChangeArrowheads="1"/>
            </p:cNvSpPr>
            <p:nvPr/>
          </p:nvSpPr>
          <p:spPr bwMode="auto">
            <a:xfrm>
              <a:off x="395"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5" name="Rectangle 494"/>
            <p:cNvSpPr>
              <a:spLocks noChangeArrowheads="1"/>
            </p:cNvSpPr>
            <p:nvPr/>
          </p:nvSpPr>
          <p:spPr bwMode="auto">
            <a:xfrm>
              <a:off x="644"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6" name="Rectangle 495"/>
            <p:cNvSpPr>
              <a:spLocks noChangeArrowheads="1"/>
            </p:cNvSpPr>
            <p:nvPr/>
          </p:nvSpPr>
          <p:spPr bwMode="auto">
            <a:xfrm>
              <a:off x="893"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7" name="Rectangle 496"/>
            <p:cNvSpPr>
              <a:spLocks noChangeArrowheads="1"/>
            </p:cNvSpPr>
            <p:nvPr/>
          </p:nvSpPr>
          <p:spPr bwMode="auto">
            <a:xfrm>
              <a:off x="1142"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8" name="Rectangle 497"/>
            <p:cNvSpPr>
              <a:spLocks noChangeArrowheads="1"/>
            </p:cNvSpPr>
            <p:nvPr/>
          </p:nvSpPr>
          <p:spPr bwMode="auto">
            <a:xfrm>
              <a:off x="1391"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49" name="Rectangle 498"/>
            <p:cNvSpPr>
              <a:spLocks noChangeArrowheads="1"/>
            </p:cNvSpPr>
            <p:nvPr/>
          </p:nvSpPr>
          <p:spPr bwMode="auto">
            <a:xfrm>
              <a:off x="1640"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0" name="Rectangle 499"/>
            <p:cNvSpPr>
              <a:spLocks noChangeArrowheads="1"/>
            </p:cNvSpPr>
            <p:nvPr/>
          </p:nvSpPr>
          <p:spPr bwMode="auto">
            <a:xfrm>
              <a:off x="1889"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1" name="Rectangle 500"/>
            <p:cNvSpPr>
              <a:spLocks noChangeArrowheads="1"/>
            </p:cNvSpPr>
            <p:nvPr/>
          </p:nvSpPr>
          <p:spPr bwMode="auto">
            <a:xfrm>
              <a:off x="2138"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2" name="Rectangle 501"/>
            <p:cNvSpPr>
              <a:spLocks noChangeArrowheads="1"/>
            </p:cNvSpPr>
            <p:nvPr/>
          </p:nvSpPr>
          <p:spPr bwMode="auto">
            <a:xfrm>
              <a:off x="2387"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3" name="Rectangle 502"/>
            <p:cNvSpPr>
              <a:spLocks noChangeArrowheads="1"/>
            </p:cNvSpPr>
            <p:nvPr/>
          </p:nvSpPr>
          <p:spPr bwMode="auto">
            <a:xfrm>
              <a:off x="2636"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4" name="Rectangle 503"/>
            <p:cNvSpPr>
              <a:spLocks noChangeArrowheads="1"/>
            </p:cNvSpPr>
            <p:nvPr/>
          </p:nvSpPr>
          <p:spPr bwMode="auto">
            <a:xfrm>
              <a:off x="2885"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5" name="Rectangle 504"/>
            <p:cNvSpPr>
              <a:spLocks noChangeArrowheads="1"/>
            </p:cNvSpPr>
            <p:nvPr/>
          </p:nvSpPr>
          <p:spPr bwMode="auto">
            <a:xfrm>
              <a:off x="3134"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6" name="Rectangle 505"/>
            <p:cNvSpPr>
              <a:spLocks noChangeArrowheads="1"/>
            </p:cNvSpPr>
            <p:nvPr/>
          </p:nvSpPr>
          <p:spPr bwMode="auto">
            <a:xfrm>
              <a:off x="3383"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7" name="Rectangle 506"/>
            <p:cNvSpPr>
              <a:spLocks noChangeArrowheads="1"/>
            </p:cNvSpPr>
            <p:nvPr/>
          </p:nvSpPr>
          <p:spPr bwMode="auto">
            <a:xfrm>
              <a:off x="3632"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58" name="Rectangle 507"/>
            <p:cNvSpPr>
              <a:spLocks noChangeArrowheads="1"/>
            </p:cNvSpPr>
            <p:nvPr/>
          </p:nvSpPr>
          <p:spPr bwMode="auto">
            <a:xfrm>
              <a:off x="3881"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6879" name="Rectangle 508"/>
          <p:cNvSpPr>
            <a:spLocks noChangeArrowheads="1"/>
          </p:cNvSpPr>
          <p:nvPr/>
        </p:nvSpPr>
        <p:spPr bwMode="auto">
          <a:xfrm>
            <a:off x="6556375" y="5114925"/>
            <a:ext cx="407988"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nvGrpSpPr>
          <p:cNvPr id="36880" name="Group 509"/>
          <p:cNvGrpSpPr>
            <a:grpSpLocks/>
          </p:cNvGrpSpPr>
          <p:nvPr/>
        </p:nvGrpSpPr>
        <p:grpSpPr bwMode="auto">
          <a:xfrm>
            <a:off x="231775" y="5114925"/>
            <a:ext cx="8702675" cy="1346200"/>
            <a:chOff x="146" y="3184"/>
            <a:chExt cx="5482" cy="848"/>
          </a:xfrm>
        </p:grpSpPr>
        <p:sp>
          <p:nvSpPr>
            <p:cNvPr id="37553" name="Rectangle 510"/>
            <p:cNvSpPr>
              <a:spLocks noChangeArrowheads="1"/>
            </p:cNvSpPr>
            <p:nvPr/>
          </p:nvSpPr>
          <p:spPr bwMode="auto">
            <a:xfrm>
              <a:off x="4379"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4" name="Rectangle 511"/>
            <p:cNvSpPr>
              <a:spLocks noChangeArrowheads="1"/>
            </p:cNvSpPr>
            <p:nvPr/>
          </p:nvSpPr>
          <p:spPr bwMode="auto">
            <a:xfrm>
              <a:off x="4628"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5" name="Rectangle 512"/>
            <p:cNvSpPr>
              <a:spLocks noChangeArrowheads="1"/>
            </p:cNvSpPr>
            <p:nvPr/>
          </p:nvSpPr>
          <p:spPr bwMode="auto">
            <a:xfrm>
              <a:off x="4877"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6" name="Rectangle 513"/>
            <p:cNvSpPr>
              <a:spLocks noChangeArrowheads="1"/>
            </p:cNvSpPr>
            <p:nvPr/>
          </p:nvSpPr>
          <p:spPr bwMode="auto">
            <a:xfrm>
              <a:off x="5126"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7" name="Rectangle 514"/>
            <p:cNvSpPr>
              <a:spLocks noChangeArrowheads="1"/>
            </p:cNvSpPr>
            <p:nvPr/>
          </p:nvSpPr>
          <p:spPr bwMode="auto">
            <a:xfrm>
              <a:off x="5371" y="3184"/>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8" name="Rectangle 515"/>
            <p:cNvSpPr>
              <a:spLocks noChangeArrowheads="1"/>
            </p:cNvSpPr>
            <p:nvPr/>
          </p:nvSpPr>
          <p:spPr bwMode="auto">
            <a:xfrm>
              <a:off x="146"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9" name="Rectangle 516"/>
            <p:cNvSpPr>
              <a:spLocks noChangeArrowheads="1"/>
            </p:cNvSpPr>
            <p:nvPr/>
          </p:nvSpPr>
          <p:spPr bwMode="auto">
            <a:xfrm>
              <a:off x="395"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0" name="Rectangle 517"/>
            <p:cNvSpPr>
              <a:spLocks noChangeArrowheads="1"/>
            </p:cNvSpPr>
            <p:nvPr/>
          </p:nvSpPr>
          <p:spPr bwMode="auto">
            <a:xfrm>
              <a:off x="644"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1" name="Rectangle 518"/>
            <p:cNvSpPr>
              <a:spLocks noChangeArrowheads="1"/>
            </p:cNvSpPr>
            <p:nvPr/>
          </p:nvSpPr>
          <p:spPr bwMode="auto">
            <a:xfrm>
              <a:off x="893"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2" name="Rectangle 519"/>
            <p:cNvSpPr>
              <a:spLocks noChangeArrowheads="1"/>
            </p:cNvSpPr>
            <p:nvPr/>
          </p:nvSpPr>
          <p:spPr bwMode="auto">
            <a:xfrm>
              <a:off x="1142"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3" name="Rectangle 520"/>
            <p:cNvSpPr>
              <a:spLocks noChangeArrowheads="1"/>
            </p:cNvSpPr>
            <p:nvPr/>
          </p:nvSpPr>
          <p:spPr bwMode="auto">
            <a:xfrm>
              <a:off x="1391"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4" name="Rectangle 521"/>
            <p:cNvSpPr>
              <a:spLocks noChangeArrowheads="1"/>
            </p:cNvSpPr>
            <p:nvPr/>
          </p:nvSpPr>
          <p:spPr bwMode="auto">
            <a:xfrm>
              <a:off x="1640"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5" name="Rectangle 522"/>
            <p:cNvSpPr>
              <a:spLocks noChangeArrowheads="1"/>
            </p:cNvSpPr>
            <p:nvPr/>
          </p:nvSpPr>
          <p:spPr bwMode="auto">
            <a:xfrm>
              <a:off x="1889"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6" name="Rectangle 523"/>
            <p:cNvSpPr>
              <a:spLocks noChangeArrowheads="1"/>
            </p:cNvSpPr>
            <p:nvPr/>
          </p:nvSpPr>
          <p:spPr bwMode="auto">
            <a:xfrm>
              <a:off x="2138"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7" name="Rectangle 524"/>
            <p:cNvSpPr>
              <a:spLocks noChangeArrowheads="1"/>
            </p:cNvSpPr>
            <p:nvPr/>
          </p:nvSpPr>
          <p:spPr bwMode="auto">
            <a:xfrm>
              <a:off x="2387"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8" name="Rectangle 525"/>
            <p:cNvSpPr>
              <a:spLocks noChangeArrowheads="1"/>
            </p:cNvSpPr>
            <p:nvPr/>
          </p:nvSpPr>
          <p:spPr bwMode="auto">
            <a:xfrm>
              <a:off x="2636"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69" name="Rectangle 526"/>
            <p:cNvSpPr>
              <a:spLocks noChangeArrowheads="1"/>
            </p:cNvSpPr>
            <p:nvPr/>
          </p:nvSpPr>
          <p:spPr bwMode="auto">
            <a:xfrm>
              <a:off x="2885"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0" name="Rectangle 527"/>
            <p:cNvSpPr>
              <a:spLocks noChangeArrowheads="1"/>
            </p:cNvSpPr>
            <p:nvPr/>
          </p:nvSpPr>
          <p:spPr bwMode="auto">
            <a:xfrm>
              <a:off x="3134"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1" name="Rectangle 528"/>
            <p:cNvSpPr>
              <a:spLocks noChangeArrowheads="1"/>
            </p:cNvSpPr>
            <p:nvPr/>
          </p:nvSpPr>
          <p:spPr bwMode="auto">
            <a:xfrm>
              <a:off x="3383"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2" name="Rectangle 529"/>
            <p:cNvSpPr>
              <a:spLocks noChangeArrowheads="1"/>
            </p:cNvSpPr>
            <p:nvPr/>
          </p:nvSpPr>
          <p:spPr bwMode="auto">
            <a:xfrm>
              <a:off x="3632"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3" name="Rectangle 530"/>
            <p:cNvSpPr>
              <a:spLocks noChangeArrowheads="1"/>
            </p:cNvSpPr>
            <p:nvPr/>
          </p:nvSpPr>
          <p:spPr bwMode="auto">
            <a:xfrm>
              <a:off x="3881"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4" name="Rectangle 531"/>
            <p:cNvSpPr>
              <a:spLocks noChangeArrowheads="1"/>
            </p:cNvSpPr>
            <p:nvPr/>
          </p:nvSpPr>
          <p:spPr bwMode="auto">
            <a:xfrm>
              <a:off x="4130"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5" name="Rectangle 532"/>
            <p:cNvSpPr>
              <a:spLocks noChangeArrowheads="1"/>
            </p:cNvSpPr>
            <p:nvPr/>
          </p:nvSpPr>
          <p:spPr bwMode="auto">
            <a:xfrm>
              <a:off x="4379"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6" name="Rectangle 533"/>
            <p:cNvSpPr>
              <a:spLocks noChangeArrowheads="1"/>
            </p:cNvSpPr>
            <p:nvPr/>
          </p:nvSpPr>
          <p:spPr bwMode="auto">
            <a:xfrm>
              <a:off x="4628"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7" name="Rectangle 534"/>
            <p:cNvSpPr>
              <a:spLocks noChangeArrowheads="1"/>
            </p:cNvSpPr>
            <p:nvPr/>
          </p:nvSpPr>
          <p:spPr bwMode="auto">
            <a:xfrm>
              <a:off x="4877"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8" name="Rectangle 535"/>
            <p:cNvSpPr>
              <a:spLocks noChangeArrowheads="1"/>
            </p:cNvSpPr>
            <p:nvPr/>
          </p:nvSpPr>
          <p:spPr bwMode="auto">
            <a:xfrm>
              <a:off x="5126"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79" name="Rectangle 536"/>
            <p:cNvSpPr>
              <a:spLocks noChangeArrowheads="1"/>
            </p:cNvSpPr>
            <p:nvPr/>
          </p:nvSpPr>
          <p:spPr bwMode="auto">
            <a:xfrm>
              <a:off x="5371" y="341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0" name="Rectangle 537"/>
            <p:cNvSpPr>
              <a:spLocks noChangeArrowheads="1"/>
            </p:cNvSpPr>
            <p:nvPr/>
          </p:nvSpPr>
          <p:spPr bwMode="auto">
            <a:xfrm>
              <a:off x="146"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1" name="Rectangle 538"/>
            <p:cNvSpPr>
              <a:spLocks noChangeArrowheads="1"/>
            </p:cNvSpPr>
            <p:nvPr/>
          </p:nvSpPr>
          <p:spPr bwMode="auto">
            <a:xfrm>
              <a:off x="395"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2" name="Rectangle 539"/>
            <p:cNvSpPr>
              <a:spLocks noChangeArrowheads="1"/>
            </p:cNvSpPr>
            <p:nvPr/>
          </p:nvSpPr>
          <p:spPr bwMode="auto">
            <a:xfrm>
              <a:off x="644"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3" name="Rectangle 540"/>
            <p:cNvSpPr>
              <a:spLocks noChangeArrowheads="1"/>
            </p:cNvSpPr>
            <p:nvPr/>
          </p:nvSpPr>
          <p:spPr bwMode="auto">
            <a:xfrm>
              <a:off x="893"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4" name="Rectangle 541"/>
            <p:cNvSpPr>
              <a:spLocks noChangeArrowheads="1"/>
            </p:cNvSpPr>
            <p:nvPr/>
          </p:nvSpPr>
          <p:spPr bwMode="auto">
            <a:xfrm>
              <a:off x="1142"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5" name="Rectangle 542"/>
            <p:cNvSpPr>
              <a:spLocks noChangeArrowheads="1"/>
            </p:cNvSpPr>
            <p:nvPr/>
          </p:nvSpPr>
          <p:spPr bwMode="auto">
            <a:xfrm>
              <a:off x="1391"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6" name="Rectangle 543"/>
            <p:cNvSpPr>
              <a:spLocks noChangeArrowheads="1"/>
            </p:cNvSpPr>
            <p:nvPr/>
          </p:nvSpPr>
          <p:spPr bwMode="auto">
            <a:xfrm>
              <a:off x="1640"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7" name="Rectangle 544"/>
            <p:cNvSpPr>
              <a:spLocks noChangeArrowheads="1"/>
            </p:cNvSpPr>
            <p:nvPr/>
          </p:nvSpPr>
          <p:spPr bwMode="auto">
            <a:xfrm>
              <a:off x="1889"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8" name="Rectangle 545"/>
            <p:cNvSpPr>
              <a:spLocks noChangeArrowheads="1"/>
            </p:cNvSpPr>
            <p:nvPr/>
          </p:nvSpPr>
          <p:spPr bwMode="auto">
            <a:xfrm>
              <a:off x="2138"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89" name="Rectangle 546"/>
            <p:cNvSpPr>
              <a:spLocks noChangeArrowheads="1"/>
            </p:cNvSpPr>
            <p:nvPr/>
          </p:nvSpPr>
          <p:spPr bwMode="auto">
            <a:xfrm>
              <a:off x="2387"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0" name="Rectangle 547"/>
            <p:cNvSpPr>
              <a:spLocks noChangeArrowheads="1"/>
            </p:cNvSpPr>
            <p:nvPr/>
          </p:nvSpPr>
          <p:spPr bwMode="auto">
            <a:xfrm>
              <a:off x="2636"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1" name="Rectangle 548"/>
            <p:cNvSpPr>
              <a:spLocks noChangeArrowheads="1"/>
            </p:cNvSpPr>
            <p:nvPr/>
          </p:nvSpPr>
          <p:spPr bwMode="auto">
            <a:xfrm>
              <a:off x="2885"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2" name="Rectangle 549"/>
            <p:cNvSpPr>
              <a:spLocks noChangeArrowheads="1"/>
            </p:cNvSpPr>
            <p:nvPr/>
          </p:nvSpPr>
          <p:spPr bwMode="auto">
            <a:xfrm>
              <a:off x="3134"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3" name="Rectangle 550"/>
            <p:cNvSpPr>
              <a:spLocks noChangeArrowheads="1"/>
            </p:cNvSpPr>
            <p:nvPr/>
          </p:nvSpPr>
          <p:spPr bwMode="auto">
            <a:xfrm>
              <a:off x="3383"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4" name="Rectangle 551"/>
            <p:cNvSpPr>
              <a:spLocks noChangeArrowheads="1"/>
            </p:cNvSpPr>
            <p:nvPr/>
          </p:nvSpPr>
          <p:spPr bwMode="auto">
            <a:xfrm>
              <a:off x="3632"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5" name="Rectangle 552"/>
            <p:cNvSpPr>
              <a:spLocks noChangeArrowheads="1"/>
            </p:cNvSpPr>
            <p:nvPr/>
          </p:nvSpPr>
          <p:spPr bwMode="auto">
            <a:xfrm>
              <a:off x="3881"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6" name="Rectangle 553"/>
            <p:cNvSpPr>
              <a:spLocks noChangeArrowheads="1"/>
            </p:cNvSpPr>
            <p:nvPr/>
          </p:nvSpPr>
          <p:spPr bwMode="auto">
            <a:xfrm>
              <a:off x="4130"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7" name="Rectangle 554"/>
            <p:cNvSpPr>
              <a:spLocks noChangeArrowheads="1"/>
            </p:cNvSpPr>
            <p:nvPr/>
          </p:nvSpPr>
          <p:spPr bwMode="auto">
            <a:xfrm>
              <a:off x="4379"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8" name="Rectangle 555"/>
            <p:cNvSpPr>
              <a:spLocks noChangeArrowheads="1"/>
            </p:cNvSpPr>
            <p:nvPr/>
          </p:nvSpPr>
          <p:spPr bwMode="auto">
            <a:xfrm>
              <a:off x="4628"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99" name="Rectangle 556"/>
            <p:cNvSpPr>
              <a:spLocks noChangeArrowheads="1"/>
            </p:cNvSpPr>
            <p:nvPr/>
          </p:nvSpPr>
          <p:spPr bwMode="auto">
            <a:xfrm>
              <a:off x="4877"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0" name="Rectangle 557"/>
            <p:cNvSpPr>
              <a:spLocks noChangeArrowheads="1"/>
            </p:cNvSpPr>
            <p:nvPr/>
          </p:nvSpPr>
          <p:spPr bwMode="auto">
            <a:xfrm>
              <a:off x="5126"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1" name="Rectangle 558"/>
            <p:cNvSpPr>
              <a:spLocks noChangeArrowheads="1"/>
            </p:cNvSpPr>
            <p:nvPr/>
          </p:nvSpPr>
          <p:spPr bwMode="auto">
            <a:xfrm>
              <a:off x="5371" y="365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2" name="Rectangle 559"/>
            <p:cNvSpPr>
              <a:spLocks noChangeArrowheads="1"/>
            </p:cNvSpPr>
            <p:nvPr/>
          </p:nvSpPr>
          <p:spPr bwMode="auto">
            <a:xfrm>
              <a:off x="146"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3" name="Rectangle 560"/>
            <p:cNvSpPr>
              <a:spLocks noChangeArrowheads="1"/>
            </p:cNvSpPr>
            <p:nvPr/>
          </p:nvSpPr>
          <p:spPr bwMode="auto">
            <a:xfrm>
              <a:off x="395"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4" name="Rectangle 561"/>
            <p:cNvSpPr>
              <a:spLocks noChangeArrowheads="1"/>
            </p:cNvSpPr>
            <p:nvPr/>
          </p:nvSpPr>
          <p:spPr bwMode="auto">
            <a:xfrm>
              <a:off x="644"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5" name="Rectangle 562"/>
            <p:cNvSpPr>
              <a:spLocks noChangeArrowheads="1"/>
            </p:cNvSpPr>
            <p:nvPr/>
          </p:nvSpPr>
          <p:spPr bwMode="auto">
            <a:xfrm>
              <a:off x="893"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6" name="Rectangle 563"/>
            <p:cNvSpPr>
              <a:spLocks noChangeArrowheads="1"/>
            </p:cNvSpPr>
            <p:nvPr/>
          </p:nvSpPr>
          <p:spPr bwMode="auto">
            <a:xfrm>
              <a:off x="1142"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7" name="Rectangle 564"/>
            <p:cNvSpPr>
              <a:spLocks noChangeArrowheads="1"/>
            </p:cNvSpPr>
            <p:nvPr/>
          </p:nvSpPr>
          <p:spPr bwMode="auto">
            <a:xfrm>
              <a:off x="1391"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8" name="Rectangle 565"/>
            <p:cNvSpPr>
              <a:spLocks noChangeArrowheads="1"/>
            </p:cNvSpPr>
            <p:nvPr/>
          </p:nvSpPr>
          <p:spPr bwMode="auto">
            <a:xfrm>
              <a:off x="1640"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09" name="Rectangle 566"/>
            <p:cNvSpPr>
              <a:spLocks noChangeArrowheads="1"/>
            </p:cNvSpPr>
            <p:nvPr/>
          </p:nvSpPr>
          <p:spPr bwMode="auto">
            <a:xfrm>
              <a:off x="1889"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0" name="Rectangle 567"/>
            <p:cNvSpPr>
              <a:spLocks noChangeArrowheads="1"/>
            </p:cNvSpPr>
            <p:nvPr/>
          </p:nvSpPr>
          <p:spPr bwMode="auto">
            <a:xfrm>
              <a:off x="2138"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1" name="Rectangle 568"/>
            <p:cNvSpPr>
              <a:spLocks noChangeArrowheads="1"/>
            </p:cNvSpPr>
            <p:nvPr/>
          </p:nvSpPr>
          <p:spPr bwMode="auto">
            <a:xfrm>
              <a:off x="2387"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2" name="Rectangle 569"/>
            <p:cNvSpPr>
              <a:spLocks noChangeArrowheads="1"/>
            </p:cNvSpPr>
            <p:nvPr/>
          </p:nvSpPr>
          <p:spPr bwMode="auto">
            <a:xfrm>
              <a:off x="2636"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3" name="Rectangle 570"/>
            <p:cNvSpPr>
              <a:spLocks noChangeArrowheads="1"/>
            </p:cNvSpPr>
            <p:nvPr/>
          </p:nvSpPr>
          <p:spPr bwMode="auto">
            <a:xfrm>
              <a:off x="2885"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4" name="Rectangle 571"/>
            <p:cNvSpPr>
              <a:spLocks noChangeArrowheads="1"/>
            </p:cNvSpPr>
            <p:nvPr/>
          </p:nvSpPr>
          <p:spPr bwMode="auto">
            <a:xfrm>
              <a:off x="3134"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5" name="Rectangle 572"/>
            <p:cNvSpPr>
              <a:spLocks noChangeArrowheads="1"/>
            </p:cNvSpPr>
            <p:nvPr/>
          </p:nvSpPr>
          <p:spPr bwMode="auto">
            <a:xfrm>
              <a:off x="3383"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6" name="Rectangle 573"/>
            <p:cNvSpPr>
              <a:spLocks noChangeArrowheads="1"/>
            </p:cNvSpPr>
            <p:nvPr/>
          </p:nvSpPr>
          <p:spPr bwMode="auto">
            <a:xfrm>
              <a:off x="3632"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7" name="Rectangle 574"/>
            <p:cNvSpPr>
              <a:spLocks noChangeArrowheads="1"/>
            </p:cNvSpPr>
            <p:nvPr/>
          </p:nvSpPr>
          <p:spPr bwMode="auto">
            <a:xfrm>
              <a:off x="3881"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8" name="Rectangle 575"/>
            <p:cNvSpPr>
              <a:spLocks noChangeArrowheads="1"/>
            </p:cNvSpPr>
            <p:nvPr/>
          </p:nvSpPr>
          <p:spPr bwMode="auto">
            <a:xfrm>
              <a:off x="4130"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19" name="Rectangle 576"/>
            <p:cNvSpPr>
              <a:spLocks noChangeArrowheads="1"/>
            </p:cNvSpPr>
            <p:nvPr/>
          </p:nvSpPr>
          <p:spPr bwMode="auto">
            <a:xfrm>
              <a:off x="4379"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0" name="Rectangle 577"/>
            <p:cNvSpPr>
              <a:spLocks noChangeArrowheads="1"/>
            </p:cNvSpPr>
            <p:nvPr/>
          </p:nvSpPr>
          <p:spPr bwMode="auto">
            <a:xfrm>
              <a:off x="4628"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1" name="Rectangle 578"/>
            <p:cNvSpPr>
              <a:spLocks noChangeArrowheads="1"/>
            </p:cNvSpPr>
            <p:nvPr/>
          </p:nvSpPr>
          <p:spPr bwMode="auto">
            <a:xfrm>
              <a:off x="4877"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2" name="Rectangle 579"/>
            <p:cNvSpPr>
              <a:spLocks noChangeArrowheads="1"/>
            </p:cNvSpPr>
            <p:nvPr/>
          </p:nvSpPr>
          <p:spPr bwMode="auto">
            <a:xfrm>
              <a:off x="5126"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623" name="Rectangle 580"/>
            <p:cNvSpPr>
              <a:spLocks noChangeArrowheads="1"/>
            </p:cNvSpPr>
            <p:nvPr/>
          </p:nvSpPr>
          <p:spPr bwMode="auto">
            <a:xfrm>
              <a:off x="5371" y="3896"/>
              <a:ext cx="257" cy="1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6881" name="Rectangle 581"/>
          <p:cNvSpPr>
            <a:spLocks noGrp="1" noChangeArrowheads="1"/>
          </p:cNvSpPr>
          <p:nvPr>
            <p:ph type="title"/>
          </p:nvPr>
        </p:nvSpPr>
        <p:spPr>
          <a:xfrm>
            <a:off x="0" y="76200"/>
            <a:ext cx="9144000" cy="1143000"/>
          </a:xfrm>
          <a:noFill/>
        </p:spPr>
        <p:txBody>
          <a:bodyPr/>
          <a:lstStyle/>
          <a:p>
            <a:r>
              <a:rPr lang="en-US" sz="4000">
                <a:solidFill>
                  <a:srgbClr val="FF0000"/>
                </a:solidFill>
              </a:rPr>
              <a:t>Binary Search (Area Code Example)</a:t>
            </a:r>
            <a:endParaRPr lang="en-US">
              <a:solidFill>
                <a:srgbClr val="FF0000"/>
              </a:solidFill>
            </a:endParaRPr>
          </a:p>
        </p:txBody>
      </p:sp>
      <p:grpSp>
        <p:nvGrpSpPr>
          <p:cNvPr id="10" name="Group 582"/>
          <p:cNvGrpSpPr>
            <a:grpSpLocks/>
          </p:cNvGrpSpPr>
          <p:nvPr/>
        </p:nvGrpSpPr>
        <p:grpSpPr bwMode="auto">
          <a:xfrm>
            <a:off x="231775" y="1711325"/>
            <a:ext cx="8702675" cy="2501900"/>
            <a:chOff x="146" y="1040"/>
            <a:chExt cx="5482" cy="1576"/>
          </a:xfrm>
        </p:grpSpPr>
        <p:sp>
          <p:nvSpPr>
            <p:cNvPr id="37411" name="Rectangle 583"/>
            <p:cNvSpPr>
              <a:spLocks noChangeArrowheads="1"/>
            </p:cNvSpPr>
            <p:nvPr/>
          </p:nvSpPr>
          <p:spPr bwMode="auto">
            <a:xfrm>
              <a:off x="146"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2" name="Rectangle 584"/>
            <p:cNvSpPr>
              <a:spLocks noChangeArrowheads="1"/>
            </p:cNvSpPr>
            <p:nvPr/>
          </p:nvSpPr>
          <p:spPr bwMode="auto">
            <a:xfrm>
              <a:off x="395"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3" name="Rectangle 585"/>
            <p:cNvSpPr>
              <a:spLocks noChangeArrowheads="1"/>
            </p:cNvSpPr>
            <p:nvPr/>
          </p:nvSpPr>
          <p:spPr bwMode="auto">
            <a:xfrm>
              <a:off x="644"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4" name="Rectangle 586"/>
            <p:cNvSpPr>
              <a:spLocks noChangeArrowheads="1"/>
            </p:cNvSpPr>
            <p:nvPr/>
          </p:nvSpPr>
          <p:spPr bwMode="auto">
            <a:xfrm>
              <a:off x="893"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5" name="Rectangle 587"/>
            <p:cNvSpPr>
              <a:spLocks noChangeArrowheads="1"/>
            </p:cNvSpPr>
            <p:nvPr/>
          </p:nvSpPr>
          <p:spPr bwMode="auto">
            <a:xfrm>
              <a:off x="1142"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6" name="Rectangle 588"/>
            <p:cNvSpPr>
              <a:spLocks noChangeArrowheads="1"/>
            </p:cNvSpPr>
            <p:nvPr/>
          </p:nvSpPr>
          <p:spPr bwMode="auto">
            <a:xfrm>
              <a:off x="1391"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7" name="Rectangle 589"/>
            <p:cNvSpPr>
              <a:spLocks noChangeArrowheads="1"/>
            </p:cNvSpPr>
            <p:nvPr/>
          </p:nvSpPr>
          <p:spPr bwMode="auto">
            <a:xfrm>
              <a:off x="1640"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8" name="Rectangle 590"/>
            <p:cNvSpPr>
              <a:spLocks noChangeArrowheads="1"/>
            </p:cNvSpPr>
            <p:nvPr/>
          </p:nvSpPr>
          <p:spPr bwMode="auto">
            <a:xfrm>
              <a:off x="1889"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9" name="Rectangle 591"/>
            <p:cNvSpPr>
              <a:spLocks noChangeArrowheads="1"/>
            </p:cNvSpPr>
            <p:nvPr/>
          </p:nvSpPr>
          <p:spPr bwMode="auto">
            <a:xfrm>
              <a:off x="2138"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0" name="Rectangle 592"/>
            <p:cNvSpPr>
              <a:spLocks noChangeArrowheads="1"/>
            </p:cNvSpPr>
            <p:nvPr/>
          </p:nvSpPr>
          <p:spPr bwMode="auto">
            <a:xfrm>
              <a:off x="2387"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1" name="Rectangle 593"/>
            <p:cNvSpPr>
              <a:spLocks noChangeArrowheads="1"/>
            </p:cNvSpPr>
            <p:nvPr/>
          </p:nvSpPr>
          <p:spPr bwMode="auto">
            <a:xfrm>
              <a:off x="2636"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2" name="Rectangle 594"/>
            <p:cNvSpPr>
              <a:spLocks noChangeArrowheads="1"/>
            </p:cNvSpPr>
            <p:nvPr/>
          </p:nvSpPr>
          <p:spPr bwMode="auto">
            <a:xfrm>
              <a:off x="2885"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3" name="Rectangle 595"/>
            <p:cNvSpPr>
              <a:spLocks noChangeArrowheads="1"/>
            </p:cNvSpPr>
            <p:nvPr/>
          </p:nvSpPr>
          <p:spPr bwMode="auto">
            <a:xfrm>
              <a:off x="3134"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4" name="Rectangle 596"/>
            <p:cNvSpPr>
              <a:spLocks noChangeArrowheads="1"/>
            </p:cNvSpPr>
            <p:nvPr/>
          </p:nvSpPr>
          <p:spPr bwMode="auto">
            <a:xfrm>
              <a:off x="3383"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5" name="Rectangle 597"/>
            <p:cNvSpPr>
              <a:spLocks noChangeArrowheads="1"/>
            </p:cNvSpPr>
            <p:nvPr/>
          </p:nvSpPr>
          <p:spPr bwMode="auto">
            <a:xfrm>
              <a:off x="3632"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6" name="Rectangle 598"/>
            <p:cNvSpPr>
              <a:spLocks noChangeArrowheads="1"/>
            </p:cNvSpPr>
            <p:nvPr/>
          </p:nvSpPr>
          <p:spPr bwMode="auto">
            <a:xfrm>
              <a:off x="3881"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7" name="Rectangle 599"/>
            <p:cNvSpPr>
              <a:spLocks noChangeArrowheads="1"/>
            </p:cNvSpPr>
            <p:nvPr/>
          </p:nvSpPr>
          <p:spPr bwMode="auto">
            <a:xfrm>
              <a:off x="4130"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8" name="Rectangle 600"/>
            <p:cNvSpPr>
              <a:spLocks noChangeArrowheads="1"/>
            </p:cNvSpPr>
            <p:nvPr/>
          </p:nvSpPr>
          <p:spPr bwMode="auto">
            <a:xfrm>
              <a:off x="4379"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29" name="Rectangle 601"/>
            <p:cNvSpPr>
              <a:spLocks noChangeArrowheads="1"/>
            </p:cNvSpPr>
            <p:nvPr/>
          </p:nvSpPr>
          <p:spPr bwMode="auto">
            <a:xfrm>
              <a:off x="4628"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0" name="Rectangle 602"/>
            <p:cNvSpPr>
              <a:spLocks noChangeArrowheads="1"/>
            </p:cNvSpPr>
            <p:nvPr/>
          </p:nvSpPr>
          <p:spPr bwMode="auto">
            <a:xfrm>
              <a:off x="4877"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1" name="Rectangle 603"/>
            <p:cNvSpPr>
              <a:spLocks noChangeArrowheads="1"/>
            </p:cNvSpPr>
            <p:nvPr/>
          </p:nvSpPr>
          <p:spPr bwMode="auto">
            <a:xfrm>
              <a:off x="5126"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2" name="Rectangle 604"/>
            <p:cNvSpPr>
              <a:spLocks noChangeArrowheads="1"/>
            </p:cNvSpPr>
            <p:nvPr/>
          </p:nvSpPr>
          <p:spPr bwMode="auto">
            <a:xfrm>
              <a:off x="5371" y="10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3" name="Rectangle 605"/>
            <p:cNvSpPr>
              <a:spLocks noChangeArrowheads="1"/>
            </p:cNvSpPr>
            <p:nvPr/>
          </p:nvSpPr>
          <p:spPr bwMode="auto">
            <a:xfrm>
              <a:off x="146"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4" name="Rectangle 606"/>
            <p:cNvSpPr>
              <a:spLocks noChangeArrowheads="1"/>
            </p:cNvSpPr>
            <p:nvPr/>
          </p:nvSpPr>
          <p:spPr bwMode="auto">
            <a:xfrm>
              <a:off x="395"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5" name="Rectangle 607"/>
            <p:cNvSpPr>
              <a:spLocks noChangeArrowheads="1"/>
            </p:cNvSpPr>
            <p:nvPr/>
          </p:nvSpPr>
          <p:spPr bwMode="auto">
            <a:xfrm>
              <a:off x="644"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6" name="Rectangle 608"/>
            <p:cNvSpPr>
              <a:spLocks noChangeArrowheads="1"/>
            </p:cNvSpPr>
            <p:nvPr/>
          </p:nvSpPr>
          <p:spPr bwMode="auto">
            <a:xfrm>
              <a:off x="893"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7" name="Rectangle 609"/>
            <p:cNvSpPr>
              <a:spLocks noChangeArrowheads="1"/>
            </p:cNvSpPr>
            <p:nvPr/>
          </p:nvSpPr>
          <p:spPr bwMode="auto">
            <a:xfrm>
              <a:off x="1142"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8" name="Rectangle 610"/>
            <p:cNvSpPr>
              <a:spLocks noChangeArrowheads="1"/>
            </p:cNvSpPr>
            <p:nvPr/>
          </p:nvSpPr>
          <p:spPr bwMode="auto">
            <a:xfrm>
              <a:off x="1391"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39" name="Rectangle 611"/>
            <p:cNvSpPr>
              <a:spLocks noChangeArrowheads="1"/>
            </p:cNvSpPr>
            <p:nvPr/>
          </p:nvSpPr>
          <p:spPr bwMode="auto">
            <a:xfrm>
              <a:off x="1640"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0" name="Rectangle 612"/>
            <p:cNvSpPr>
              <a:spLocks noChangeArrowheads="1"/>
            </p:cNvSpPr>
            <p:nvPr/>
          </p:nvSpPr>
          <p:spPr bwMode="auto">
            <a:xfrm>
              <a:off x="1889"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1" name="Rectangle 613"/>
            <p:cNvSpPr>
              <a:spLocks noChangeArrowheads="1"/>
            </p:cNvSpPr>
            <p:nvPr/>
          </p:nvSpPr>
          <p:spPr bwMode="auto">
            <a:xfrm>
              <a:off x="2138"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2" name="Rectangle 614"/>
            <p:cNvSpPr>
              <a:spLocks noChangeArrowheads="1"/>
            </p:cNvSpPr>
            <p:nvPr/>
          </p:nvSpPr>
          <p:spPr bwMode="auto">
            <a:xfrm>
              <a:off x="2387"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3" name="Rectangle 615"/>
            <p:cNvSpPr>
              <a:spLocks noChangeArrowheads="1"/>
            </p:cNvSpPr>
            <p:nvPr/>
          </p:nvSpPr>
          <p:spPr bwMode="auto">
            <a:xfrm>
              <a:off x="2636"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4" name="Rectangle 616"/>
            <p:cNvSpPr>
              <a:spLocks noChangeArrowheads="1"/>
            </p:cNvSpPr>
            <p:nvPr/>
          </p:nvSpPr>
          <p:spPr bwMode="auto">
            <a:xfrm>
              <a:off x="2885"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5" name="Rectangle 617"/>
            <p:cNvSpPr>
              <a:spLocks noChangeArrowheads="1"/>
            </p:cNvSpPr>
            <p:nvPr/>
          </p:nvSpPr>
          <p:spPr bwMode="auto">
            <a:xfrm>
              <a:off x="3134"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6" name="Rectangle 618"/>
            <p:cNvSpPr>
              <a:spLocks noChangeArrowheads="1"/>
            </p:cNvSpPr>
            <p:nvPr/>
          </p:nvSpPr>
          <p:spPr bwMode="auto">
            <a:xfrm>
              <a:off x="3383"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7" name="Rectangle 619"/>
            <p:cNvSpPr>
              <a:spLocks noChangeArrowheads="1"/>
            </p:cNvSpPr>
            <p:nvPr/>
          </p:nvSpPr>
          <p:spPr bwMode="auto">
            <a:xfrm>
              <a:off x="3632"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8" name="Rectangle 620"/>
            <p:cNvSpPr>
              <a:spLocks noChangeArrowheads="1"/>
            </p:cNvSpPr>
            <p:nvPr/>
          </p:nvSpPr>
          <p:spPr bwMode="auto">
            <a:xfrm>
              <a:off x="3881"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49" name="Rectangle 621"/>
            <p:cNvSpPr>
              <a:spLocks noChangeArrowheads="1"/>
            </p:cNvSpPr>
            <p:nvPr/>
          </p:nvSpPr>
          <p:spPr bwMode="auto">
            <a:xfrm>
              <a:off x="4130"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0" name="Rectangle 622"/>
            <p:cNvSpPr>
              <a:spLocks noChangeArrowheads="1"/>
            </p:cNvSpPr>
            <p:nvPr/>
          </p:nvSpPr>
          <p:spPr bwMode="auto">
            <a:xfrm>
              <a:off x="4379"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1" name="Rectangle 623"/>
            <p:cNvSpPr>
              <a:spLocks noChangeArrowheads="1"/>
            </p:cNvSpPr>
            <p:nvPr/>
          </p:nvSpPr>
          <p:spPr bwMode="auto">
            <a:xfrm>
              <a:off x="4628"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2" name="Rectangle 624"/>
            <p:cNvSpPr>
              <a:spLocks noChangeArrowheads="1"/>
            </p:cNvSpPr>
            <p:nvPr/>
          </p:nvSpPr>
          <p:spPr bwMode="auto">
            <a:xfrm>
              <a:off x="4877"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3" name="Rectangle 625"/>
            <p:cNvSpPr>
              <a:spLocks noChangeArrowheads="1"/>
            </p:cNvSpPr>
            <p:nvPr/>
          </p:nvSpPr>
          <p:spPr bwMode="auto">
            <a:xfrm>
              <a:off x="5126"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4" name="Rectangle 626"/>
            <p:cNvSpPr>
              <a:spLocks noChangeArrowheads="1"/>
            </p:cNvSpPr>
            <p:nvPr/>
          </p:nvSpPr>
          <p:spPr bwMode="auto">
            <a:xfrm>
              <a:off x="5371" y="12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5" name="Rectangle 627"/>
            <p:cNvSpPr>
              <a:spLocks noChangeArrowheads="1"/>
            </p:cNvSpPr>
            <p:nvPr/>
          </p:nvSpPr>
          <p:spPr bwMode="auto">
            <a:xfrm>
              <a:off x="146"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6" name="Rectangle 628"/>
            <p:cNvSpPr>
              <a:spLocks noChangeArrowheads="1"/>
            </p:cNvSpPr>
            <p:nvPr/>
          </p:nvSpPr>
          <p:spPr bwMode="auto">
            <a:xfrm>
              <a:off x="395"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7" name="Rectangle 629"/>
            <p:cNvSpPr>
              <a:spLocks noChangeArrowheads="1"/>
            </p:cNvSpPr>
            <p:nvPr/>
          </p:nvSpPr>
          <p:spPr bwMode="auto">
            <a:xfrm>
              <a:off x="644"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8" name="Rectangle 630"/>
            <p:cNvSpPr>
              <a:spLocks noChangeArrowheads="1"/>
            </p:cNvSpPr>
            <p:nvPr/>
          </p:nvSpPr>
          <p:spPr bwMode="auto">
            <a:xfrm>
              <a:off x="893"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59" name="Rectangle 631"/>
            <p:cNvSpPr>
              <a:spLocks noChangeArrowheads="1"/>
            </p:cNvSpPr>
            <p:nvPr/>
          </p:nvSpPr>
          <p:spPr bwMode="auto">
            <a:xfrm>
              <a:off x="1142"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0" name="Rectangle 632"/>
            <p:cNvSpPr>
              <a:spLocks noChangeArrowheads="1"/>
            </p:cNvSpPr>
            <p:nvPr/>
          </p:nvSpPr>
          <p:spPr bwMode="auto">
            <a:xfrm>
              <a:off x="1391"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1" name="Rectangle 633"/>
            <p:cNvSpPr>
              <a:spLocks noChangeArrowheads="1"/>
            </p:cNvSpPr>
            <p:nvPr/>
          </p:nvSpPr>
          <p:spPr bwMode="auto">
            <a:xfrm>
              <a:off x="1640"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2" name="Rectangle 634"/>
            <p:cNvSpPr>
              <a:spLocks noChangeArrowheads="1"/>
            </p:cNvSpPr>
            <p:nvPr/>
          </p:nvSpPr>
          <p:spPr bwMode="auto">
            <a:xfrm>
              <a:off x="1889"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3" name="Rectangle 635"/>
            <p:cNvSpPr>
              <a:spLocks noChangeArrowheads="1"/>
            </p:cNvSpPr>
            <p:nvPr/>
          </p:nvSpPr>
          <p:spPr bwMode="auto">
            <a:xfrm>
              <a:off x="2138"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4" name="Rectangle 636"/>
            <p:cNvSpPr>
              <a:spLocks noChangeArrowheads="1"/>
            </p:cNvSpPr>
            <p:nvPr/>
          </p:nvSpPr>
          <p:spPr bwMode="auto">
            <a:xfrm>
              <a:off x="2387"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5" name="Rectangle 637"/>
            <p:cNvSpPr>
              <a:spLocks noChangeArrowheads="1"/>
            </p:cNvSpPr>
            <p:nvPr/>
          </p:nvSpPr>
          <p:spPr bwMode="auto">
            <a:xfrm>
              <a:off x="2636"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6" name="Rectangle 638"/>
            <p:cNvSpPr>
              <a:spLocks noChangeArrowheads="1"/>
            </p:cNvSpPr>
            <p:nvPr/>
          </p:nvSpPr>
          <p:spPr bwMode="auto">
            <a:xfrm>
              <a:off x="2885"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7" name="Rectangle 639"/>
            <p:cNvSpPr>
              <a:spLocks noChangeArrowheads="1"/>
            </p:cNvSpPr>
            <p:nvPr/>
          </p:nvSpPr>
          <p:spPr bwMode="auto">
            <a:xfrm>
              <a:off x="3134"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8" name="Rectangle 640"/>
            <p:cNvSpPr>
              <a:spLocks noChangeArrowheads="1"/>
            </p:cNvSpPr>
            <p:nvPr/>
          </p:nvSpPr>
          <p:spPr bwMode="auto">
            <a:xfrm>
              <a:off x="3383"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69" name="Rectangle 641"/>
            <p:cNvSpPr>
              <a:spLocks noChangeArrowheads="1"/>
            </p:cNvSpPr>
            <p:nvPr/>
          </p:nvSpPr>
          <p:spPr bwMode="auto">
            <a:xfrm>
              <a:off x="3632"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0" name="Rectangle 642"/>
            <p:cNvSpPr>
              <a:spLocks noChangeArrowheads="1"/>
            </p:cNvSpPr>
            <p:nvPr/>
          </p:nvSpPr>
          <p:spPr bwMode="auto">
            <a:xfrm>
              <a:off x="3881"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1" name="Rectangle 643"/>
            <p:cNvSpPr>
              <a:spLocks noChangeArrowheads="1"/>
            </p:cNvSpPr>
            <p:nvPr/>
          </p:nvSpPr>
          <p:spPr bwMode="auto">
            <a:xfrm>
              <a:off x="4130"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2" name="Rectangle 644"/>
            <p:cNvSpPr>
              <a:spLocks noChangeArrowheads="1"/>
            </p:cNvSpPr>
            <p:nvPr/>
          </p:nvSpPr>
          <p:spPr bwMode="auto">
            <a:xfrm>
              <a:off x="4379"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3" name="Rectangle 645"/>
            <p:cNvSpPr>
              <a:spLocks noChangeArrowheads="1"/>
            </p:cNvSpPr>
            <p:nvPr/>
          </p:nvSpPr>
          <p:spPr bwMode="auto">
            <a:xfrm>
              <a:off x="4628"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4" name="Rectangle 646"/>
            <p:cNvSpPr>
              <a:spLocks noChangeArrowheads="1"/>
            </p:cNvSpPr>
            <p:nvPr/>
          </p:nvSpPr>
          <p:spPr bwMode="auto">
            <a:xfrm>
              <a:off x="4877"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5" name="Rectangle 647"/>
            <p:cNvSpPr>
              <a:spLocks noChangeArrowheads="1"/>
            </p:cNvSpPr>
            <p:nvPr/>
          </p:nvSpPr>
          <p:spPr bwMode="auto">
            <a:xfrm>
              <a:off x="5126"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6" name="Rectangle 648"/>
            <p:cNvSpPr>
              <a:spLocks noChangeArrowheads="1"/>
            </p:cNvSpPr>
            <p:nvPr/>
          </p:nvSpPr>
          <p:spPr bwMode="auto">
            <a:xfrm>
              <a:off x="5371" y="15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7" name="Rectangle 649"/>
            <p:cNvSpPr>
              <a:spLocks noChangeArrowheads="1"/>
            </p:cNvSpPr>
            <p:nvPr/>
          </p:nvSpPr>
          <p:spPr bwMode="auto">
            <a:xfrm>
              <a:off x="146"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8" name="Rectangle 650"/>
            <p:cNvSpPr>
              <a:spLocks noChangeArrowheads="1"/>
            </p:cNvSpPr>
            <p:nvPr/>
          </p:nvSpPr>
          <p:spPr bwMode="auto">
            <a:xfrm>
              <a:off x="395"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79" name="Rectangle 651"/>
            <p:cNvSpPr>
              <a:spLocks noChangeArrowheads="1"/>
            </p:cNvSpPr>
            <p:nvPr/>
          </p:nvSpPr>
          <p:spPr bwMode="auto">
            <a:xfrm>
              <a:off x="644"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0" name="Rectangle 652"/>
            <p:cNvSpPr>
              <a:spLocks noChangeArrowheads="1"/>
            </p:cNvSpPr>
            <p:nvPr/>
          </p:nvSpPr>
          <p:spPr bwMode="auto">
            <a:xfrm>
              <a:off x="893"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1" name="Rectangle 653"/>
            <p:cNvSpPr>
              <a:spLocks noChangeArrowheads="1"/>
            </p:cNvSpPr>
            <p:nvPr/>
          </p:nvSpPr>
          <p:spPr bwMode="auto">
            <a:xfrm>
              <a:off x="1142"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2" name="Rectangle 654"/>
            <p:cNvSpPr>
              <a:spLocks noChangeArrowheads="1"/>
            </p:cNvSpPr>
            <p:nvPr/>
          </p:nvSpPr>
          <p:spPr bwMode="auto">
            <a:xfrm>
              <a:off x="1391"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3" name="Rectangle 655"/>
            <p:cNvSpPr>
              <a:spLocks noChangeArrowheads="1"/>
            </p:cNvSpPr>
            <p:nvPr/>
          </p:nvSpPr>
          <p:spPr bwMode="auto">
            <a:xfrm>
              <a:off x="1640"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4" name="Rectangle 656"/>
            <p:cNvSpPr>
              <a:spLocks noChangeArrowheads="1"/>
            </p:cNvSpPr>
            <p:nvPr/>
          </p:nvSpPr>
          <p:spPr bwMode="auto">
            <a:xfrm>
              <a:off x="1889"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5" name="Rectangle 657"/>
            <p:cNvSpPr>
              <a:spLocks noChangeArrowheads="1"/>
            </p:cNvSpPr>
            <p:nvPr/>
          </p:nvSpPr>
          <p:spPr bwMode="auto">
            <a:xfrm>
              <a:off x="2138"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6" name="Rectangle 658"/>
            <p:cNvSpPr>
              <a:spLocks noChangeArrowheads="1"/>
            </p:cNvSpPr>
            <p:nvPr/>
          </p:nvSpPr>
          <p:spPr bwMode="auto">
            <a:xfrm>
              <a:off x="2387"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7" name="Rectangle 659"/>
            <p:cNvSpPr>
              <a:spLocks noChangeArrowheads="1"/>
            </p:cNvSpPr>
            <p:nvPr/>
          </p:nvSpPr>
          <p:spPr bwMode="auto">
            <a:xfrm>
              <a:off x="2636"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8" name="Rectangle 660"/>
            <p:cNvSpPr>
              <a:spLocks noChangeArrowheads="1"/>
            </p:cNvSpPr>
            <p:nvPr/>
          </p:nvSpPr>
          <p:spPr bwMode="auto">
            <a:xfrm>
              <a:off x="2885"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89" name="Rectangle 661"/>
            <p:cNvSpPr>
              <a:spLocks noChangeArrowheads="1"/>
            </p:cNvSpPr>
            <p:nvPr/>
          </p:nvSpPr>
          <p:spPr bwMode="auto">
            <a:xfrm>
              <a:off x="3134"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0" name="Rectangle 662"/>
            <p:cNvSpPr>
              <a:spLocks noChangeArrowheads="1"/>
            </p:cNvSpPr>
            <p:nvPr/>
          </p:nvSpPr>
          <p:spPr bwMode="auto">
            <a:xfrm>
              <a:off x="3383"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1" name="Rectangle 663"/>
            <p:cNvSpPr>
              <a:spLocks noChangeArrowheads="1"/>
            </p:cNvSpPr>
            <p:nvPr/>
          </p:nvSpPr>
          <p:spPr bwMode="auto">
            <a:xfrm>
              <a:off x="3632"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2" name="Rectangle 664"/>
            <p:cNvSpPr>
              <a:spLocks noChangeArrowheads="1"/>
            </p:cNvSpPr>
            <p:nvPr/>
          </p:nvSpPr>
          <p:spPr bwMode="auto">
            <a:xfrm>
              <a:off x="3881"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3" name="Rectangle 665"/>
            <p:cNvSpPr>
              <a:spLocks noChangeArrowheads="1"/>
            </p:cNvSpPr>
            <p:nvPr/>
          </p:nvSpPr>
          <p:spPr bwMode="auto">
            <a:xfrm>
              <a:off x="4130"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4" name="Rectangle 666"/>
            <p:cNvSpPr>
              <a:spLocks noChangeArrowheads="1"/>
            </p:cNvSpPr>
            <p:nvPr/>
          </p:nvSpPr>
          <p:spPr bwMode="auto">
            <a:xfrm>
              <a:off x="4379"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5" name="Rectangle 667"/>
            <p:cNvSpPr>
              <a:spLocks noChangeArrowheads="1"/>
            </p:cNvSpPr>
            <p:nvPr/>
          </p:nvSpPr>
          <p:spPr bwMode="auto">
            <a:xfrm>
              <a:off x="4628"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6" name="Rectangle 668"/>
            <p:cNvSpPr>
              <a:spLocks noChangeArrowheads="1"/>
            </p:cNvSpPr>
            <p:nvPr/>
          </p:nvSpPr>
          <p:spPr bwMode="auto">
            <a:xfrm>
              <a:off x="4877"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7" name="Rectangle 669"/>
            <p:cNvSpPr>
              <a:spLocks noChangeArrowheads="1"/>
            </p:cNvSpPr>
            <p:nvPr/>
          </p:nvSpPr>
          <p:spPr bwMode="auto">
            <a:xfrm>
              <a:off x="5126"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8" name="Rectangle 670"/>
            <p:cNvSpPr>
              <a:spLocks noChangeArrowheads="1"/>
            </p:cNvSpPr>
            <p:nvPr/>
          </p:nvSpPr>
          <p:spPr bwMode="auto">
            <a:xfrm>
              <a:off x="5371" y="176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99" name="Rectangle 671"/>
            <p:cNvSpPr>
              <a:spLocks noChangeArrowheads="1"/>
            </p:cNvSpPr>
            <p:nvPr/>
          </p:nvSpPr>
          <p:spPr bwMode="auto">
            <a:xfrm>
              <a:off x="146"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0" name="Rectangle 672"/>
            <p:cNvSpPr>
              <a:spLocks noChangeArrowheads="1"/>
            </p:cNvSpPr>
            <p:nvPr/>
          </p:nvSpPr>
          <p:spPr bwMode="auto">
            <a:xfrm>
              <a:off x="395"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1" name="Rectangle 673"/>
            <p:cNvSpPr>
              <a:spLocks noChangeArrowheads="1"/>
            </p:cNvSpPr>
            <p:nvPr/>
          </p:nvSpPr>
          <p:spPr bwMode="auto">
            <a:xfrm>
              <a:off x="644"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2" name="Rectangle 674"/>
            <p:cNvSpPr>
              <a:spLocks noChangeArrowheads="1"/>
            </p:cNvSpPr>
            <p:nvPr/>
          </p:nvSpPr>
          <p:spPr bwMode="auto">
            <a:xfrm>
              <a:off x="893"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3" name="Rectangle 675"/>
            <p:cNvSpPr>
              <a:spLocks noChangeArrowheads="1"/>
            </p:cNvSpPr>
            <p:nvPr/>
          </p:nvSpPr>
          <p:spPr bwMode="auto">
            <a:xfrm>
              <a:off x="1142"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4" name="Rectangle 676"/>
            <p:cNvSpPr>
              <a:spLocks noChangeArrowheads="1"/>
            </p:cNvSpPr>
            <p:nvPr/>
          </p:nvSpPr>
          <p:spPr bwMode="auto">
            <a:xfrm>
              <a:off x="1391"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5" name="Rectangle 677"/>
            <p:cNvSpPr>
              <a:spLocks noChangeArrowheads="1"/>
            </p:cNvSpPr>
            <p:nvPr/>
          </p:nvSpPr>
          <p:spPr bwMode="auto">
            <a:xfrm>
              <a:off x="1640"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6" name="Rectangle 678"/>
            <p:cNvSpPr>
              <a:spLocks noChangeArrowheads="1"/>
            </p:cNvSpPr>
            <p:nvPr/>
          </p:nvSpPr>
          <p:spPr bwMode="auto">
            <a:xfrm>
              <a:off x="1889"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7" name="Rectangle 679"/>
            <p:cNvSpPr>
              <a:spLocks noChangeArrowheads="1"/>
            </p:cNvSpPr>
            <p:nvPr/>
          </p:nvSpPr>
          <p:spPr bwMode="auto">
            <a:xfrm>
              <a:off x="2138"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8" name="Rectangle 680"/>
            <p:cNvSpPr>
              <a:spLocks noChangeArrowheads="1"/>
            </p:cNvSpPr>
            <p:nvPr/>
          </p:nvSpPr>
          <p:spPr bwMode="auto">
            <a:xfrm>
              <a:off x="2387"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09" name="Rectangle 681"/>
            <p:cNvSpPr>
              <a:spLocks noChangeArrowheads="1"/>
            </p:cNvSpPr>
            <p:nvPr/>
          </p:nvSpPr>
          <p:spPr bwMode="auto">
            <a:xfrm>
              <a:off x="2636"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0" name="Rectangle 682"/>
            <p:cNvSpPr>
              <a:spLocks noChangeArrowheads="1"/>
            </p:cNvSpPr>
            <p:nvPr/>
          </p:nvSpPr>
          <p:spPr bwMode="auto">
            <a:xfrm>
              <a:off x="2885"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1" name="Rectangle 683"/>
            <p:cNvSpPr>
              <a:spLocks noChangeArrowheads="1"/>
            </p:cNvSpPr>
            <p:nvPr/>
          </p:nvSpPr>
          <p:spPr bwMode="auto">
            <a:xfrm>
              <a:off x="3134"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2" name="Rectangle 684"/>
            <p:cNvSpPr>
              <a:spLocks noChangeArrowheads="1"/>
            </p:cNvSpPr>
            <p:nvPr/>
          </p:nvSpPr>
          <p:spPr bwMode="auto">
            <a:xfrm>
              <a:off x="3383"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3" name="Rectangle 685"/>
            <p:cNvSpPr>
              <a:spLocks noChangeArrowheads="1"/>
            </p:cNvSpPr>
            <p:nvPr/>
          </p:nvSpPr>
          <p:spPr bwMode="auto">
            <a:xfrm>
              <a:off x="3632"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4" name="Rectangle 686"/>
            <p:cNvSpPr>
              <a:spLocks noChangeArrowheads="1"/>
            </p:cNvSpPr>
            <p:nvPr/>
          </p:nvSpPr>
          <p:spPr bwMode="auto">
            <a:xfrm>
              <a:off x="3881"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5" name="Rectangle 687"/>
            <p:cNvSpPr>
              <a:spLocks noChangeArrowheads="1"/>
            </p:cNvSpPr>
            <p:nvPr/>
          </p:nvSpPr>
          <p:spPr bwMode="auto">
            <a:xfrm>
              <a:off x="4130"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6" name="Rectangle 688"/>
            <p:cNvSpPr>
              <a:spLocks noChangeArrowheads="1"/>
            </p:cNvSpPr>
            <p:nvPr/>
          </p:nvSpPr>
          <p:spPr bwMode="auto">
            <a:xfrm>
              <a:off x="4379"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7" name="Rectangle 689"/>
            <p:cNvSpPr>
              <a:spLocks noChangeArrowheads="1"/>
            </p:cNvSpPr>
            <p:nvPr/>
          </p:nvSpPr>
          <p:spPr bwMode="auto">
            <a:xfrm>
              <a:off x="4628"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8" name="Rectangle 690"/>
            <p:cNvSpPr>
              <a:spLocks noChangeArrowheads="1"/>
            </p:cNvSpPr>
            <p:nvPr/>
          </p:nvSpPr>
          <p:spPr bwMode="auto">
            <a:xfrm>
              <a:off x="4877"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19" name="Rectangle 691"/>
            <p:cNvSpPr>
              <a:spLocks noChangeArrowheads="1"/>
            </p:cNvSpPr>
            <p:nvPr/>
          </p:nvSpPr>
          <p:spPr bwMode="auto">
            <a:xfrm>
              <a:off x="5126"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0" name="Rectangle 692"/>
            <p:cNvSpPr>
              <a:spLocks noChangeArrowheads="1"/>
            </p:cNvSpPr>
            <p:nvPr/>
          </p:nvSpPr>
          <p:spPr bwMode="auto">
            <a:xfrm>
              <a:off x="5371" y="200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1" name="Rectangle 693"/>
            <p:cNvSpPr>
              <a:spLocks noChangeArrowheads="1"/>
            </p:cNvSpPr>
            <p:nvPr/>
          </p:nvSpPr>
          <p:spPr bwMode="auto">
            <a:xfrm>
              <a:off x="146"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2" name="Rectangle 694"/>
            <p:cNvSpPr>
              <a:spLocks noChangeArrowheads="1"/>
            </p:cNvSpPr>
            <p:nvPr/>
          </p:nvSpPr>
          <p:spPr bwMode="auto">
            <a:xfrm>
              <a:off x="395"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3" name="Rectangle 695"/>
            <p:cNvSpPr>
              <a:spLocks noChangeArrowheads="1"/>
            </p:cNvSpPr>
            <p:nvPr/>
          </p:nvSpPr>
          <p:spPr bwMode="auto">
            <a:xfrm>
              <a:off x="644"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4" name="Rectangle 696"/>
            <p:cNvSpPr>
              <a:spLocks noChangeArrowheads="1"/>
            </p:cNvSpPr>
            <p:nvPr/>
          </p:nvSpPr>
          <p:spPr bwMode="auto">
            <a:xfrm>
              <a:off x="893"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5" name="Rectangle 697"/>
            <p:cNvSpPr>
              <a:spLocks noChangeArrowheads="1"/>
            </p:cNvSpPr>
            <p:nvPr/>
          </p:nvSpPr>
          <p:spPr bwMode="auto">
            <a:xfrm>
              <a:off x="1142"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6" name="Rectangle 698"/>
            <p:cNvSpPr>
              <a:spLocks noChangeArrowheads="1"/>
            </p:cNvSpPr>
            <p:nvPr/>
          </p:nvSpPr>
          <p:spPr bwMode="auto">
            <a:xfrm>
              <a:off x="1391"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7" name="Rectangle 699"/>
            <p:cNvSpPr>
              <a:spLocks noChangeArrowheads="1"/>
            </p:cNvSpPr>
            <p:nvPr/>
          </p:nvSpPr>
          <p:spPr bwMode="auto">
            <a:xfrm>
              <a:off x="1640"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8" name="Rectangle 700"/>
            <p:cNvSpPr>
              <a:spLocks noChangeArrowheads="1"/>
            </p:cNvSpPr>
            <p:nvPr/>
          </p:nvSpPr>
          <p:spPr bwMode="auto">
            <a:xfrm>
              <a:off x="1889"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29" name="Rectangle 701"/>
            <p:cNvSpPr>
              <a:spLocks noChangeArrowheads="1"/>
            </p:cNvSpPr>
            <p:nvPr/>
          </p:nvSpPr>
          <p:spPr bwMode="auto">
            <a:xfrm>
              <a:off x="2138"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0" name="Rectangle 702"/>
            <p:cNvSpPr>
              <a:spLocks noChangeArrowheads="1"/>
            </p:cNvSpPr>
            <p:nvPr/>
          </p:nvSpPr>
          <p:spPr bwMode="auto">
            <a:xfrm>
              <a:off x="2387"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1" name="Rectangle 703"/>
            <p:cNvSpPr>
              <a:spLocks noChangeArrowheads="1"/>
            </p:cNvSpPr>
            <p:nvPr/>
          </p:nvSpPr>
          <p:spPr bwMode="auto">
            <a:xfrm>
              <a:off x="2636"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2" name="Rectangle 704"/>
            <p:cNvSpPr>
              <a:spLocks noChangeArrowheads="1"/>
            </p:cNvSpPr>
            <p:nvPr/>
          </p:nvSpPr>
          <p:spPr bwMode="auto">
            <a:xfrm>
              <a:off x="2885"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3" name="Rectangle 705"/>
            <p:cNvSpPr>
              <a:spLocks noChangeArrowheads="1"/>
            </p:cNvSpPr>
            <p:nvPr/>
          </p:nvSpPr>
          <p:spPr bwMode="auto">
            <a:xfrm>
              <a:off x="3134"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4" name="Rectangle 706"/>
            <p:cNvSpPr>
              <a:spLocks noChangeArrowheads="1"/>
            </p:cNvSpPr>
            <p:nvPr/>
          </p:nvSpPr>
          <p:spPr bwMode="auto">
            <a:xfrm>
              <a:off x="3383"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5" name="Rectangle 707"/>
            <p:cNvSpPr>
              <a:spLocks noChangeArrowheads="1"/>
            </p:cNvSpPr>
            <p:nvPr/>
          </p:nvSpPr>
          <p:spPr bwMode="auto">
            <a:xfrm>
              <a:off x="3632"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6" name="Rectangle 708"/>
            <p:cNvSpPr>
              <a:spLocks noChangeArrowheads="1"/>
            </p:cNvSpPr>
            <p:nvPr/>
          </p:nvSpPr>
          <p:spPr bwMode="auto">
            <a:xfrm>
              <a:off x="3881"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7" name="Rectangle 709"/>
            <p:cNvSpPr>
              <a:spLocks noChangeArrowheads="1"/>
            </p:cNvSpPr>
            <p:nvPr/>
          </p:nvSpPr>
          <p:spPr bwMode="auto">
            <a:xfrm>
              <a:off x="4130"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8" name="Rectangle 710"/>
            <p:cNvSpPr>
              <a:spLocks noChangeArrowheads="1"/>
            </p:cNvSpPr>
            <p:nvPr/>
          </p:nvSpPr>
          <p:spPr bwMode="auto">
            <a:xfrm>
              <a:off x="4379"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39" name="Rectangle 711"/>
            <p:cNvSpPr>
              <a:spLocks noChangeArrowheads="1"/>
            </p:cNvSpPr>
            <p:nvPr/>
          </p:nvSpPr>
          <p:spPr bwMode="auto">
            <a:xfrm>
              <a:off x="4628"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0" name="Rectangle 712"/>
            <p:cNvSpPr>
              <a:spLocks noChangeArrowheads="1"/>
            </p:cNvSpPr>
            <p:nvPr/>
          </p:nvSpPr>
          <p:spPr bwMode="auto">
            <a:xfrm>
              <a:off x="4877"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1" name="Rectangle 713"/>
            <p:cNvSpPr>
              <a:spLocks noChangeArrowheads="1"/>
            </p:cNvSpPr>
            <p:nvPr/>
          </p:nvSpPr>
          <p:spPr bwMode="auto">
            <a:xfrm>
              <a:off x="5126"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2" name="Rectangle 714"/>
            <p:cNvSpPr>
              <a:spLocks noChangeArrowheads="1"/>
            </p:cNvSpPr>
            <p:nvPr/>
          </p:nvSpPr>
          <p:spPr bwMode="auto">
            <a:xfrm>
              <a:off x="5371" y="224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3" name="Rectangle 715"/>
            <p:cNvSpPr>
              <a:spLocks noChangeArrowheads="1"/>
            </p:cNvSpPr>
            <p:nvPr/>
          </p:nvSpPr>
          <p:spPr bwMode="auto">
            <a:xfrm>
              <a:off x="146"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4" name="Rectangle 716"/>
            <p:cNvSpPr>
              <a:spLocks noChangeArrowheads="1"/>
            </p:cNvSpPr>
            <p:nvPr/>
          </p:nvSpPr>
          <p:spPr bwMode="auto">
            <a:xfrm>
              <a:off x="395"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5" name="Rectangle 717"/>
            <p:cNvSpPr>
              <a:spLocks noChangeArrowheads="1"/>
            </p:cNvSpPr>
            <p:nvPr/>
          </p:nvSpPr>
          <p:spPr bwMode="auto">
            <a:xfrm>
              <a:off x="644"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6" name="Rectangle 718"/>
            <p:cNvSpPr>
              <a:spLocks noChangeArrowheads="1"/>
            </p:cNvSpPr>
            <p:nvPr/>
          </p:nvSpPr>
          <p:spPr bwMode="auto">
            <a:xfrm>
              <a:off x="893"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7" name="Rectangle 719"/>
            <p:cNvSpPr>
              <a:spLocks noChangeArrowheads="1"/>
            </p:cNvSpPr>
            <p:nvPr/>
          </p:nvSpPr>
          <p:spPr bwMode="auto">
            <a:xfrm>
              <a:off x="1142"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8" name="Rectangle 720"/>
            <p:cNvSpPr>
              <a:spLocks noChangeArrowheads="1"/>
            </p:cNvSpPr>
            <p:nvPr/>
          </p:nvSpPr>
          <p:spPr bwMode="auto">
            <a:xfrm>
              <a:off x="1391"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49" name="Rectangle 721"/>
            <p:cNvSpPr>
              <a:spLocks noChangeArrowheads="1"/>
            </p:cNvSpPr>
            <p:nvPr/>
          </p:nvSpPr>
          <p:spPr bwMode="auto">
            <a:xfrm>
              <a:off x="1640"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0" name="Rectangle 722"/>
            <p:cNvSpPr>
              <a:spLocks noChangeArrowheads="1"/>
            </p:cNvSpPr>
            <p:nvPr/>
          </p:nvSpPr>
          <p:spPr bwMode="auto">
            <a:xfrm>
              <a:off x="1889"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1" name="Rectangle 723"/>
            <p:cNvSpPr>
              <a:spLocks noChangeArrowheads="1"/>
            </p:cNvSpPr>
            <p:nvPr/>
          </p:nvSpPr>
          <p:spPr bwMode="auto">
            <a:xfrm>
              <a:off x="2138"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552" name="Rectangle 724"/>
            <p:cNvSpPr>
              <a:spLocks noChangeArrowheads="1"/>
            </p:cNvSpPr>
            <p:nvPr/>
          </p:nvSpPr>
          <p:spPr bwMode="auto">
            <a:xfrm>
              <a:off x="2387"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grpSp>
        <p:nvGrpSpPr>
          <p:cNvPr id="11" name="Group 725"/>
          <p:cNvGrpSpPr>
            <a:grpSpLocks/>
          </p:cNvGrpSpPr>
          <p:nvPr/>
        </p:nvGrpSpPr>
        <p:grpSpPr bwMode="auto">
          <a:xfrm>
            <a:off x="231775" y="5114925"/>
            <a:ext cx="8702675" cy="1346200"/>
            <a:chOff x="146" y="3184"/>
            <a:chExt cx="5482" cy="848"/>
          </a:xfrm>
        </p:grpSpPr>
        <p:sp>
          <p:nvSpPr>
            <p:cNvPr id="37340" name="Rectangle 726"/>
            <p:cNvSpPr>
              <a:spLocks noChangeArrowheads="1"/>
            </p:cNvSpPr>
            <p:nvPr/>
          </p:nvSpPr>
          <p:spPr bwMode="auto">
            <a:xfrm>
              <a:off x="4379"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1" name="Rectangle 727"/>
            <p:cNvSpPr>
              <a:spLocks noChangeArrowheads="1"/>
            </p:cNvSpPr>
            <p:nvPr/>
          </p:nvSpPr>
          <p:spPr bwMode="auto">
            <a:xfrm>
              <a:off x="4628"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2" name="Rectangle 728"/>
            <p:cNvSpPr>
              <a:spLocks noChangeArrowheads="1"/>
            </p:cNvSpPr>
            <p:nvPr/>
          </p:nvSpPr>
          <p:spPr bwMode="auto">
            <a:xfrm>
              <a:off x="4877"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3" name="Rectangle 729"/>
            <p:cNvSpPr>
              <a:spLocks noChangeArrowheads="1"/>
            </p:cNvSpPr>
            <p:nvPr/>
          </p:nvSpPr>
          <p:spPr bwMode="auto">
            <a:xfrm>
              <a:off x="5126"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4" name="Rectangle 730"/>
            <p:cNvSpPr>
              <a:spLocks noChangeArrowheads="1"/>
            </p:cNvSpPr>
            <p:nvPr/>
          </p:nvSpPr>
          <p:spPr bwMode="auto">
            <a:xfrm>
              <a:off x="5371"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5" name="Rectangle 731"/>
            <p:cNvSpPr>
              <a:spLocks noChangeArrowheads="1"/>
            </p:cNvSpPr>
            <p:nvPr/>
          </p:nvSpPr>
          <p:spPr bwMode="auto">
            <a:xfrm>
              <a:off x="146"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6" name="Rectangle 732"/>
            <p:cNvSpPr>
              <a:spLocks noChangeArrowheads="1"/>
            </p:cNvSpPr>
            <p:nvPr/>
          </p:nvSpPr>
          <p:spPr bwMode="auto">
            <a:xfrm>
              <a:off x="395"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7" name="Rectangle 733"/>
            <p:cNvSpPr>
              <a:spLocks noChangeArrowheads="1"/>
            </p:cNvSpPr>
            <p:nvPr/>
          </p:nvSpPr>
          <p:spPr bwMode="auto">
            <a:xfrm>
              <a:off x="644"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8" name="Rectangle 734"/>
            <p:cNvSpPr>
              <a:spLocks noChangeArrowheads="1"/>
            </p:cNvSpPr>
            <p:nvPr/>
          </p:nvSpPr>
          <p:spPr bwMode="auto">
            <a:xfrm>
              <a:off x="893"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49" name="Rectangle 735"/>
            <p:cNvSpPr>
              <a:spLocks noChangeArrowheads="1"/>
            </p:cNvSpPr>
            <p:nvPr/>
          </p:nvSpPr>
          <p:spPr bwMode="auto">
            <a:xfrm>
              <a:off x="1142"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0" name="Rectangle 736"/>
            <p:cNvSpPr>
              <a:spLocks noChangeArrowheads="1"/>
            </p:cNvSpPr>
            <p:nvPr/>
          </p:nvSpPr>
          <p:spPr bwMode="auto">
            <a:xfrm>
              <a:off x="1391"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1" name="Rectangle 737"/>
            <p:cNvSpPr>
              <a:spLocks noChangeArrowheads="1"/>
            </p:cNvSpPr>
            <p:nvPr/>
          </p:nvSpPr>
          <p:spPr bwMode="auto">
            <a:xfrm>
              <a:off x="1640"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2" name="Rectangle 738"/>
            <p:cNvSpPr>
              <a:spLocks noChangeArrowheads="1"/>
            </p:cNvSpPr>
            <p:nvPr/>
          </p:nvSpPr>
          <p:spPr bwMode="auto">
            <a:xfrm>
              <a:off x="1889"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3" name="Rectangle 739"/>
            <p:cNvSpPr>
              <a:spLocks noChangeArrowheads="1"/>
            </p:cNvSpPr>
            <p:nvPr/>
          </p:nvSpPr>
          <p:spPr bwMode="auto">
            <a:xfrm>
              <a:off x="2138"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4" name="Rectangle 740"/>
            <p:cNvSpPr>
              <a:spLocks noChangeArrowheads="1"/>
            </p:cNvSpPr>
            <p:nvPr/>
          </p:nvSpPr>
          <p:spPr bwMode="auto">
            <a:xfrm>
              <a:off x="2387"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5" name="Rectangle 741"/>
            <p:cNvSpPr>
              <a:spLocks noChangeArrowheads="1"/>
            </p:cNvSpPr>
            <p:nvPr/>
          </p:nvSpPr>
          <p:spPr bwMode="auto">
            <a:xfrm>
              <a:off x="2636"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6" name="Rectangle 742"/>
            <p:cNvSpPr>
              <a:spLocks noChangeArrowheads="1"/>
            </p:cNvSpPr>
            <p:nvPr/>
          </p:nvSpPr>
          <p:spPr bwMode="auto">
            <a:xfrm>
              <a:off x="2885"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7" name="Rectangle 743"/>
            <p:cNvSpPr>
              <a:spLocks noChangeArrowheads="1"/>
            </p:cNvSpPr>
            <p:nvPr/>
          </p:nvSpPr>
          <p:spPr bwMode="auto">
            <a:xfrm>
              <a:off x="3134"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8" name="Rectangle 744"/>
            <p:cNvSpPr>
              <a:spLocks noChangeArrowheads="1"/>
            </p:cNvSpPr>
            <p:nvPr/>
          </p:nvSpPr>
          <p:spPr bwMode="auto">
            <a:xfrm>
              <a:off x="3383"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59" name="Rectangle 745"/>
            <p:cNvSpPr>
              <a:spLocks noChangeArrowheads="1"/>
            </p:cNvSpPr>
            <p:nvPr/>
          </p:nvSpPr>
          <p:spPr bwMode="auto">
            <a:xfrm>
              <a:off x="3632"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0" name="Rectangle 746"/>
            <p:cNvSpPr>
              <a:spLocks noChangeArrowheads="1"/>
            </p:cNvSpPr>
            <p:nvPr/>
          </p:nvSpPr>
          <p:spPr bwMode="auto">
            <a:xfrm>
              <a:off x="3881"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1" name="Rectangle 747"/>
            <p:cNvSpPr>
              <a:spLocks noChangeArrowheads="1"/>
            </p:cNvSpPr>
            <p:nvPr/>
          </p:nvSpPr>
          <p:spPr bwMode="auto">
            <a:xfrm>
              <a:off x="4130"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2" name="Rectangle 748"/>
            <p:cNvSpPr>
              <a:spLocks noChangeArrowheads="1"/>
            </p:cNvSpPr>
            <p:nvPr/>
          </p:nvSpPr>
          <p:spPr bwMode="auto">
            <a:xfrm>
              <a:off x="4379"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3" name="Rectangle 749"/>
            <p:cNvSpPr>
              <a:spLocks noChangeArrowheads="1"/>
            </p:cNvSpPr>
            <p:nvPr/>
          </p:nvSpPr>
          <p:spPr bwMode="auto">
            <a:xfrm>
              <a:off x="4628"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4" name="Rectangle 750"/>
            <p:cNvSpPr>
              <a:spLocks noChangeArrowheads="1"/>
            </p:cNvSpPr>
            <p:nvPr/>
          </p:nvSpPr>
          <p:spPr bwMode="auto">
            <a:xfrm>
              <a:off x="4877"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5" name="Rectangle 751"/>
            <p:cNvSpPr>
              <a:spLocks noChangeArrowheads="1"/>
            </p:cNvSpPr>
            <p:nvPr/>
          </p:nvSpPr>
          <p:spPr bwMode="auto">
            <a:xfrm>
              <a:off x="5126"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6" name="Rectangle 752"/>
            <p:cNvSpPr>
              <a:spLocks noChangeArrowheads="1"/>
            </p:cNvSpPr>
            <p:nvPr/>
          </p:nvSpPr>
          <p:spPr bwMode="auto">
            <a:xfrm>
              <a:off x="5371" y="341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7" name="Rectangle 753"/>
            <p:cNvSpPr>
              <a:spLocks noChangeArrowheads="1"/>
            </p:cNvSpPr>
            <p:nvPr/>
          </p:nvSpPr>
          <p:spPr bwMode="auto">
            <a:xfrm>
              <a:off x="146"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8" name="Rectangle 754"/>
            <p:cNvSpPr>
              <a:spLocks noChangeArrowheads="1"/>
            </p:cNvSpPr>
            <p:nvPr/>
          </p:nvSpPr>
          <p:spPr bwMode="auto">
            <a:xfrm>
              <a:off x="395"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69" name="Rectangle 755"/>
            <p:cNvSpPr>
              <a:spLocks noChangeArrowheads="1"/>
            </p:cNvSpPr>
            <p:nvPr/>
          </p:nvSpPr>
          <p:spPr bwMode="auto">
            <a:xfrm>
              <a:off x="644"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0" name="Rectangle 756"/>
            <p:cNvSpPr>
              <a:spLocks noChangeArrowheads="1"/>
            </p:cNvSpPr>
            <p:nvPr/>
          </p:nvSpPr>
          <p:spPr bwMode="auto">
            <a:xfrm>
              <a:off x="893"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1" name="Rectangle 757"/>
            <p:cNvSpPr>
              <a:spLocks noChangeArrowheads="1"/>
            </p:cNvSpPr>
            <p:nvPr/>
          </p:nvSpPr>
          <p:spPr bwMode="auto">
            <a:xfrm>
              <a:off x="1142"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2" name="Rectangle 758"/>
            <p:cNvSpPr>
              <a:spLocks noChangeArrowheads="1"/>
            </p:cNvSpPr>
            <p:nvPr/>
          </p:nvSpPr>
          <p:spPr bwMode="auto">
            <a:xfrm>
              <a:off x="1391"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3" name="Rectangle 759"/>
            <p:cNvSpPr>
              <a:spLocks noChangeArrowheads="1"/>
            </p:cNvSpPr>
            <p:nvPr/>
          </p:nvSpPr>
          <p:spPr bwMode="auto">
            <a:xfrm>
              <a:off x="1640"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4" name="Rectangle 760"/>
            <p:cNvSpPr>
              <a:spLocks noChangeArrowheads="1"/>
            </p:cNvSpPr>
            <p:nvPr/>
          </p:nvSpPr>
          <p:spPr bwMode="auto">
            <a:xfrm>
              <a:off x="1889"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5" name="Rectangle 761"/>
            <p:cNvSpPr>
              <a:spLocks noChangeArrowheads="1"/>
            </p:cNvSpPr>
            <p:nvPr/>
          </p:nvSpPr>
          <p:spPr bwMode="auto">
            <a:xfrm>
              <a:off x="2138"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6" name="Rectangle 762"/>
            <p:cNvSpPr>
              <a:spLocks noChangeArrowheads="1"/>
            </p:cNvSpPr>
            <p:nvPr/>
          </p:nvSpPr>
          <p:spPr bwMode="auto">
            <a:xfrm>
              <a:off x="2387"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7" name="Rectangle 763"/>
            <p:cNvSpPr>
              <a:spLocks noChangeArrowheads="1"/>
            </p:cNvSpPr>
            <p:nvPr/>
          </p:nvSpPr>
          <p:spPr bwMode="auto">
            <a:xfrm>
              <a:off x="2636"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8" name="Rectangle 764"/>
            <p:cNvSpPr>
              <a:spLocks noChangeArrowheads="1"/>
            </p:cNvSpPr>
            <p:nvPr/>
          </p:nvSpPr>
          <p:spPr bwMode="auto">
            <a:xfrm>
              <a:off x="2885"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79" name="Rectangle 765"/>
            <p:cNvSpPr>
              <a:spLocks noChangeArrowheads="1"/>
            </p:cNvSpPr>
            <p:nvPr/>
          </p:nvSpPr>
          <p:spPr bwMode="auto">
            <a:xfrm>
              <a:off x="3134"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0" name="Rectangle 766"/>
            <p:cNvSpPr>
              <a:spLocks noChangeArrowheads="1"/>
            </p:cNvSpPr>
            <p:nvPr/>
          </p:nvSpPr>
          <p:spPr bwMode="auto">
            <a:xfrm>
              <a:off x="3383"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1" name="Rectangle 767"/>
            <p:cNvSpPr>
              <a:spLocks noChangeArrowheads="1"/>
            </p:cNvSpPr>
            <p:nvPr/>
          </p:nvSpPr>
          <p:spPr bwMode="auto">
            <a:xfrm>
              <a:off x="3632"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2" name="Rectangle 768"/>
            <p:cNvSpPr>
              <a:spLocks noChangeArrowheads="1"/>
            </p:cNvSpPr>
            <p:nvPr/>
          </p:nvSpPr>
          <p:spPr bwMode="auto">
            <a:xfrm>
              <a:off x="3881"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3" name="Rectangle 769"/>
            <p:cNvSpPr>
              <a:spLocks noChangeArrowheads="1"/>
            </p:cNvSpPr>
            <p:nvPr/>
          </p:nvSpPr>
          <p:spPr bwMode="auto">
            <a:xfrm>
              <a:off x="4130"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4" name="Rectangle 770"/>
            <p:cNvSpPr>
              <a:spLocks noChangeArrowheads="1"/>
            </p:cNvSpPr>
            <p:nvPr/>
          </p:nvSpPr>
          <p:spPr bwMode="auto">
            <a:xfrm>
              <a:off x="4379"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5" name="Rectangle 771"/>
            <p:cNvSpPr>
              <a:spLocks noChangeArrowheads="1"/>
            </p:cNvSpPr>
            <p:nvPr/>
          </p:nvSpPr>
          <p:spPr bwMode="auto">
            <a:xfrm>
              <a:off x="4628"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6" name="Rectangle 772"/>
            <p:cNvSpPr>
              <a:spLocks noChangeArrowheads="1"/>
            </p:cNvSpPr>
            <p:nvPr/>
          </p:nvSpPr>
          <p:spPr bwMode="auto">
            <a:xfrm>
              <a:off x="4877"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7" name="Rectangle 773"/>
            <p:cNvSpPr>
              <a:spLocks noChangeArrowheads="1"/>
            </p:cNvSpPr>
            <p:nvPr/>
          </p:nvSpPr>
          <p:spPr bwMode="auto">
            <a:xfrm>
              <a:off x="5126"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8" name="Rectangle 774"/>
            <p:cNvSpPr>
              <a:spLocks noChangeArrowheads="1"/>
            </p:cNvSpPr>
            <p:nvPr/>
          </p:nvSpPr>
          <p:spPr bwMode="auto">
            <a:xfrm>
              <a:off x="5371" y="365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89" name="Rectangle 775"/>
            <p:cNvSpPr>
              <a:spLocks noChangeArrowheads="1"/>
            </p:cNvSpPr>
            <p:nvPr/>
          </p:nvSpPr>
          <p:spPr bwMode="auto">
            <a:xfrm>
              <a:off x="146"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0" name="Rectangle 776"/>
            <p:cNvSpPr>
              <a:spLocks noChangeArrowheads="1"/>
            </p:cNvSpPr>
            <p:nvPr/>
          </p:nvSpPr>
          <p:spPr bwMode="auto">
            <a:xfrm>
              <a:off x="395"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1" name="Rectangle 777"/>
            <p:cNvSpPr>
              <a:spLocks noChangeArrowheads="1"/>
            </p:cNvSpPr>
            <p:nvPr/>
          </p:nvSpPr>
          <p:spPr bwMode="auto">
            <a:xfrm>
              <a:off x="644"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2" name="Rectangle 778"/>
            <p:cNvSpPr>
              <a:spLocks noChangeArrowheads="1"/>
            </p:cNvSpPr>
            <p:nvPr/>
          </p:nvSpPr>
          <p:spPr bwMode="auto">
            <a:xfrm>
              <a:off x="893"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3" name="Rectangle 779"/>
            <p:cNvSpPr>
              <a:spLocks noChangeArrowheads="1"/>
            </p:cNvSpPr>
            <p:nvPr/>
          </p:nvSpPr>
          <p:spPr bwMode="auto">
            <a:xfrm>
              <a:off x="1142"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4" name="Rectangle 780"/>
            <p:cNvSpPr>
              <a:spLocks noChangeArrowheads="1"/>
            </p:cNvSpPr>
            <p:nvPr/>
          </p:nvSpPr>
          <p:spPr bwMode="auto">
            <a:xfrm>
              <a:off x="1391"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5" name="Rectangle 781"/>
            <p:cNvSpPr>
              <a:spLocks noChangeArrowheads="1"/>
            </p:cNvSpPr>
            <p:nvPr/>
          </p:nvSpPr>
          <p:spPr bwMode="auto">
            <a:xfrm>
              <a:off x="1640"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6" name="Rectangle 782"/>
            <p:cNvSpPr>
              <a:spLocks noChangeArrowheads="1"/>
            </p:cNvSpPr>
            <p:nvPr/>
          </p:nvSpPr>
          <p:spPr bwMode="auto">
            <a:xfrm>
              <a:off x="1889"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7" name="Rectangle 783"/>
            <p:cNvSpPr>
              <a:spLocks noChangeArrowheads="1"/>
            </p:cNvSpPr>
            <p:nvPr/>
          </p:nvSpPr>
          <p:spPr bwMode="auto">
            <a:xfrm>
              <a:off x="2138"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8" name="Rectangle 784"/>
            <p:cNvSpPr>
              <a:spLocks noChangeArrowheads="1"/>
            </p:cNvSpPr>
            <p:nvPr/>
          </p:nvSpPr>
          <p:spPr bwMode="auto">
            <a:xfrm>
              <a:off x="2387"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99" name="Rectangle 785"/>
            <p:cNvSpPr>
              <a:spLocks noChangeArrowheads="1"/>
            </p:cNvSpPr>
            <p:nvPr/>
          </p:nvSpPr>
          <p:spPr bwMode="auto">
            <a:xfrm>
              <a:off x="2636"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0" name="Rectangle 786"/>
            <p:cNvSpPr>
              <a:spLocks noChangeArrowheads="1"/>
            </p:cNvSpPr>
            <p:nvPr/>
          </p:nvSpPr>
          <p:spPr bwMode="auto">
            <a:xfrm>
              <a:off x="2885"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1" name="Rectangle 787"/>
            <p:cNvSpPr>
              <a:spLocks noChangeArrowheads="1"/>
            </p:cNvSpPr>
            <p:nvPr/>
          </p:nvSpPr>
          <p:spPr bwMode="auto">
            <a:xfrm>
              <a:off x="3134"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2" name="Rectangle 788"/>
            <p:cNvSpPr>
              <a:spLocks noChangeArrowheads="1"/>
            </p:cNvSpPr>
            <p:nvPr/>
          </p:nvSpPr>
          <p:spPr bwMode="auto">
            <a:xfrm>
              <a:off x="3383"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3" name="Rectangle 789"/>
            <p:cNvSpPr>
              <a:spLocks noChangeArrowheads="1"/>
            </p:cNvSpPr>
            <p:nvPr/>
          </p:nvSpPr>
          <p:spPr bwMode="auto">
            <a:xfrm>
              <a:off x="3632"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4" name="Rectangle 790"/>
            <p:cNvSpPr>
              <a:spLocks noChangeArrowheads="1"/>
            </p:cNvSpPr>
            <p:nvPr/>
          </p:nvSpPr>
          <p:spPr bwMode="auto">
            <a:xfrm>
              <a:off x="3881"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5" name="Rectangle 791"/>
            <p:cNvSpPr>
              <a:spLocks noChangeArrowheads="1"/>
            </p:cNvSpPr>
            <p:nvPr/>
          </p:nvSpPr>
          <p:spPr bwMode="auto">
            <a:xfrm>
              <a:off x="4130"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6" name="Rectangle 792"/>
            <p:cNvSpPr>
              <a:spLocks noChangeArrowheads="1"/>
            </p:cNvSpPr>
            <p:nvPr/>
          </p:nvSpPr>
          <p:spPr bwMode="auto">
            <a:xfrm>
              <a:off x="4379"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7" name="Rectangle 793"/>
            <p:cNvSpPr>
              <a:spLocks noChangeArrowheads="1"/>
            </p:cNvSpPr>
            <p:nvPr/>
          </p:nvSpPr>
          <p:spPr bwMode="auto">
            <a:xfrm>
              <a:off x="4628"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8" name="Rectangle 794"/>
            <p:cNvSpPr>
              <a:spLocks noChangeArrowheads="1"/>
            </p:cNvSpPr>
            <p:nvPr/>
          </p:nvSpPr>
          <p:spPr bwMode="auto">
            <a:xfrm>
              <a:off x="4877"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09" name="Rectangle 795"/>
            <p:cNvSpPr>
              <a:spLocks noChangeArrowheads="1"/>
            </p:cNvSpPr>
            <p:nvPr/>
          </p:nvSpPr>
          <p:spPr bwMode="auto">
            <a:xfrm>
              <a:off x="5126"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410" name="Rectangle 796"/>
            <p:cNvSpPr>
              <a:spLocks noChangeArrowheads="1"/>
            </p:cNvSpPr>
            <p:nvPr/>
          </p:nvSpPr>
          <p:spPr bwMode="auto">
            <a:xfrm>
              <a:off x="5371" y="3896"/>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grpSp>
        <p:nvGrpSpPr>
          <p:cNvPr id="12" name="Group 797"/>
          <p:cNvGrpSpPr>
            <a:grpSpLocks/>
          </p:cNvGrpSpPr>
          <p:nvPr/>
        </p:nvGrpSpPr>
        <p:grpSpPr bwMode="auto">
          <a:xfrm>
            <a:off x="231775" y="4746625"/>
            <a:ext cx="8702675" cy="584200"/>
            <a:chOff x="146" y="2952"/>
            <a:chExt cx="5482" cy="368"/>
          </a:xfrm>
        </p:grpSpPr>
        <p:sp>
          <p:nvSpPr>
            <p:cNvPr id="37305" name="Rectangle 798"/>
            <p:cNvSpPr>
              <a:spLocks noChangeArrowheads="1"/>
            </p:cNvSpPr>
            <p:nvPr/>
          </p:nvSpPr>
          <p:spPr bwMode="auto">
            <a:xfrm>
              <a:off x="893"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6" name="Rectangle 799"/>
            <p:cNvSpPr>
              <a:spLocks noChangeArrowheads="1"/>
            </p:cNvSpPr>
            <p:nvPr/>
          </p:nvSpPr>
          <p:spPr bwMode="auto">
            <a:xfrm>
              <a:off x="1142"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7" name="Rectangle 800"/>
            <p:cNvSpPr>
              <a:spLocks noChangeArrowheads="1"/>
            </p:cNvSpPr>
            <p:nvPr/>
          </p:nvSpPr>
          <p:spPr bwMode="auto">
            <a:xfrm>
              <a:off x="1391"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8" name="Rectangle 801"/>
            <p:cNvSpPr>
              <a:spLocks noChangeArrowheads="1"/>
            </p:cNvSpPr>
            <p:nvPr/>
          </p:nvSpPr>
          <p:spPr bwMode="auto">
            <a:xfrm>
              <a:off x="1640"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9" name="Rectangle 802"/>
            <p:cNvSpPr>
              <a:spLocks noChangeArrowheads="1"/>
            </p:cNvSpPr>
            <p:nvPr/>
          </p:nvSpPr>
          <p:spPr bwMode="auto">
            <a:xfrm>
              <a:off x="1889"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0" name="Rectangle 803"/>
            <p:cNvSpPr>
              <a:spLocks noChangeArrowheads="1"/>
            </p:cNvSpPr>
            <p:nvPr/>
          </p:nvSpPr>
          <p:spPr bwMode="auto">
            <a:xfrm>
              <a:off x="2138"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1" name="Rectangle 804"/>
            <p:cNvSpPr>
              <a:spLocks noChangeArrowheads="1"/>
            </p:cNvSpPr>
            <p:nvPr/>
          </p:nvSpPr>
          <p:spPr bwMode="auto">
            <a:xfrm>
              <a:off x="2387"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2" name="Rectangle 805"/>
            <p:cNvSpPr>
              <a:spLocks noChangeArrowheads="1"/>
            </p:cNvSpPr>
            <p:nvPr/>
          </p:nvSpPr>
          <p:spPr bwMode="auto">
            <a:xfrm>
              <a:off x="2636"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3" name="Rectangle 806"/>
            <p:cNvSpPr>
              <a:spLocks noChangeArrowheads="1"/>
            </p:cNvSpPr>
            <p:nvPr/>
          </p:nvSpPr>
          <p:spPr bwMode="auto">
            <a:xfrm>
              <a:off x="2885"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4" name="Rectangle 807"/>
            <p:cNvSpPr>
              <a:spLocks noChangeArrowheads="1"/>
            </p:cNvSpPr>
            <p:nvPr/>
          </p:nvSpPr>
          <p:spPr bwMode="auto">
            <a:xfrm>
              <a:off x="3134"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5" name="Rectangle 808"/>
            <p:cNvSpPr>
              <a:spLocks noChangeArrowheads="1"/>
            </p:cNvSpPr>
            <p:nvPr/>
          </p:nvSpPr>
          <p:spPr bwMode="auto">
            <a:xfrm>
              <a:off x="3383"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6" name="Rectangle 809"/>
            <p:cNvSpPr>
              <a:spLocks noChangeArrowheads="1"/>
            </p:cNvSpPr>
            <p:nvPr/>
          </p:nvSpPr>
          <p:spPr bwMode="auto">
            <a:xfrm>
              <a:off x="3632"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7" name="Rectangle 810"/>
            <p:cNvSpPr>
              <a:spLocks noChangeArrowheads="1"/>
            </p:cNvSpPr>
            <p:nvPr/>
          </p:nvSpPr>
          <p:spPr bwMode="auto">
            <a:xfrm>
              <a:off x="3881"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8" name="Rectangle 811"/>
            <p:cNvSpPr>
              <a:spLocks noChangeArrowheads="1"/>
            </p:cNvSpPr>
            <p:nvPr/>
          </p:nvSpPr>
          <p:spPr bwMode="auto">
            <a:xfrm>
              <a:off x="4130"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19" name="Rectangle 812"/>
            <p:cNvSpPr>
              <a:spLocks noChangeArrowheads="1"/>
            </p:cNvSpPr>
            <p:nvPr/>
          </p:nvSpPr>
          <p:spPr bwMode="auto">
            <a:xfrm>
              <a:off x="4379"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0" name="Rectangle 813"/>
            <p:cNvSpPr>
              <a:spLocks noChangeArrowheads="1"/>
            </p:cNvSpPr>
            <p:nvPr/>
          </p:nvSpPr>
          <p:spPr bwMode="auto">
            <a:xfrm>
              <a:off x="4628"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1" name="Rectangle 814"/>
            <p:cNvSpPr>
              <a:spLocks noChangeArrowheads="1"/>
            </p:cNvSpPr>
            <p:nvPr/>
          </p:nvSpPr>
          <p:spPr bwMode="auto">
            <a:xfrm>
              <a:off x="4877"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2" name="Rectangle 815"/>
            <p:cNvSpPr>
              <a:spLocks noChangeArrowheads="1"/>
            </p:cNvSpPr>
            <p:nvPr/>
          </p:nvSpPr>
          <p:spPr bwMode="auto">
            <a:xfrm>
              <a:off x="5126"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3" name="Rectangle 816"/>
            <p:cNvSpPr>
              <a:spLocks noChangeArrowheads="1"/>
            </p:cNvSpPr>
            <p:nvPr/>
          </p:nvSpPr>
          <p:spPr bwMode="auto">
            <a:xfrm>
              <a:off x="5371"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4" name="Rectangle 817"/>
            <p:cNvSpPr>
              <a:spLocks noChangeArrowheads="1"/>
            </p:cNvSpPr>
            <p:nvPr/>
          </p:nvSpPr>
          <p:spPr bwMode="auto">
            <a:xfrm>
              <a:off x="146"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5" name="Rectangle 818"/>
            <p:cNvSpPr>
              <a:spLocks noChangeArrowheads="1"/>
            </p:cNvSpPr>
            <p:nvPr/>
          </p:nvSpPr>
          <p:spPr bwMode="auto">
            <a:xfrm>
              <a:off x="395"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6" name="Rectangle 819"/>
            <p:cNvSpPr>
              <a:spLocks noChangeArrowheads="1"/>
            </p:cNvSpPr>
            <p:nvPr/>
          </p:nvSpPr>
          <p:spPr bwMode="auto">
            <a:xfrm>
              <a:off x="644"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7" name="Rectangle 820"/>
            <p:cNvSpPr>
              <a:spLocks noChangeArrowheads="1"/>
            </p:cNvSpPr>
            <p:nvPr/>
          </p:nvSpPr>
          <p:spPr bwMode="auto">
            <a:xfrm>
              <a:off x="893"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8" name="Rectangle 821"/>
            <p:cNvSpPr>
              <a:spLocks noChangeArrowheads="1"/>
            </p:cNvSpPr>
            <p:nvPr/>
          </p:nvSpPr>
          <p:spPr bwMode="auto">
            <a:xfrm>
              <a:off x="1142"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29" name="Rectangle 822"/>
            <p:cNvSpPr>
              <a:spLocks noChangeArrowheads="1"/>
            </p:cNvSpPr>
            <p:nvPr/>
          </p:nvSpPr>
          <p:spPr bwMode="auto">
            <a:xfrm>
              <a:off x="1391"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0" name="Rectangle 823"/>
            <p:cNvSpPr>
              <a:spLocks noChangeArrowheads="1"/>
            </p:cNvSpPr>
            <p:nvPr/>
          </p:nvSpPr>
          <p:spPr bwMode="auto">
            <a:xfrm>
              <a:off x="1640"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1" name="Rectangle 824"/>
            <p:cNvSpPr>
              <a:spLocks noChangeArrowheads="1"/>
            </p:cNvSpPr>
            <p:nvPr/>
          </p:nvSpPr>
          <p:spPr bwMode="auto">
            <a:xfrm>
              <a:off x="1889"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2" name="Rectangle 825"/>
            <p:cNvSpPr>
              <a:spLocks noChangeArrowheads="1"/>
            </p:cNvSpPr>
            <p:nvPr/>
          </p:nvSpPr>
          <p:spPr bwMode="auto">
            <a:xfrm>
              <a:off x="2138"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3" name="Rectangle 826"/>
            <p:cNvSpPr>
              <a:spLocks noChangeArrowheads="1"/>
            </p:cNvSpPr>
            <p:nvPr/>
          </p:nvSpPr>
          <p:spPr bwMode="auto">
            <a:xfrm>
              <a:off x="2387"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4" name="Rectangle 827"/>
            <p:cNvSpPr>
              <a:spLocks noChangeArrowheads="1"/>
            </p:cNvSpPr>
            <p:nvPr/>
          </p:nvSpPr>
          <p:spPr bwMode="auto">
            <a:xfrm>
              <a:off x="2636"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5" name="Rectangle 828"/>
            <p:cNvSpPr>
              <a:spLocks noChangeArrowheads="1"/>
            </p:cNvSpPr>
            <p:nvPr/>
          </p:nvSpPr>
          <p:spPr bwMode="auto">
            <a:xfrm>
              <a:off x="2885"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6" name="Rectangle 829"/>
            <p:cNvSpPr>
              <a:spLocks noChangeArrowheads="1"/>
            </p:cNvSpPr>
            <p:nvPr/>
          </p:nvSpPr>
          <p:spPr bwMode="auto">
            <a:xfrm>
              <a:off x="3134"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7" name="Rectangle 830"/>
            <p:cNvSpPr>
              <a:spLocks noChangeArrowheads="1"/>
            </p:cNvSpPr>
            <p:nvPr/>
          </p:nvSpPr>
          <p:spPr bwMode="auto">
            <a:xfrm>
              <a:off x="3383"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8" name="Rectangle 831"/>
            <p:cNvSpPr>
              <a:spLocks noChangeArrowheads="1"/>
            </p:cNvSpPr>
            <p:nvPr/>
          </p:nvSpPr>
          <p:spPr bwMode="auto">
            <a:xfrm>
              <a:off x="3632"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39" name="Rectangle 832"/>
            <p:cNvSpPr>
              <a:spLocks noChangeArrowheads="1"/>
            </p:cNvSpPr>
            <p:nvPr/>
          </p:nvSpPr>
          <p:spPr bwMode="auto">
            <a:xfrm>
              <a:off x="3881" y="3184"/>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grpSp>
        <p:nvGrpSpPr>
          <p:cNvPr id="13" name="Group 833"/>
          <p:cNvGrpSpPr>
            <a:grpSpLocks/>
          </p:cNvGrpSpPr>
          <p:nvPr/>
        </p:nvGrpSpPr>
        <p:grpSpPr bwMode="auto">
          <a:xfrm>
            <a:off x="231775" y="3997325"/>
            <a:ext cx="8702675" cy="596900"/>
            <a:chOff x="146" y="2480"/>
            <a:chExt cx="5482" cy="376"/>
          </a:xfrm>
        </p:grpSpPr>
        <p:sp>
          <p:nvSpPr>
            <p:cNvPr id="37288" name="Rectangle 834"/>
            <p:cNvSpPr>
              <a:spLocks noChangeArrowheads="1"/>
            </p:cNvSpPr>
            <p:nvPr/>
          </p:nvSpPr>
          <p:spPr bwMode="auto">
            <a:xfrm>
              <a:off x="2885"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9" name="Rectangle 835"/>
            <p:cNvSpPr>
              <a:spLocks noChangeArrowheads="1"/>
            </p:cNvSpPr>
            <p:nvPr/>
          </p:nvSpPr>
          <p:spPr bwMode="auto">
            <a:xfrm>
              <a:off x="3134"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0" name="Rectangle 836"/>
            <p:cNvSpPr>
              <a:spLocks noChangeArrowheads="1"/>
            </p:cNvSpPr>
            <p:nvPr/>
          </p:nvSpPr>
          <p:spPr bwMode="auto">
            <a:xfrm>
              <a:off x="3383"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1" name="Rectangle 837"/>
            <p:cNvSpPr>
              <a:spLocks noChangeArrowheads="1"/>
            </p:cNvSpPr>
            <p:nvPr/>
          </p:nvSpPr>
          <p:spPr bwMode="auto">
            <a:xfrm>
              <a:off x="3632"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2" name="Rectangle 838"/>
            <p:cNvSpPr>
              <a:spLocks noChangeArrowheads="1"/>
            </p:cNvSpPr>
            <p:nvPr/>
          </p:nvSpPr>
          <p:spPr bwMode="auto">
            <a:xfrm>
              <a:off x="3881"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3" name="Rectangle 839"/>
            <p:cNvSpPr>
              <a:spLocks noChangeArrowheads="1"/>
            </p:cNvSpPr>
            <p:nvPr/>
          </p:nvSpPr>
          <p:spPr bwMode="auto">
            <a:xfrm>
              <a:off x="4130"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4" name="Rectangle 840"/>
            <p:cNvSpPr>
              <a:spLocks noChangeArrowheads="1"/>
            </p:cNvSpPr>
            <p:nvPr/>
          </p:nvSpPr>
          <p:spPr bwMode="auto">
            <a:xfrm>
              <a:off x="4379"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5" name="Rectangle 841"/>
            <p:cNvSpPr>
              <a:spLocks noChangeArrowheads="1"/>
            </p:cNvSpPr>
            <p:nvPr/>
          </p:nvSpPr>
          <p:spPr bwMode="auto">
            <a:xfrm>
              <a:off x="4628"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6" name="Rectangle 842"/>
            <p:cNvSpPr>
              <a:spLocks noChangeArrowheads="1"/>
            </p:cNvSpPr>
            <p:nvPr/>
          </p:nvSpPr>
          <p:spPr bwMode="auto">
            <a:xfrm>
              <a:off x="4877"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7" name="Rectangle 843"/>
            <p:cNvSpPr>
              <a:spLocks noChangeArrowheads="1"/>
            </p:cNvSpPr>
            <p:nvPr/>
          </p:nvSpPr>
          <p:spPr bwMode="auto">
            <a:xfrm>
              <a:off x="5126"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8" name="Rectangle 844"/>
            <p:cNvSpPr>
              <a:spLocks noChangeArrowheads="1"/>
            </p:cNvSpPr>
            <p:nvPr/>
          </p:nvSpPr>
          <p:spPr bwMode="auto">
            <a:xfrm>
              <a:off x="5371" y="248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99" name="Rectangle 845"/>
            <p:cNvSpPr>
              <a:spLocks noChangeArrowheads="1"/>
            </p:cNvSpPr>
            <p:nvPr/>
          </p:nvSpPr>
          <p:spPr bwMode="auto">
            <a:xfrm>
              <a:off x="146"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0" name="Rectangle 846"/>
            <p:cNvSpPr>
              <a:spLocks noChangeArrowheads="1"/>
            </p:cNvSpPr>
            <p:nvPr/>
          </p:nvSpPr>
          <p:spPr bwMode="auto">
            <a:xfrm>
              <a:off x="395"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1" name="Rectangle 847"/>
            <p:cNvSpPr>
              <a:spLocks noChangeArrowheads="1"/>
            </p:cNvSpPr>
            <p:nvPr/>
          </p:nvSpPr>
          <p:spPr bwMode="auto">
            <a:xfrm>
              <a:off x="644"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2" name="Rectangle 848"/>
            <p:cNvSpPr>
              <a:spLocks noChangeArrowheads="1"/>
            </p:cNvSpPr>
            <p:nvPr/>
          </p:nvSpPr>
          <p:spPr bwMode="auto">
            <a:xfrm>
              <a:off x="893"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3" name="Rectangle 849"/>
            <p:cNvSpPr>
              <a:spLocks noChangeArrowheads="1"/>
            </p:cNvSpPr>
            <p:nvPr/>
          </p:nvSpPr>
          <p:spPr bwMode="auto">
            <a:xfrm>
              <a:off x="1142"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304" name="Rectangle 850"/>
            <p:cNvSpPr>
              <a:spLocks noChangeArrowheads="1"/>
            </p:cNvSpPr>
            <p:nvPr/>
          </p:nvSpPr>
          <p:spPr bwMode="auto">
            <a:xfrm>
              <a:off x="1391"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grpSp>
        <p:nvGrpSpPr>
          <p:cNvPr id="14" name="Group 851"/>
          <p:cNvGrpSpPr>
            <a:grpSpLocks/>
          </p:cNvGrpSpPr>
          <p:nvPr/>
        </p:nvGrpSpPr>
        <p:grpSpPr bwMode="auto">
          <a:xfrm>
            <a:off x="231775" y="4378325"/>
            <a:ext cx="8702675" cy="584200"/>
            <a:chOff x="146" y="2720"/>
            <a:chExt cx="5482" cy="368"/>
          </a:xfrm>
        </p:grpSpPr>
        <p:sp>
          <p:nvSpPr>
            <p:cNvPr id="37280" name="Rectangle 852"/>
            <p:cNvSpPr>
              <a:spLocks noChangeArrowheads="1"/>
            </p:cNvSpPr>
            <p:nvPr/>
          </p:nvSpPr>
          <p:spPr bwMode="auto">
            <a:xfrm>
              <a:off x="4130"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1" name="Rectangle 853"/>
            <p:cNvSpPr>
              <a:spLocks noChangeArrowheads="1"/>
            </p:cNvSpPr>
            <p:nvPr/>
          </p:nvSpPr>
          <p:spPr bwMode="auto">
            <a:xfrm>
              <a:off x="4379"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2" name="Rectangle 854"/>
            <p:cNvSpPr>
              <a:spLocks noChangeArrowheads="1"/>
            </p:cNvSpPr>
            <p:nvPr/>
          </p:nvSpPr>
          <p:spPr bwMode="auto">
            <a:xfrm>
              <a:off x="4628"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3" name="Rectangle 855"/>
            <p:cNvSpPr>
              <a:spLocks noChangeArrowheads="1"/>
            </p:cNvSpPr>
            <p:nvPr/>
          </p:nvSpPr>
          <p:spPr bwMode="auto">
            <a:xfrm>
              <a:off x="4877"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4" name="Rectangle 856"/>
            <p:cNvSpPr>
              <a:spLocks noChangeArrowheads="1"/>
            </p:cNvSpPr>
            <p:nvPr/>
          </p:nvSpPr>
          <p:spPr bwMode="auto">
            <a:xfrm>
              <a:off x="5126"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5" name="Rectangle 857"/>
            <p:cNvSpPr>
              <a:spLocks noChangeArrowheads="1"/>
            </p:cNvSpPr>
            <p:nvPr/>
          </p:nvSpPr>
          <p:spPr bwMode="auto">
            <a:xfrm>
              <a:off x="5371"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6" name="Rectangle 858"/>
            <p:cNvSpPr>
              <a:spLocks noChangeArrowheads="1"/>
            </p:cNvSpPr>
            <p:nvPr/>
          </p:nvSpPr>
          <p:spPr bwMode="auto">
            <a:xfrm>
              <a:off x="146"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87" name="Rectangle 859"/>
            <p:cNvSpPr>
              <a:spLocks noChangeArrowheads="1"/>
            </p:cNvSpPr>
            <p:nvPr/>
          </p:nvSpPr>
          <p:spPr bwMode="auto">
            <a:xfrm>
              <a:off x="395" y="2952"/>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grpSp>
        <p:nvGrpSpPr>
          <p:cNvPr id="15" name="Group 860"/>
          <p:cNvGrpSpPr>
            <a:grpSpLocks/>
          </p:cNvGrpSpPr>
          <p:nvPr/>
        </p:nvGrpSpPr>
        <p:grpSpPr bwMode="auto">
          <a:xfrm>
            <a:off x="2998788" y="4378325"/>
            <a:ext cx="1198562" cy="215900"/>
            <a:chOff x="1889" y="2720"/>
            <a:chExt cx="755" cy="136"/>
          </a:xfrm>
        </p:grpSpPr>
        <p:sp>
          <p:nvSpPr>
            <p:cNvPr id="37277" name="Rectangle 861"/>
            <p:cNvSpPr>
              <a:spLocks noChangeArrowheads="1"/>
            </p:cNvSpPr>
            <p:nvPr/>
          </p:nvSpPr>
          <p:spPr bwMode="auto">
            <a:xfrm>
              <a:off x="1889"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78" name="Rectangle 862"/>
            <p:cNvSpPr>
              <a:spLocks noChangeArrowheads="1"/>
            </p:cNvSpPr>
            <p:nvPr/>
          </p:nvSpPr>
          <p:spPr bwMode="auto">
            <a:xfrm>
              <a:off x="2138"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79" name="Rectangle 863"/>
            <p:cNvSpPr>
              <a:spLocks noChangeArrowheads="1"/>
            </p:cNvSpPr>
            <p:nvPr/>
          </p:nvSpPr>
          <p:spPr bwMode="auto">
            <a:xfrm>
              <a:off x="2387" y="2720"/>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grpSp>
        <p:nvGrpSpPr>
          <p:cNvPr id="16" name="Group 864"/>
          <p:cNvGrpSpPr>
            <a:grpSpLocks/>
          </p:cNvGrpSpPr>
          <p:nvPr/>
        </p:nvGrpSpPr>
        <p:grpSpPr bwMode="auto">
          <a:xfrm>
            <a:off x="5370513" y="4378325"/>
            <a:ext cx="803275" cy="215900"/>
            <a:chOff x="3383" y="2758"/>
            <a:chExt cx="506" cy="136"/>
          </a:xfrm>
        </p:grpSpPr>
        <p:sp>
          <p:nvSpPr>
            <p:cNvPr id="37275" name="Rectangle 865"/>
            <p:cNvSpPr>
              <a:spLocks noChangeArrowheads="1"/>
            </p:cNvSpPr>
            <p:nvPr/>
          </p:nvSpPr>
          <p:spPr bwMode="auto">
            <a:xfrm>
              <a:off x="3383" y="2758"/>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37276" name="Rectangle 866"/>
            <p:cNvSpPr>
              <a:spLocks noChangeArrowheads="1"/>
            </p:cNvSpPr>
            <p:nvPr/>
          </p:nvSpPr>
          <p:spPr bwMode="auto">
            <a:xfrm>
              <a:off x="3632" y="2758"/>
              <a:ext cx="257" cy="136"/>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sp>
        <p:nvSpPr>
          <p:cNvPr id="36889" name="Rectangle 867"/>
          <p:cNvSpPr>
            <a:spLocks noChangeArrowheads="1"/>
          </p:cNvSpPr>
          <p:nvPr/>
        </p:nvSpPr>
        <p:spPr bwMode="auto">
          <a:xfrm>
            <a:off x="6161088" y="4378325"/>
            <a:ext cx="407987" cy="215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92356" name="Rectangle 868"/>
          <p:cNvSpPr>
            <a:spLocks noChangeArrowheads="1"/>
          </p:cNvSpPr>
          <p:nvPr/>
        </p:nvSpPr>
        <p:spPr bwMode="auto">
          <a:xfrm>
            <a:off x="4184650" y="3997325"/>
            <a:ext cx="407988" cy="215900"/>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92357" name="Rectangle 869"/>
          <p:cNvSpPr>
            <a:spLocks noChangeArrowheads="1"/>
          </p:cNvSpPr>
          <p:nvPr/>
        </p:nvSpPr>
        <p:spPr bwMode="auto">
          <a:xfrm>
            <a:off x="6556375" y="5114925"/>
            <a:ext cx="407988" cy="215900"/>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92358" name="Rectangle 870"/>
          <p:cNvSpPr>
            <a:spLocks noChangeArrowheads="1"/>
          </p:cNvSpPr>
          <p:nvPr/>
        </p:nvSpPr>
        <p:spPr bwMode="auto">
          <a:xfrm>
            <a:off x="1022350" y="4746625"/>
            <a:ext cx="407988" cy="215900"/>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92359" name="Rectangle 871"/>
          <p:cNvSpPr>
            <a:spLocks noChangeArrowheads="1"/>
          </p:cNvSpPr>
          <p:nvPr/>
        </p:nvSpPr>
        <p:spPr bwMode="auto">
          <a:xfrm>
            <a:off x="2603500" y="4378325"/>
            <a:ext cx="407988" cy="215900"/>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92360" name="Rectangle 872"/>
          <p:cNvSpPr>
            <a:spLocks noChangeArrowheads="1"/>
          </p:cNvSpPr>
          <p:nvPr/>
        </p:nvSpPr>
        <p:spPr bwMode="auto">
          <a:xfrm>
            <a:off x="4184650" y="4378325"/>
            <a:ext cx="407988" cy="215900"/>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92361" name="Rectangle 873"/>
          <p:cNvSpPr>
            <a:spLocks noChangeArrowheads="1"/>
          </p:cNvSpPr>
          <p:nvPr/>
        </p:nvSpPr>
        <p:spPr bwMode="auto">
          <a:xfrm>
            <a:off x="4975225" y="4378325"/>
            <a:ext cx="407988" cy="215900"/>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192362" name="Rectangle 874"/>
          <p:cNvSpPr>
            <a:spLocks noChangeArrowheads="1"/>
          </p:cNvSpPr>
          <p:nvPr/>
        </p:nvSpPr>
        <p:spPr bwMode="auto">
          <a:xfrm>
            <a:off x="6161088" y="4378325"/>
            <a:ext cx="407987" cy="215900"/>
          </a:xfrm>
          <a:prstGeom prst="rect">
            <a:avLst/>
          </a:prstGeom>
          <a:solidFill>
            <a:srgbClr val="999999"/>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grpSp>
        <p:nvGrpSpPr>
          <p:cNvPr id="36897" name="Group 875"/>
          <p:cNvGrpSpPr>
            <a:grpSpLocks/>
          </p:cNvGrpSpPr>
          <p:nvPr/>
        </p:nvGrpSpPr>
        <p:grpSpPr bwMode="auto">
          <a:xfrm>
            <a:off x="198438" y="1679575"/>
            <a:ext cx="8786814" cy="4814888"/>
            <a:chOff x="125" y="1058"/>
            <a:chExt cx="5535" cy="3033"/>
          </a:xfrm>
        </p:grpSpPr>
        <p:sp>
          <p:nvSpPr>
            <p:cNvPr id="36990" name="Text Box 876"/>
            <p:cNvSpPr txBox="1">
              <a:spLocks noChangeArrowheads="1"/>
            </p:cNvSpPr>
            <p:nvPr/>
          </p:nvSpPr>
          <p:spPr bwMode="auto">
            <a:xfrm>
              <a:off x="127"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201</a:t>
              </a:r>
            </a:p>
          </p:txBody>
        </p:sp>
        <p:sp>
          <p:nvSpPr>
            <p:cNvPr id="36991" name="Text Box 877"/>
            <p:cNvSpPr txBox="1">
              <a:spLocks noChangeArrowheads="1"/>
            </p:cNvSpPr>
            <p:nvPr/>
          </p:nvSpPr>
          <p:spPr bwMode="auto">
            <a:xfrm>
              <a:off x="377"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202</a:t>
              </a:r>
            </a:p>
          </p:txBody>
        </p:sp>
        <p:sp>
          <p:nvSpPr>
            <p:cNvPr id="36992" name="Text Box 878"/>
            <p:cNvSpPr txBox="1">
              <a:spLocks noChangeArrowheads="1"/>
            </p:cNvSpPr>
            <p:nvPr/>
          </p:nvSpPr>
          <p:spPr bwMode="auto">
            <a:xfrm>
              <a:off x="625"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203</a:t>
              </a:r>
            </a:p>
          </p:txBody>
        </p:sp>
        <p:sp>
          <p:nvSpPr>
            <p:cNvPr id="36993" name="Text Box 879"/>
            <p:cNvSpPr txBox="1">
              <a:spLocks noChangeArrowheads="1"/>
            </p:cNvSpPr>
            <p:nvPr/>
          </p:nvSpPr>
          <p:spPr bwMode="auto">
            <a:xfrm>
              <a:off x="874"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205</a:t>
              </a:r>
            </a:p>
          </p:txBody>
        </p:sp>
        <p:sp>
          <p:nvSpPr>
            <p:cNvPr id="36994" name="Text Box 880"/>
            <p:cNvSpPr txBox="1">
              <a:spLocks noChangeArrowheads="1"/>
            </p:cNvSpPr>
            <p:nvPr/>
          </p:nvSpPr>
          <p:spPr bwMode="auto">
            <a:xfrm>
              <a:off x="1123"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206</a:t>
              </a:r>
            </a:p>
          </p:txBody>
        </p:sp>
        <p:sp>
          <p:nvSpPr>
            <p:cNvPr id="36995" name="Text Box 881"/>
            <p:cNvSpPr txBox="1">
              <a:spLocks noChangeArrowheads="1"/>
            </p:cNvSpPr>
            <p:nvPr/>
          </p:nvSpPr>
          <p:spPr bwMode="auto">
            <a:xfrm>
              <a:off x="1372"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207</a:t>
              </a:r>
            </a:p>
          </p:txBody>
        </p:sp>
        <p:sp>
          <p:nvSpPr>
            <p:cNvPr id="36996" name="Text Box 882"/>
            <p:cNvSpPr txBox="1">
              <a:spLocks noChangeArrowheads="1"/>
            </p:cNvSpPr>
            <p:nvPr/>
          </p:nvSpPr>
          <p:spPr bwMode="auto">
            <a:xfrm>
              <a:off x="1619" y="105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208</a:t>
              </a:r>
            </a:p>
          </p:txBody>
        </p:sp>
        <p:sp>
          <p:nvSpPr>
            <p:cNvPr id="36997" name="Text Box 883"/>
            <p:cNvSpPr txBox="1">
              <a:spLocks noChangeArrowheads="1"/>
            </p:cNvSpPr>
            <p:nvPr/>
          </p:nvSpPr>
          <p:spPr bwMode="auto">
            <a:xfrm>
              <a:off x="1870"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209</a:t>
              </a:r>
            </a:p>
          </p:txBody>
        </p:sp>
        <p:sp>
          <p:nvSpPr>
            <p:cNvPr id="36998" name="Text Box 884"/>
            <p:cNvSpPr txBox="1">
              <a:spLocks noChangeArrowheads="1"/>
            </p:cNvSpPr>
            <p:nvPr/>
          </p:nvSpPr>
          <p:spPr bwMode="auto">
            <a:xfrm>
              <a:off x="2120"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210</a:t>
              </a:r>
            </a:p>
          </p:txBody>
        </p:sp>
        <p:sp>
          <p:nvSpPr>
            <p:cNvPr id="36999" name="Text Box 885"/>
            <p:cNvSpPr txBox="1">
              <a:spLocks noChangeArrowheads="1"/>
            </p:cNvSpPr>
            <p:nvPr/>
          </p:nvSpPr>
          <p:spPr bwMode="auto">
            <a:xfrm>
              <a:off x="2369"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212</a:t>
              </a:r>
            </a:p>
          </p:txBody>
        </p:sp>
        <p:sp>
          <p:nvSpPr>
            <p:cNvPr id="37000" name="Text Box 886"/>
            <p:cNvSpPr txBox="1">
              <a:spLocks noChangeArrowheads="1"/>
            </p:cNvSpPr>
            <p:nvPr/>
          </p:nvSpPr>
          <p:spPr bwMode="auto">
            <a:xfrm>
              <a:off x="2618"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213</a:t>
              </a:r>
            </a:p>
          </p:txBody>
        </p:sp>
        <p:sp>
          <p:nvSpPr>
            <p:cNvPr id="37001" name="Text Box 887"/>
            <p:cNvSpPr txBox="1">
              <a:spLocks noChangeArrowheads="1"/>
            </p:cNvSpPr>
            <p:nvPr/>
          </p:nvSpPr>
          <p:spPr bwMode="auto">
            <a:xfrm>
              <a:off x="2864" y="105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214</a:t>
              </a:r>
            </a:p>
          </p:txBody>
        </p:sp>
        <p:sp>
          <p:nvSpPr>
            <p:cNvPr id="37002" name="Text Box 888"/>
            <p:cNvSpPr txBox="1">
              <a:spLocks noChangeArrowheads="1"/>
            </p:cNvSpPr>
            <p:nvPr/>
          </p:nvSpPr>
          <p:spPr bwMode="auto">
            <a:xfrm>
              <a:off x="3116"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215</a:t>
              </a:r>
            </a:p>
          </p:txBody>
        </p:sp>
        <p:sp>
          <p:nvSpPr>
            <p:cNvPr id="37003" name="Text Box 889"/>
            <p:cNvSpPr txBox="1">
              <a:spLocks noChangeArrowheads="1"/>
            </p:cNvSpPr>
            <p:nvPr/>
          </p:nvSpPr>
          <p:spPr bwMode="auto">
            <a:xfrm>
              <a:off x="3365"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216</a:t>
              </a:r>
            </a:p>
          </p:txBody>
        </p:sp>
        <p:sp>
          <p:nvSpPr>
            <p:cNvPr id="37004" name="Text Box 890"/>
            <p:cNvSpPr txBox="1">
              <a:spLocks noChangeArrowheads="1"/>
            </p:cNvSpPr>
            <p:nvPr/>
          </p:nvSpPr>
          <p:spPr bwMode="auto">
            <a:xfrm>
              <a:off x="3614"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217</a:t>
              </a:r>
            </a:p>
          </p:txBody>
        </p:sp>
        <p:sp>
          <p:nvSpPr>
            <p:cNvPr id="37005" name="Text Box 891"/>
            <p:cNvSpPr txBox="1">
              <a:spLocks noChangeArrowheads="1"/>
            </p:cNvSpPr>
            <p:nvPr/>
          </p:nvSpPr>
          <p:spPr bwMode="auto">
            <a:xfrm>
              <a:off x="3860" y="105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218</a:t>
              </a:r>
            </a:p>
          </p:txBody>
        </p:sp>
        <p:sp>
          <p:nvSpPr>
            <p:cNvPr id="37006" name="Text Box 892"/>
            <p:cNvSpPr txBox="1">
              <a:spLocks noChangeArrowheads="1"/>
            </p:cNvSpPr>
            <p:nvPr/>
          </p:nvSpPr>
          <p:spPr bwMode="auto">
            <a:xfrm>
              <a:off x="4112"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219</a:t>
              </a:r>
            </a:p>
          </p:txBody>
        </p:sp>
        <p:sp>
          <p:nvSpPr>
            <p:cNvPr id="37007" name="Text Box 893"/>
            <p:cNvSpPr txBox="1">
              <a:spLocks noChangeArrowheads="1"/>
            </p:cNvSpPr>
            <p:nvPr/>
          </p:nvSpPr>
          <p:spPr bwMode="auto">
            <a:xfrm>
              <a:off x="4359" y="105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224</a:t>
              </a:r>
            </a:p>
          </p:txBody>
        </p:sp>
        <p:sp>
          <p:nvSpPr>
            <p:cNvPr id="37008" name="Text Box 894"/>
            <p:cNvSpPr txBox="1">
              <a:spLocks noChangeArrowheads="1"/>
            </p:cNvSpPr>
            <p:nvPr/>
          </p:nvSpPr>
          <p:spPr bwMode="auto">
            <a:xfrm>
              <a:off x="4610"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225</a:t>
              </a:r>
            </a:p>
          </p:txBody>
        </p:sp>
        <p:sp>
          <p:nvSpPr>
            <p:cNvPr id="37009" name="Text Box 895"/>
            <p:cNvSpPr txBox="1">
              <a:spLocks noChangeArrowheads="1"/>
            </p:cNvSpPr>
            <p:nvPr/>
          </p:nvSpPr>
          <p:spPr bwMode="auto">
            <a:xfrm>
              <a:off x="4856" y="105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228</a:t>
              </a:r>
            </a:p>
          </p:txBody>
        </p:sp>
        <p:sp>
          <p:nvSpPr>
            <p:cNvPr id="37010" name="Text Box 896"/>
            <p:cNvSpPr txBox="1">
              <a:spLocks noChangeArrowheads="1"/>
            </p:cNvSpPr>
            <p:nvPr/>
          </p:nvSpPr>
          <p:spPr bwMode="auto">
            <a:xfrm>
              <a:off x="5108"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229</a:t>
              </a:r>
            </a:p>
          </p:txBody>
        </p:sp>
        <p:sp>
          <p:nvSpPr>
            <p:cNvPr id="37011" name="Text Box 897"/>
            <p:cNvSpPr txBox="1">
              <a:spLocks noChangeArrowheads="1"/>
            </p:cNvSpPr>
            <p:nvPr/>
          </p:nvSpPr>
          <p:spPr bwMode="auto">
            <a:xfrm>
              <a:off x="5354" y="105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231</a:t>
              </a:r>
            </a:p>
          </p:txBody>
        </p:sp>
        <p:sp>
          <p:nvSpPr>
            <p:cNvPr id="37012" name="Text Box 898"/>
            <p:cNvSpPr txBox="1">
              <a:spLocks noChangeArrowheads="1"/>
            </p:cNvSpPr>
            <p:nvPr/>
          </p:nvSpPr>
          <p:spPr bwMode="auto">
            <a:xfrm>
              <a:off x="125" y="1291"/>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234</a:t>
              </a:r>
            </a:p>
          </p:txBody>
        </p:sp>
        <p:sp>
          <p:nvSpPr>
            <p:cNvPr id="37013" name="Text Box 899"/>
            <p:cNvSpPr txBox="1">
              <a:spLocks noChangeArrowheads="1"/>
            </p:cNvSpPr>
            <p:nvPr/>
          </p:nvSpPr>
          <p:spPr bwMode="auto">
            <a:xfrm>
              <a:off x="377"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239</a:t>
              </a:r>
            </a:p>
          </p:txBody>
        </p:sp>
        <p:sp>
          <p:nvSpPr>
            <p:cNvPr id="37014" name="Text Box 900"/>
            <p:cNvSpPr txBox="1">
              <a:spLocks noChangeArrowheads="1"/>
            </p:cNvSpPr>
            <p:nvPr/>
          </p:nvSpPr>
          <p:spPr bwMode="auto">
            <a:xfrm>
              <a:off x="627"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240</a:t>
              </a:r>
            </a:p>
          </p:txBody>
        </p:sp>
        <p:sp>
          <p:nvSpPr>
            <p:cNvPr id="37015" name="Text Box 901"/>
            <p:cNvSpPr txBox="1">
              <a:spLocks noChangeArrowheads="1"/>
            </p:cNvSpPr>
            <p:nvPr/>
          </p:nvSpPr>
          <p:spPr bwMode="auto">
            <a:xfrm>
              <a:off x="872" y="1291"/>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248</a:t>
              </a:r>
            </a:p>
          </p:txBody>
        </p:sp>
        <p:sp>
          <p:nvSpPr>
            <p:cNvPr id="37016" name="Text Box 902"/>
            <p:cNvSpPr txBox="1">
              <a:spLocks noChangeArrowheads="1"/>
            </p:cNvSpPr>
            <p:nvPr/>
          </p:nvSpPr>
          <p:spPr bwMode="auto">
            <a:xfrm>
              <a:off x="1125"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251</a:t>
              </a:r>
            </a:p>
          </p:txBody>
        </p:sp>
        <p:sp>
          <p:nvSpPr>
            <p:cNvPr id="37017" name="Text Box 903"/>
            <p:cNvSpPr txBox="1">
              <a:spLocks noChangeArrowheads="1"/>
            </p:cNvSpPr>
            <p:nvPr/>
          </p:nvSpPr>
          <p:spPr bwMode="auto">
            <a:xfrm>
              <a:off x="1373"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252</a:t>
              </a:r>
            </a:p>
          </p:txBody>
        </p:sp>
        <p:sp>
          <p:nvSpPr>
            <p:cNvPr id="37018" name="Text Box 904"/>
            <p:cNvSpPr txBox="1">
              <a:spLocks noChangeArrowheads="1"/>
            </p:cNvSpPr>
            <p:nvPr/>
          </p:nvSpPr>
          <p:spPr bwMode="auto">
            <a:xfrm>
              <a:off x="1622"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253</a:t>
              </a:r>
            </a:p>
          </p:txBody>
        </p:sp>
        <p:sp>
          <p:nvSpPr>
            <p:cNvPr id="37019" name="Text Box 905"/>
            <p:cNvSpPr txBox="1">
              <a:spLocks noChangeArrowheads="1"/>
            </p:cNvSpPr>
            <p:nvPr/>
          </p:nvSpPr>
          <p:spPr bwMode="auto">
            <a:xfrm>
              <a:off x="1868" y="1291"/>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254</a:t>
              </a:r>
            </a:p>
          </p:txBody>
        </p:sp>
        <p:sp>
          <p:nvSpPr>
            <p:cNvPr id="37020" name="Text Box 906"/>
            <p:cNvSpPr txBox="1">
              <a:spLocks noChangeArrowheads="1"/>
            </p:cNvSpPr>
            <p:nvPr/>
          </p:nvSpPr>
          <p:spPr bwMode="auto">
            <a:xfrm>
              <a:off x="2120"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256</a:t>
              </a:r>
            </a:p>
          </p:txBody>
        </p:sp>
        <p:sp>
          <p:nvSpPr>
            <p:cNvPr id="37021" name="Text Box 907"/>
            <p:cNvSpPr txBox="1">
              <a:spLocks noChangeArrowheads="1"/>
            </p:cNvSpPr>
            <p:nvPr/>
          </p:nvSpPr>
          <p:spPr bwMode="auto">
            <a:xfrm>
              <a:off x="2370"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260</a:t>
              </a:r>
            </a:p>
          </p:txBody>
        </p:sp>
        <p:sp>
          <p:nvSpPr>
            <p:cNvPr id="37022" name="Text Box 908"/>
            <p:cNvSpPr txBox="1">
              <a:spLocks noChangeArrowheads="1"/>
            </p:cNvSpPr>
            <p:nvPr/>
          </p:nvSpPr>
          <p:spPr bwMode="auto">
            <a:xfrm>
              <a:off x="2618"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262</a:t>
              </a:r>
            </a:p>
          </p:txBody>
        </p:sp>
        <p:sp>
          <p:nvSpPr>
            <p:cNvPr id="37023" name="Text Box 909"/>
            <p:cNvSpPr txBox="1">
              <a:spLocks noChangeArrowheads="1"/>
            </p:cNvSpPr>
            <p:nvPr/>
          </p:nvSpPr>
          <p:spPr bwMode="auto">
            <a:xfrm>
              <a:off x="2867"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267</a:t>
              </a:r>
            </a:p>
          </p:txBody>
        </p:sp>
        <p:sp>
          <p:nvSpPr>
            <p:cNvPr id="37024" name="Text Box 910"/>
            <p:cNvSpPr txBox="1">
              <a:spLocks noChangeArrowheads="1"/>
            </p:cNvSpPr>
            <p:nvPr/>
          </p:nvSpPr>
          <p:spPr bwMode="auto">
            <a:xfrm>
              <a:off x="3116"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269</a:t>
              </a:r>
            </a:p>
          </p:txBody>
        </p:sp>
        <p:sp>
          <p:nvSpPr>
            <p:cNvPr id="37025" name="Text Box 911"/>
            <p:cNvSpPr txBox="1">
              <a:spLocks noChangeArrowheads="1"/>
            </p:cNvSpPr>
            <p:nvPr/>
          </p:nvSpPr>
          <p:spPr bwMode="auto">
            <a:xfrm>
              <a:off x="3366"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270</a:t>
              </a:r>
            </a:p>
          </p:txBody>
        </p:sp>
        <p:sp>
          <p:nvSpPr>
            <p:cNvPr id="37026" name="Text Box 912"/>
            <p:cNvSpPr txBox="1">
              <a:spLocks noChangeArrowheads="1"/>
            </p:cNvSpPr>
            <p:nvPr/>
          </p:nvSpPr>
          <p:spPr bwMode="auto">
            <a:xfrm>
              <a:off x="3614"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276</a:t>
              </a:r>
            </a:p>
          </p:txBody>
        </p:sp>
        <p:sp>
          <p:nvSpPr>
            <p:cNvPr id="37027" name="Text Box 913"/>
            <p:cNvSpPr txBox="1">
              <a:spLocks noChangeArrowheads="1"/>
            </p:cNvSpPr>
            <p:nvPr/>
          </p:nvSpPr>
          <p:spPr bwMode="auto">
            <a:xfrm>
              <a:off x="3864"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281</a:t>
              </a:r>
            </a:p>
          </p:txBody>
        </p:sp>
        <p:sp>
          <p:nvSpPr>
            <p:cNvPr id="37028" name="Text Box 914"/>
            <p:cNvSpPr txBox="1">
              <a:spLocks noChangeArrowheads="1"/>
            </p:cNvSpPr>
            <p:nvPr/>
          </p:nvSpPr>
          <p:spPr bwMode="auto">
            <a:xfrm>
              <a:off x="4112"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283</a:t>
              </a:r>
            </a:p>
          </p:txBody>
        </p:sp>
        <p:sp>
          <p:nvSpPr>
            <p:cNvPr id="37029" name="Text Box 915"/>
            <p:cNvSpPr txBox="1">
              <a:spLocks noChangeArrowheads="1"/>
            </p:cNvSpPr>
            <p:nvPr/>
          </p:nvSpPr>
          <p:spPr bwMode="auto">
            <a:xfrm>
              <a:off x="4362"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301</a:t>
              </a:r>
            </a:p>
          </p:txBody>
        </p:sp>
        <p:sp>
          <p:nvSpPr>
            <p:cNvPr id="37030" name="Text Box 916"/>
            <p:cNvSpPr txBox="1">
              <a:spLocks noChangeArrowheads="1"/>
            </p:cNvSpPr>
            <p:nvPr/>
          </p:nvSpPr>
          <p:spPr bwMode="auto">
            <a:xfrm>
              <a:off x="4610"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302</a:t>
              </a:r>
            </a:p>
          </p:txBody>
        </p:sp>
        <p:sp>
          <p:nvSpPr>
            <p:cNvPr id="37031" name="Text Box 917"/>
            <p:cNvSpPr txBox="1">
              <a:spLocks noChangeArrowheads="1"/>
            </p:cNvSpPr>
            <p:nvPr/>
          </p:nvSpPr>
          <p:spPr bwMode="auto">
            <a:xfrm>
              <a:off x="4859"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303</a:t>
              </a:r>
            </a:p>
          </p:txBody>
        </p:sp>
        <p:sp>
          <p:nvSpPr>
            <p:cNvPr id="37032" name="Text Box 918"/>
            <p:cNvSpPr txBox="1">
              <a:spLocks noChangeArrowheads="1"/>
            </p:cNvSpPr>
            <p:nvPr/>
          </p:nvSpPr>
          <p:spPr bwMode="auto">
            <a:xfrm>
              <a:off x="5105" y="1291"/>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304</a:t>
              </a:r>
            </a:p>
          </p:txBody>
        </p:sp>
        <p:sp>
          <p:nvSpPr>
            <p:cNvPr id="37033" name="Text Box 919"/>
            <p:cNvSpPr txBox="1">
              <a:spLocks noChangeArrowheads="1"/>
            </p:cNvSpPr>
            <p:nvPr/>
          </p:nvSpPr>
          <p:spPr bwMode="auto">
            <a:xfrm>
              <a:off x="5353" y="1291"/>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305</a:t>
              </a:r>
            </a:p>
          </p:txBody>
        </p:sp>
        <p:sp>
          <p:nvSpPr>
            <p:cNvPr id="37034" name="Text Box 920"/>
            <p:cNvSpPr txBox="1">
              <a:spLocks noChangeArrowheads="1"/>
            </p:cNvSpPr>
            <p:nvPr/>
          </p:nvSpPr>
          <p:spPr bwMode="auto">
            <a:xfrm>
              <a:off x="128"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307</a:t>
              </a:r>
            </a:p>
          </p:txBody>
        </p:sp>
        <p:sp>
          <p:nvSpPr>
            <p:cNvPr id="37035" name="Text Box 921"/>
            <p:cNvSpPr txBox="1">
              <a:spLocks noChangeArrowheads="1"/>
            </p:cNvSpPr>
            <p:nvPr/>
          </p:nvSpPr>
          <p:spPr bwMode="auto">
            <a:xfrm>
              <a:off x="374" y="1533"/>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308</a:t>
              </a:r>
            </a:p>
          </p:txBody>
        </p:sp>
        <p:sp>
          <p:nvSpPr>
            <p:cNvPr id="37036" name="Text Box 922"/>
            <p:cNvSpPr txBox="1">
              <a:spLocks noChangeArrowheads="1"/>
            </p:cNvSpPr>
            <p:nvPr/>
          </p:nvSpPr>
          <p:spPr bwMode="auto">
            <a:xfrm>
              <a:off x="626"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309</a:t>
              </a:r>
            </a:p>
          </p:txBody>
        </p:sp>
        <p:sp>
          <p:nvSpPr>
            <p:cNvPr id="37037" name="Text Box 923"/>
            <p:cNvSpPr txBox="1">
              <a:spLocks noChangeArrowheads="1"/>
            </p:cNvSpPr>
            <p:nvPr/>
          </p:nvSpPr>
          <p:spPr bwMode="auto">
            <a:xfrm>
              <a:off x="876"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310</a:t>
              </a:r>
            </a:p>
          </p:txBody>
        </p:sp>
        <p:sp>
          <p:nvSpPr>
            <p:cNvPr id="37038" name="Text Box 924"/>
            <p:cNvSpPr txBox="1">
              <a:spLocks noChangeArrowheads="1"/>
            </p:cNvSpPr>
            <p:nvPr/>
          </p:nvSpPr>
          <p:spPr bwMode="auto">
            <a:xfrm>
              <a:off x="1124"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312</a:t>
              </a:r>
            </a:p>
          </p:txBody>
        </p:sp>
        <p:sp>
          <p:nvSpPr>
            <p:cNvPr id="37039" name="Text Box 925"/>
            <p:cNvSpPr txBox="1">
              <a:spLocks noChangeArrowheads="1"/>
            </p:cNvSpPr>
            <p:nvPr/>
          </p:nvSpPr>
          <p:spPr bwMode="auto">
            <a:xfrm>
              <a:off x="1373"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313</a:t>
              </a:r>
            </a:p>
          </p:txBody>
        </p:sp>
        <p:sp>
          <p:nvSpPr>
            <p:cNvPr id="37040" name="Text Box 926"/>
            <p:cNvSpPr txBox="1">
              <a:spLocks noChangeArrowheads="1"/>
            </p:cNvSpPr>
            <p:nvPr/>
          </p:nvSpPr>
          <p:spPr bwMode="auto">
            <a:xfrm>
              <a:off x="1619" y="1533"/>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314</a:t>
              </a:r>
            </a:p>
          </p:txBody>
        </p:sp>
        <p:sp>
          <p:nvSpPr>
            <p:cNvPr id="37041" name="Text Box 927"/>
            <p:cNvSpPr txBox="1">
              <a:spLocks noChangeArrowheads="1"/>
            </p:cNvSpPr>
            <p:nvPr/>
          </p:nvSpPr>
          <p:spPr bwMode="auto">
            <a:xfrm>
              <a:off x="1871"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315</a:t>
              </a:r>
            </a:p>
          </p:txBody>
        </p:sp>
        <p:sp>
          <p:nvSpPr>
            <p:cNvPr id="37042" name="Text Box 928"/>
            <p:cNvSpPr txBox="1">
              <a:spLocks noChangeArrowheads="1"/>
            </p:cNvSpPr>
            <p:nvPr/>
          </p:nvSpPr>
          <p:spPr bwMode="auto">
            <a:xfrm>
              <a:off x="2120"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316</a:t>
              </a:r>
            </a:p>
          </p:txBody>
        </p:sp>
        <p:sp>
          <p:nvSpPr>
            <p:cNvPr id="37043" name="Text Box 929"/>
            <p:cNvSpPr txBox="1">
              <a:spLocks noChangeArrowheads="1"/>
            </p:cNvSpPr>
            <p:nvPr/>
          </p:nvSpPr>
          <p:spPr bwMode="auto">
            <a:xfrm>
              <a:off x="2369"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317</a:t>
              </a:r>
            </a:p>
          </p:txBody>
        </p:sp>
        <p:sp>
          <p:nvSpPr>
            <p:cNvPr id="37044" name="Text Box 930"/>
            <p:cNvSpPr txBox="1">
              <a:spLocks noChangeArrowheads="1"/>
            </p:cNvSpPr>
            <p:nvPr/>
          </p:nvSpPr>
          <p:spPr bwMode="auto">
            <a:xfrm>
              <a:off x="2615" y="1533"/>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318</a:t>
              </a:r>
            </a:p>
          </p:txBody>
        </p:sp>
        <p:sp>
          <p:nvSpPr>
            <p:cNvPr id="37045" name="Text Box 931"/>
            <p:cNvSpPr txBox="1">
              <a:spLocks noChangeArrowheads="1"/>
            </p:cNvSpPr>
            <p:nvPr/>
          </p:nvSpPr>
          <p:spPr bwMode="auto">
            <a:xfrm>
              <a:off x="2867"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319</a:t>
              </a:r>
            </a:p>
          </p:txBody>
        </p:sp>
        <p:sp>
          <p:nvSpPr>
            <p:cNvPr id="37046" name="Text Box 932"/>
            <p:cNvSpPr txBox="1">
              <a:spLocks noChangeArrowheads="1"/>
            </p:cNvSpPr>
            <p:nvPr/>
          </p:nvSpPr>
          <p:spPr bwMode="auto">
            <a:xfrm>
              <a:off x="3116"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320</a:t>
              </a:r>
            </a:p>
          </p:txBody>
        </p:sp>
        <p:sp>
          <p:nvSpPr>
            <p:cNvPr id="37047" name="Text Box 933"/>
            <p:cNvSpPr txBox="1">
              <a:spLocks noChangeArrowheads="1"/>
            </p:cNvSpPr>
            <p:nvPr/>
          </p:nvSpPr>
          <p:spPr bwMode="auto">
            <a:xfrm>
              <a:off x="3365"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321</a:t>
              </a:r>
            </a:p>
          </p:txBody>
        </p:sp>
        <p:sp>
          <p:nvSpPr>
            <p:cNvPr id="37048" name="Text Box 934"/>
            <p:cNvSpPr txBox="1">
              <a:spLocks noChangeArrowheads="1"/>
            </p:cNvSpPr>
            <p:nvPr/>
          </p:nvSpPr>
          <p:spPr bwMode="auto">
            <a:xfrm>
              <a:off x="3614"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323</a:t>
              </a:r>
            </a:p>
          </p:txBody>
        </p:sp>
        <p:sp>
          <p:nvSpPr>
            <p:cNvPr id="37049" name="Text Box 935"/>
            <p:cNvSpPr txBox="1">
              <a:spLocks noChangeArrowheads="1"/>
            </p:cNvSpPr>
            <p:nvPr/>
          </p:nvSpPr>
          <p:spPr bwMode="auto">
            <a:xfrm>
              <a:off x="3863"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325</a:t>
              </a:r>
            </a:p>
          </p:txBody>
        </p:sp>
        <p:sp>
          <p:nvSpPr>
            <p:cNvPr id="37050" name="Text Box 936"/>
            <p:cNvSpPr txBox="1">
              <a:spLocks noChangeArrowheads="1"/>
            </p:cNvSpPr>
            <p:nvPr/>
          </p:nvSpPr>
          <p:spPr bwMode="auto">
            <a:xfrm>
              <a:off x="4112"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330</a:t>
              </a:r>
            </a:p>
          </p:txBody>
        </p:sp>
        <p:sp>
          <p:nvSpPr>
            <p:cNvPr id="37051" name="Text Box 937"/>
            <p:cNvSpPr txBox="1">
              <a:spLocks noChangeArrowheads="1"/>
            </p:cNvSpPr>
            <p:nvPr/>
          </p:nvSpPr>
          <p:spPr bwMode="auto">
            <a:xfrm>
              <a:off x="4361"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331</a:t>
              </a:r>
            </a:p>
          </p:txBody>
        </p:sp>
        <p:sp>
          <p:nvSpPr>
            <p:cNvPr id="37052" name="Text Box 938"/>
            <p:cNvSpPr txBox="1">
              <a:spLocks noChangeArrowheads="1"/>
            </p:cNvSpPr>
            <p:nvPr/>
          </p:nvSpPr>
          <p:spPr bwMode="auto">
            <a:xfrm>
              <a:off x="4607" y="1533"/>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334</a:t>
              </a:r>
            </a:p>
          </p:txBody>
        </p:sp>
        <p:sp>
          <p:nvSpPr>
            <p:cNvPr id="37053" name="Text Box 939"/>
            <p:cNvSpPr txBox="1">
              <a:spLocks noChangeArrowheads="1"/>
            </p:cNvSpPr>
            <p:nvPr/>
          </p:nvSpPr>
          <p:spPr bwMode="auto">
            <a:xfrm>
              <a:off x="4859"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336</a:t>
              </a:r>
            </a:p>
          </p:txBody>
        </p:sp>
        <p:sp>
          <p:nvSpPr>
            <p:cNvPr id="37054" name="Text Box 940"/>
            <p:cNvSpPr txBox="1">
              <a:spLocks noChangeArrowheads="1"/>
            </p:cNvSpPr>
            <p:nvPr/>
          </p:nvSpPr>
          <p:spPr bwMode="auto">
            <a:xfrm>
              <a:off x="5108"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337</a:t>
              </a:r>
            </a:p>
          </p:txBody>
        </p:sp>
        <p:sp>
          <p:nvSpPr>
            <p:cNvPr id="37055" name="Text Box 941"/>
            <p:cNvSpPr txBox="1">
              <a:spLocks noChangeArrowheads="1"/>
            </p:cNvSpPr>
            <p:nvPr/>
          </p:nvSpPr>
          <p:spPr bwMode="auto">
            <a:xfrm>
              <a:off x="5353" y="1533"/>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339</a:t>
              </a:r>
            </a:p>
          </p:txBody>
        </p:sp>
        <p:sp>
          <p:nvSpPr>
            <p:cNvPr id="37056" name="Text Box 942"/>
            <p:cNvSpPr txBox="1">
              <a:spLocks noChangeArrowheads="1"/>
            </p:cNvSpPr>
            <p:nvPr/>
          </p:nvSpPr>
          <p:spPr bwMode="auto">
            <a:xfrm>
              <a:off x="128"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347</a:t>
              </a:r>
            </a:p>
          </p:txBody>
        </p:sp>
        <p:sp>
          <p:nvSpPr>
            <p:cNvPr id="37057" name="Text Box 943"/>
            <p:cNvSpPr txBox="1">
              <a:spLocks noChangeArrowheads="1"/>
            </p:cNvSpPr>
            <p:nvPr/>
          </p:nvSpPr>
          <p:spPr bwMode="auto">
            <a:xfrm>
              <a:off x="377"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351</a:t>
              </a:r>
            </a:p>
          </p:txBody>
        </p:sp>
        <p:sp>
          <p:nvSpPr>
            <p:cNvPr id="37058" name="Text Box 944"/>
            <p:cNvSpPr txBox="1">
              <a:spLocks noChangeArrowheads="1"/>
            </p:cNvSpPr>
            <p:nvPr/>
          </p:nvSpPr>
          <p:spPr bwMode="auto">
            <a:xfrm>
              <a:off x="626"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352</a:t>
              </a:r>
            </a:p>
          </p:txBody>
        </p:sp>
        <p:sp>
          <p:nvSpPr>
            <p:cNvPr id="37059" name="Text Box 945"/>
            <p:cNvSpPr txBox="1">
              <a:spLocks noChangeArrowheads="1"/>
            </p:cNvSpPr>
            <p:nvPr/>
          </p:nvSpPr>
          <p:spPr bwMode="auto">
            <a:xfrm>
              <a:off x="875"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360</a:t>
              </a:r>
            </a:p>
          </p:txBody>
        </p:sp>
        <p:sp>
          <p:nvSpPr>
            <p:cNvPr id="37060" name="Text Box 946"/>
            <p:cNvSpPr txBox="1">
              <a:spLocks noChangeArrowheads="1"/>
            </p:cNvSpPr>
            <p:nvPr/>
          </p:nvSpPr>
          <p:spPr bwMode="auto">
            <a:xfrm>
              <a:off x="1124"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361</a:t>
              </a:r>
            </a:p>
          </p:txBody>
        </p:sp>
        <p:sp>
          <p:nvSpPr>
            <p:cNvPr id="37061" name="Text Box 947"/>
            <p:cNvSpPr txBox="1">
              <a:spLocks noChangeArrowheads="1"/>
            </p:cNvSpPr>
            <p:nvPr/>
          </p:nvSpPr>
          <p:spPr bwMode="auto">
            <a:xfrm>
              <a:off x="1370" y="1769"/>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364</a:t>
              </a:r>
            </a:p>
          </p:txBody>
        </p:sp>
        <p:sp>
          <p:nvSpPr>
            <p:cNvPr id="37062" name="Text Box 948"/>
            <p:cNvSpPr txBox="1">
              <a:spLocks noChangeArrowheads="1"/>
            </p:cNvSpPr>
            <p:nvPr/>
          </p:nvSpPr>
          <p:spPr bwMode="auto">
            <a:xfrm>
              <a:off x="1623"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385</a:t>
              </a:r>
            </a:p>
          </p:txBody>
        </p:sp>
        <p:sp>
          <p:nvSpPr>
            <p:cNvPr id="37063" name="Text Box 949"/>
            <p:cNvSpPr txBox="1">
              <a:spLocks noChangeArrowheads="1"/>
            </p:cNvSpPr>
            <p:nvPr/>
          </p:nvSpPr>
          <p:spPr bwMode="auto">
            <a:xfrm>
              <a:off x="1871"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386</a:t>
              </a:r>
            </a:p>
          </p:txBody>
        </p:sp>
        <p:sp>
          <p:nvSpPr>
            <p:cNvPr id="37064" name="Text Box 950"/>
            <p:cNvSpPr txBox="1">
              <a:spLocks noChangeArrowheads="1"/>
            </p:cNvSpPr>
            <p:nvPr/>
          </p:nvSpPr>
          <p:spPr bwMode="auto">
            <a:xfrm>
              <a:off x="2120"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401</a:t>
              </a:r>
            </a:p>
          </p:txBody>
        </p:sp>
        <p:sp>
          <p:nvSpPr>
            <p:cNvPr id="37065" name="Text Box 951"/>
            <p:cNvSpPr txBox="1">
              <a:spLocks noChangeArrowheads="1"/>
            </p:cNvSpPr>
            <p:nvPr/>
          </p:nvSpPr>
          <p:spPr bwMode="auto">
            <a:xfrm>
              <a:off x="2369"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402</a:t>
              </a:r>
            </a:p>
          </p:txBody>
        </p:sp>
        <p:sp>
          <p:nvSpPr>
            <p:cNvPr id="37066" name="Text Box 952"/>
            <p:cNvSpPr txBox="1">
              <a:spLocks noChangeArrowheads="1"/>
            </p:cNvSpPr>
            <p:nvPr/>
          </p:nvSpPr>
          <p:spPr bwMode="auto">
            <a:xfrm>
              <a:off x="2615" y="1769"/>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404</a:t>
              </a:r>
            </a:p>
          </p:txBody>
        </p:sp>
        <p:sp>
          <p:nvSpPr>
            <p:cNvPr id="37067" name="Text Box 953"/>
            <p:cNvSpPr txBox="1">
              <a:spLocks noChangeArrowheads="1"/>
            </p:cNvSpPr>
            <p:nvPr/>
          </p:nvSpPr>
          <p:spPr bwMode="auto">
            <a:xfrm>
              <a:off x="2867"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405</a:t>
              </a:r>
            </a:p>
          </p:txBody>
        </p:sp>
        <p:sp>
          <p:nvSpPr>
            <p:cNvPr id="37068" name="Text Box 954"/>
            <p:cNvSpPr txBox="1">
              <a:spLocks noChangeArrowheads="1"/>
            </p:cNvSpPr>
            <p:nvPr/>
          </p:nvSpPr>
          <p:spPr bwMode="auto">
            <a:xfrm>
              <a:off x="3116"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406</a:t>
              </a:r>
            </a:p>
          </p:txBody>
        </p:sp>
        <p:sp>
          <p:nvSpPr>
            <p:cNvPr id="37069" name="Text Box 955"/>
            <p:cNvSpPr txBox="1">
              <a:spLocks noChangeArrowheads="1"/>
            </p:cNvSpPr>
            <p:nvPr/>
          </p:nvSpPr>
          <p:spPr bwMode="auto">
            <a:xfrm>
              <a:off x="3365"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407</a:t>
              </a:r>
            </a:p>
          </p:txBody>
        </p:sp>
        <p:sp>
          <p:nvSpPr>
            <p:cNvPr id="37070" name="Text Box 956"/>
            <p:cNvSpPr txBox="1">
              <a:spLocks noChangeArrowheads="1"/>
            </p:cNvSpPr>
            <p:nvPr/>
          </p:nvSpPr>
          <p:spPr bwMode="auto">
            <a:xfrm>
              <a:off x="3611" y="1769"/>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408</a:t>
              </a:r>
            </a:p>
          </p:txBody>
        </p:sp>
        <p:sp>
          <p:nvSpPr>
            <p:cNvPr id="37071" name="Text Box 957"/>
            <p:cNvSpPr txBox="1">
              <a:spLocks noChangeArrowheads="1"/>
            </p:cNvSpPr>
            <p:nvPr/>
          </p:nvSpPr>
          <p:spPr bwMode="auto">
            <a:xfrm>
              <a:off x="3863"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409</a:t>
              </a:r>
            </a:p>
          </p:txBody>
        </p:sp>
        <p:sp>
          <p:nvSpPr>
            <p:cNvPr id="37072" name="Text Box 958"/>
            <p:cNvSpPr txBox="1">
              <a:spLocks noChangeArrowheads="1"/>
            </p:cNvSpPr>
            <p:nvPr/>
          </p:nvSpPr>
          <p:spPr bwMode="auto">
            <a:xfrm>
              <a:off x="4112"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410</a:t>
              </a:r>
            </a:p>
          </p:txBody>
        </p:sp>
        <p:sp>
          <p:nvSpPr>
            <p:cNvPr id="37073" name="Text Box 959"/>
            <p:cNvSpPr txBox="1">
              <a:spLocks noChangeArrowheads="1"/>
            </p:cNvSpPr>
            <p:nvPr/>
          </p:nvSpPr>
          <p:spPr bwMode="auto">
            <a:xfrm>
              <a:off x="4361"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412</a:t>
              </a:r>
            </a:p>
          </p:txBody>
        </p:sp>
        <p:sp>
          <p:nvSpPr>
            <p:cNvPr id="37074" name="Text Box 960"/>
            <p:cNvSpPr txBox="1">
              <a:spLocks noChangeArrowheads="1"/>
            </p:cNvSpPr>
            <p:nvPr/>
          </p:nvSpPr>
          <p:spPr bwMode="auto">
            <a:xfrm>
              <a:off x="4610"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413</a:t>
              </a:r>
            </a:p>
          </p:txBody>
        </p:sp>
        <p:sp>
          <p:nvSpPr>
            <p:cNvPr id="37075" name="Text Box 961"/>
            <p:cNvSpPr txBox="1">
              <a:spLocks noChangeArrowheads="1"/>
            </p:cNvSpPr>
            <p:nvPr/>
          </p:nvSpPr>
          <p:spPr bwMode="auto">
            <a:xfrm>
              <a:off x="4856" y="1769"/>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414</a:t>
              </a:r>
            </a:p>
          </p:txBody>
        </p:sp>
        <p:sp>
          <p:nvSpPr>
            <p:cNvPr id="37076" name="Text Box 962"/>
            <p:cNvSpPr txBox="1">
              <a:spLocks noChangeArrowheads="1"/>
            </p:cNvSpPr>
            <p:nvPr/>
          </p:nvSpPr>
          <p:spPr bwMode="auto">
            <a:xfrm>
              <a:off x="5108"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415</a:t>
              </a:r>
            </a:p>
          </p:txBody>
        </p:sp>
        <p:sp>
          <p:nvSpPr>
            <p:cNvPr id="37077" name="Text Box 963"/>
            <p:cNvSpPr txBox="1">
              <a:spLocks noChangeArrowheads="1"/>
            </p:cNvSpPr>
            <p:nvPr/>
          </p:nvSpPr>
          <p:spPr bwMode="auto">
            <a:xfrm>
              <a:off x="5353" y="1769"/>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416</a:t>
              </a:r>
            </a:p>
          </p:txBody>
        </p:sp>
        <p:sp>
          <p:nvSpPr>
            <p:cNvPr id="37078" name="Text Box 964"/>
            <p:cNvSpPr txBox="1">
              <a:spLocks noChangeArrowheads="1"/>
            </p:cNvSpPr>
            <p:nvPr/>
          </p:nvSpPr>
          <p:spPr bwMode="auto">
            <a:xfrm>
              <a:off x="128"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417</a:t>
              </a:r>
            </a:p>
          </p:txBody>
        </p:sp>
        <p:sp>
          <p:nvSpPr>
            <p:cNvPr id="37079" name="Text Box 965"/>
            <p:cNvSpPr txBox="1">
              <a:spLocks noChangeArrowheads="1"/>
            </p:cNvSpPr>
            <p:nvPr/>
          </p:nvSpPr>
          <p:spPr bwMode="auto">
            <a:xfrm>
              <a:off x="377"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419</a:t>
              </a:r>
            </a:p>
          </p:txBody>
        </p:sp>
        <p:sp>
          <p:nvSpPr>
            <p:cNvPr id="37080" name="Text Box 966"/>
            <p:cNvSpPr txBox="1">
              <a:spLocks noChangeArrowheads="1"/>
            </p:cNvSpPr>
            <p:nvPr/>
          </p:nvSpPr>
          <p:spPr bwMode="auto">
            <a:xfrm>
              <a:off x="626"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423</a:t>
              </a:r>
            </a:p>
          </p:txBody>
        </p:sp>
        <p:sp>
          <p:nvSpPr>
            <p:cNvPr id="37081" name="Text Box 967"/>
            <p:cNvSpPr txBox="1">
              <a:spLocks noChangeArrowheads="1"/>
            </p:cNvSpPr>
            <p:nvPr/>
          </p:nvSpPr>
          <p:spPr bwMode="auto">
            <a:xfrm>
              <a:off x="872" y="201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424</a:t>
              </a:r>
            </a:p>
          </p:txBody>
        </p:sp>
        <p:sp>
          <p:nvSpPr>
            <p:cNvPr id="37082" name="Text Box 968"/>
            <p:cNvSpPr txBox="1">
              <a:spLocks noChangeArrowheads="1"/>
            </p:cNvSpPr>
            <p:nvPr/>
          </p:nvSpPr>
          <p:spPr bwMode="auto">
            <a:xfrm>
              <a:off x="1124"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425</a:t>
              </a:r>
            </a:p>
          </p:txBody>
        </p:sp>
        <p:sp>
          <p:nvSpPr>
            <p:cNvPr id="37083" name="Text Box 969"/>
            <p:cNvSpPr txBox="1">
              <a:spLocks noChangeArrowheads="1"/>
            </p:cNvSpPr>
            <p:nvPr/>
          </p:nvSpPr>
          <p:spPr bwMode="auto">
            <a:xfrm>
              <a:off x="1373"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430</a:t>
              </a:r>
            </a:p>
          </p:txBody>
        </p:sp>
        <p:sp>
          <p:nvSpPr>
            <p:cNvPr id="37084" name="Text Box 970"/>
            <p:cNvSpPr txBox="1">
              <a:spLocks noChangeArrowheads="1"/>
            </p:cNvSpPr>
            <p:nvPr/>
          </p:nvSpPr>
          <p:spPr bwMode="auto">
            <a:xfrm>
              <a:off x="1622"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432</a:t>
              </a:r>
            </a:p>
          </p:txBody>
        </p:sp>
        <p:sp>
          <p:nvSpPr>
            <p:cNvPr id="37085" name="Text Box 971"/>
            <p:cNvSpPr txBox="1">
              <a:spLocks noChangeArrowheads="1"/>
            </p:cNvSpPr>
            <p:nvPr/>
          </p:nvSpPr>
          <p:spPr bwMode="auto">
            <a:xfrm>
              <a:off x="1868" y="201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434</a:t>
              </a:r>
            </a:p>
          </p:txBody>
        </p:sp>
        <p:sp>
          <p:nvSpPr>
            <p:cNvPr id="37086" name="Text Box 972"/>
            <p:cNvSpPr txBox="1">
              <a:spLocks noChangeArrowheads="1"/>
            </p:cNvSpPr>
            <p:nvPr/>
          </p:nvSpPr>
          <p:spPr bwMode="auto">
            <a:xfrm>
              <a:off x="2120"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435</a:t>
              </a:r>
            </a:p>
          </p:txBody>
        </p:sp>
        <p:sp>
          <p:nvSpPr>
            <p:cNvPr id="37087" name="Text Box 973"/>
            <p:cNvSpPr txBox="1">
              <a:spLocks noChangeArrowheads="1"/>
            </p:cNvSpPr>
            <p:nvPr/>
          </p:nvSpPr>
          <p:spPr bwMode="auto">
            <a:xfrm>
              <a:off x="2369"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440</a:t>
              </a:r>
            </a:p>
          </p:txBody>
        </p:sp>
        <p:sp>
          <p:nvSpPr>
            <p:cNvPr id="37088" name="Text Box 974"/>
            <p:cNvSpPr txBox="1">
              <a:spLocks noChangeArrowheads="1"/>
            </p:cNvSpPr>
            <p:nvPr/>
          </p:nvSpPr>
          <p:spPr bwMode="auto">
            <a:xfrm>
              <a:off x="2618"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443</a:t>
              </a:r>
            </a:p>
          </p:txBody>
        </p:sp>
        <p:sp>
          <p:nvSpPr>
            <p:cNvPr id="37089" name="Text Box 975"/>
            <p:cNvSpPr txBox="1">
              <a:spLocks noChangeArrowheads="1"/>
            </p:cNvSpPr>
            <p:nvPr/>
          </p:nvSpPr>
          <p:spPr bwMode="auto">
            <a:xfrm>
              <a:off x="2867"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445</a:t>
              </a:r>
            </a:p>
          </p:txBody>
        </p:sp>
        <p:sp>
          <p:nvSpPr>
            <p:cNvPr id="37090" name="Text Box 976"/>
            <p:cNvSpPr txBox="1">
              <a:spLocks noChangeArrowheads="1"/>
            </p:cNvSpPr>
            <p:nvPr/>
          </p:nvSpPr>
          <p:spPr bwMode="auto">
            <a:xfrm>
              <a:off x="3116"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469</a:t>
              </a:r>
            </a:p>
          </p:txBody>
        </p:sp>
        <p:sp>
          <p:nvSpPr>
            <p:cNvPr id="37091" name="Text Box 977"/>
            <p:cNvSpPr txBox="1">
              <a:spLocks noChangeArrowheads="1"/>
            </p:cNvSpPr>
            <p:nvPr/>
          </p:nvSpPr>
          <p:spPr bwMode="auto">
            <a:xfrm>
              <a:off x="3365"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470</a:t>
              </a:r>
            </a:p>
          </p:txBody>
        </p:sp>
        <p:sp>
          <p:nvSpPr>
            <p:cNvPr id="37092" name="Text Box 978"/>
            <p:cNvSpPr txBox="1">
              <a:spLocks noChangeArrowheads="1"/>
            </p:cNvSpPr>
            <p:nvPr/>
          </p:nvSpPr>
          <p:spPr bwMode="auto">
            <a:xfrm>
              <a:off x="3614"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475</a:t>
              </a:r>
            </a:p>
          </p:txBody>
        </p:sp>
        <p:sp>
          <p:nvSpPr>
            <p:cNvPr id="37093" name="Text Box 979"/>
            <p:cNvSpPr txBox="1">
              <a:spLocks noChangeArrowheads="1"/>
            </p:cNvSpPr>
            <p:nvPr/>
          </p:nvSpPr>
          <p:spPr bwMode="auto">
            <a:xfrm>
              <a:off x="3860" y="201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478</a:t>
              </a:r>
            </a:p>
          </p:txBody>
        </p:sp>
        <p:sp>
          <p:nvSpPr>
            <p:cNvPr id="37094" name="Text Box 980"/>
            <p:cNvSpPr txBox="1">
              <a:spLocks noChangeArrowheads="1"/>
            </p:cNvSpPr>
            <p:nvPr/>
          </p:nvSpPr>
          <p:spPr bwMode="auto">
            <a:xfrm>
              <a:off x="4112"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479</a:t>
              </a:r>
            </a:p>
          </p:txBody>
        </p:sp>
        <p:sp>
          <p:nvSpPr>
            <p:cNvPr id="37095" name="Text Box 981"/>
            <p:cNvSpPr txBox="1">
              <a:spLocks noChangeArrowheads="1"/>
            </p:cNvSpPr>
            <p:nvPr/>
          </p:nvSpPr>
          <p:spPr bwMode="auto">
            <a:xfrm>
              <a:off x="4361"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480</a:t>
              </a:r>
            </a:p>
          </p:txBody>
        </p:sp>
        <p:sp>
          <p:nvSpPr>
            <p:cNvPr id="37096" name="Text Box 982"/>
            <p:cNvSpPr txBox="1">
              <a:spLocks noChangeArrowheads="1"/>
            </p:cNvSpPr>
            <p:nvPr/>
          </p:nvSpPr>
          <p:spPr bwMode="auto">
            <a:xfrm>
              <a:off x="4607" y="201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484</a:t>
              </a:r>
            </a:p>
          </p:txBody>
        </p:sp>
        <p:sp>
          <p:nvSpPr>
            <p:cNvPr id="37097" name="Text Box 983"/>
            <p:cNvSpPr txBox="1">
              <a:spLocks noChangeArrowheads="1"/>
            </p:cNvSpPr>
            <p:nvPr/>
          </p:nvSpPr>
          <p:spPr bwMode="auto">
            <a:xfrm>
              <a:off x="4859"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501</a:t>
              </a:r>
            </a:p>
          </p:txBody>
        </p:sp>
        <p:sp>
          <p:nvSpPr>
            <p:cNvPr id="37098" name="Text Box 984"/>
            <p:cNvSpPr txBox="1">
              <a:spLocks noChangeArrowheads="1"/>
            </p:cNvSpPr>
            <p:nvPr/>
          </p:nvSpPr>
          <p:spPr bwMode="auto">
            <a:xfrm>
              <a:off x="5108"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502</a:t>
              </a:r>
            </a:p>
          </p:txBody>
        </p:sp>
        <p:sp>
          <p:nvSpPr>
            <p:cNvPr id="37099" name="Text Box 985"/>
            <p:cNvSpPr txBox="1">
              <a:spLocks noChangeArrowheads="1"/>
            </p:cNvSpPr>
            <p:nvPr/>
          </p:nvSpPr>
          <p:spPr bwMode="auto">
            <a:xfrm>
              <a:off x="5353" y="201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503</a:t>
              </a:r>
            </a:p>
          </p:txBody>
        </p:sp>
        <p:sp>
          <p:nvSpPr>
            <p:cNvPr id="37100" name="Text Box 986"/>
            <p:cNvSpPr txBox="1">
              <a:spLocks noChangeArrowheads="1"/>
            </p:cNvSpPr>
            <p:nvPr/>
          </p:nvSpPr>
          <p:spPr bwMode="auto">
            <a:xfrm>
              <a:off x="125" y="225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504</a:t>
              </a:r>
            </a:p>
          </p:txBody>
        </p:sp>
        <p:sp>
          <p:nvSpPr>
            <p:cNvPr id="37101" name="Text Box 987"/>
            <p:cNvSpPr txBox="1">
              <a:spLocks noChangeArrowheads="1"/>
            </p:cNvSpPr>
            <p:nvPr/>
          </p:nvSpPr>
          <p:spPr bwMode="auto">
            <a:xfrm>
              <a:off x="377"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505</a:t>
              </a:r>
            </a:p>
          </p:txBody>
        </p:sp>
        <p:sp>
          <p:nvSpPr>
            <p:cNvPr id="37102" name="Text Box 988"/>
            <p:cNvSpPr txBox="1">
              <a:spLocks noChangeArrowheads="1"/>
            </p:cNvSpPr>
            <p:nvPr/>
          </p:nvSpPr>
          <p:spPr bwMode="auto">
            <a:xfrm>
              <a:off x="626"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507</a:t>
              </a:r>
            </a:p>
          </p:txBody>
        </p:sp>
        <p:sp>
          <p:nvSpPr>
            <p:cNvPr id="37103" name="Text Box 989"/>
            <p:cNvSpPr txBox="1">
              <a:spLocks noChangeArrowheads="1"/>
            </p:cNvSpPr>
            <p:nvPr/>
          </p:nvSpPr>
          <p:spPr bwMode="auto">
            <a:xfrm>
              <a:off x="872" y="225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508</a:t>
              </a:r>
            </a:p>
          </p:txBody>
        </p:sp>
        <p:sp>
          <p:nvSpPr>
            <p:cNvPr id="37104" name="Text Box 990"/>
            <p:cNvSpPr txBox="1">
              <a:spLocks noChangeArrowheads="1"/>
            </p:cNvSpPr>
            <p:nvPr/>
          </p:nvSpPr>
          <p:spPr bwMode="auto">
            <a:xfrm>
              <a:off x="1124"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509</a:t>
              </a:r>
            </a:p>
          </p:txBody>
        </p:sp>
        <p:sp>
          <p:nvSpPr>
            <p:cNvPr id="37105" name="Text Box 991"/>
            <p:cNvSpPr txBox="1">
              <a:spLocks noChangeArrowheads="1"/>
            </p:cNvSpPr>
            <p:nvPr/>
          </p:nvSpPr>
          <p:spPr bwMode="auto">
            <a:xfrm>
              <a:off x="1374"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510</a:t>
              </a:r>
            </a:p>
          </p:txBody>
        </p:sp>
        <p:sp>
          <p:nvSpPr>
            <p:cNvPr id="37106" name="Text Box 992"/>
            <p:cNvSpPr txBox="1">
              <a:spLocks noChangeArrowheads="1"/>
            </p:cNvSpPr>
            <p:nvPr/>
          </p:nvSpPr>
          <p:spPr bwMode="auto">
            <a:xfrm>
              <a:off x="1622"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512</a:t>
              </a:r>
            </a:p>
          </p:txBody>
        </p:sp>
        <p:sp>
          <p:nvSpPr>
            <p:cNvPr id="37107" name="Text Box 993"/>
            <p:cNvSpPr txBox="1">
              <a:spLocks noChangeArrowheads="1"/>
            </p:cNvSpPr>
            <p:nvPr/>
          </p:nvSpPr>
          <p:spPr bwMode="auto">
            <a:xfrm>
              <a:off x="1872"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513</a:t>
              </a:r>
            </a:p>
          </p:txBody>
        </p:sp>
        <p:sp>
          <p:nvSpPr>
            <p:cNvPr id="37108" name="Text Box 994"/>
            <p:cNvSpPr txBox="1">
              <a:spLocks noChangeArrowheads="1"/>
            </p:cNvSpPr>
            <p:nvPr/>
          </p:nvSpPr>
          <p:spPr bwMode="auto">
            <a:xfrm>
              <a:off x="2121"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515</a:t>
              </a:r>
            </a:p>
          </p:txBody>
        </p:sp>
        <p:sp>
          <p:nvSpPr>
            <p:cNvPr id="37109" name="Text Box 995"/>
            <p:cNvSpPr txBox="1">
              <a:spLocks noChangeArrowheads="1"/>
            </p:cNvSpPr>
            <p:nvPr/>
          </p:nvSpPr>
          <p:spPr bwMode="auto">
            <a:xfrm>
              <a:off x="2369"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516</a:t>
              </a:r>
            </a:p>
          </p:txBody>
        </p:sp>
        <p:sp>
          <p:nvSpPr>
            <p:cNvPr id="37110" name="Text Box 996"/>
            <p:cNvSpPr txBox="1">
              <a:spLocks noChangeArrowheads="1"/>
            </p:cNvSpPr>
            <p:nvPr/>
          </p:nvSpPr>
          <p:spPr bwMode="auto">
            <a:xfrm>
              <a:off x="2618"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517</a:t>
              </a:r>
            </a:p>
          </p:txBody>
        </p:sp>
        <p:sp>
          <p:nvSpPr>
            <p:cNvPr id="37111" name="Text Box 997"/>
            <p:cNvSpPr txBox="1">
              <a:spLocks noChangeArrowheads="1"/>
            </p:cNvSpPr>
            <p:nvPr/>
          </p:nvSpPr>
          <p:spPr bwMode="auto">
            <a:xfrm>
              <a:off x="2864" y="225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518</a:t>
              </a:r>
            </a:p>
          </p:txBody>
        </p:sp>
        <p:sp>
          <p:nvSpPr>
            <p:cNvPr id="37112" name="Text Box 998"/>
            <p:cNvSpPr txBox="1">
              <a:spLocks noChangeArrowheads="1"/>
            </p:cNvSpPr>
            <p:nvPr/>
          </p:nvSpPr>
          <p:spPr bwMode="auto">
            <a:xfrm>
              <a:off x="3116"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520</a:t>
              </a:r>
            </a:p>
          </p:txBody>
        </p:sp>
        <p:sp>
          <p:nvSpPr>
            <p:cNvPr id="37113" name="Text Box 999"/>
            <p:cNvSpPr txBox="1">
              <a:spLocks noChangeArrowheads="1"/>
            </p:cNvSpPr>
            <p:nvPr/>
          </p:nvSpPr>
          <p:spPr bwMode="auto">
            <a:xfrm>
              <a:off x="3365"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530</a:t>
              </a:r>
            </a:p>
          </p:txBody>
        </p:sp>
        <p:sp>
          <p:nvSpPr>
            <p:cNvPr id="37114" name="Text Box 1000"/>
            <p:cNvSpPr txBox="1">
              <a:spLocks noChangeArrowheads="1"/>
            </p:cNvSpPr>
            <p:nvPr/>
          </p:nvSpPr>
          <p:spPr bwMode="auto">
            <a:xfrm>
              <a:off x="3614"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540</a:t>
              </a:r>
            </a:p>
          </p:txBody>
        </p:sp>
        <p:sp>
          <p:nvSpPr>
            <p:cNvPr id="37115" name="Text Box 1001"/>
            <p:cNvSpPr txBox="1">
              <a:spLocks noChangeArrowheads="1"/>
            </p:cNvSpPr>
            <p:nvPr/>
          </p:nvSpPr>
          <p:spPr bwMode="auto">
            <a:xfrm>
              <a:off x="3863"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541</a:t>
              </a:r>
            </a:p>
          </p:txBody>
        </p:sp>
        <p:sp>
          <p:nvSpPr>
            <p:cNvPr id="37116" name="Text Box 1002"/>
            <p:cNvSpPr txBox="1">
              <a:spLocks noChangeArrowheads="1"/>
            </p:cNvSpPr>
            <p:nvPr/>
          </p:nvSpPr>
          <p:spPr bwMode="auto">
            <a:xfrm>
              <a:off x="4112"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551</a:t>
              </a:r>
            </a:p>
          </p:txBody>
        </p:sp>
        <p:sp>
          <p:nvSpPr>
            <p:cNvPr id="37117" name="Text Box 1003"/>
            <p:cNvSpPr txBox="1">
              <a:spLocks noChangeArrowheads="1"/>
            </p:cNvSpPr>
            <p:nvPr/>
          </p:nvSpPr>
          <p:spPr bwMode="auto">
            <a:xfrm>
              <a:off x="4361"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559</a:t>
              </a:r>
            </a:p>
          </p:txBody>
        </p:sp>
        <p:sp>
          <p:nvSpPr>
            <p:cNvPr id="37118" name="Text Box 1004"/>
            <p:cNvSpPr txBox="1">
              <a:spLocks noChangeArrowheads="1"/>
            </p:cNvSpPr>
            <p:nvPr/>
          </p:nvSpPr>
          <p:spPr bwMode="auto">
            <a:xfrm>
              <a:off x="4610"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561</a:t>
              </a:r>
            </a:p>
          </p:txBody>
        </p:sp>
        <p:sp>
          <p:nvSpPr>
            <p:cNvPr id="37119" name="Text Box 1005"/>
            <p:cNvSpPr txBox="1">
              <a:spLocks noChangeArrowheads="1"/>
            </p:cNvSpPr>
            <p:nvPr/>
          </p:nvSpPr>
          <p:spPr bwMode="auto">
            <a:xfrm>
              <a:off x="4859"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562</a:t>
              </a:r>
            </a:p>
          </p:txBody>
        </p:sp>
        <p:sp>
          <p:nvSpPr>
            <p:cNvPr id="37120" name="Text Box 1006"/>
            <p:cNvSpPr txBox="1">
              <a:spLocks noChangeArrowheads="1"/>
            </p:cNvSpPr>
            <p:nvPr/>
          </p:nvSpPr>
          <p:spPr bwMode="auto">
            <a:xfrm>
              <a:off x="5108" y="225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563</a:t>
              </a:r>
            </a:p>
          </p:txBody>
        </p:sp>
        <p:sp>
          <p:nvSpPr>
            <p:cNvPr id="37121" name="Text Box 1007"/>
            <p:cNvSpPr txBox="1">
              <a:spLocks noChangeArrowheads="1"/>
            </p:cNvSpPr>
            <p:nvPr/>
          </p:nvSpPr>
          <p:spPr bwMode="auto">
            <a:xfrm>
              <a:off x="5350" y="225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564</a:t>
              </a:r>
            </a:p>
          </p:txBody>
        </p:sp>
        <p:sp>
          <p:nvSpPr>
            <p:cNvPr id="37122" name="Text Box 1008"/>
            <p:cNvSpPr txBox="1">
              <a:spLocks noChangeArrowheads="1"/>
            </p:cNvSpPr>
            <p:nvPr/>
          </p:nvSpPr>
          <p:spPr bwMode="auto">
            <a:xfrm>
              <a:off x="128"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dirty="0"/>
                <a:t>567</a:t>
              </a:r>
            </a:p>
          </p:txBody>
        </p:sp>
        <p:sp>
          <p:nvSpPr>
            <p:cNvPr id="37123" name="Text Box 1009"/>
            <p:cNvSpPr txBox="1">
              <a:spLocks noChangeArrowheads="1"/>
            </p:cNvSpPr>
            <p:nvPr/>
          </p:nvSpPr>
          <p:spPr bwMode="auto">
            <a:xfrm>
              <a:off x="377"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570</a:t>
              </a:r>
            </a:p>
          </p:txBody>
        </p:sp>
        <p:sp>
          <p:nvSpPr>
            <p:cNvPr id="37124" name="Text Box 1010"/>
            <p:cNvSpPr txBox="1">
              <a:spLocks noChangeArrowheads="1"/>
            </p:cNvSpPr>
            <p:nvPr/>
          </p:nvSpPr>
          <p:spPr bwMode="auto">
            <a:xfrm>
              <a:off x="626"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571</a:t>
              </a:r>
            </a:p>
          </p:txBody>
        </p:sp>
        <p:sp>
          <p:nvSpPr>
            <p:cNvPr id="37125" name="Text Box 1011"/>
            <p:cNvSpPr txBox="1">
              <a:spLocks noChangeArrowheads="1"/>
            </p:cNvSpPr>
            <p:nvPr/>
          </p:nvSpPr>
          <p:spPr bwMode="auto">
            <a:xfrm>
              <a:off x="875"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573</a:t>
              </a:r>
            </a:p>
          </p:txBody>
        </p:sp>
        <p:sp>
          <p:nvSpPr>
            <p:cNvPr id="37126" name="Text Box 1012"/>
            <p:cNvSpPr txBox="1">
              <a:spLocks noChangeArrowheads="1"/>
            </p:cNvSpPr>
            <p:nvPr/>
          </p:nvSpPr>
          <p:spPr bwMode="auto">
            <a:xfrm>
              <a:off x="1121" y="249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574</a:t>
              </a:r>
            </a:p>
          </p:txBody>
        </p:sp>
        <p:sp>
          <p:nvSpPr>
            <p:cNvPr id="37127" name="Text Box 1013"/>
            <p:cNvSpPr txBox="1">
              <a:spLocks noChangeArrowheads="1"/>
            </p:cNvSpPr>
            <p:nvPr/>
          </p:nvSpPr>
          <p:spPr bwMode="auto">
            <a:xfrm>
              <a:off x="1373"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575</a:t>
              </a:r>
            </a:p>
          </p:txBody>
        </p:sp>
        <p:sp>
          <p:nvSpPr>
            <p:cNvPr id="37128" name="Text Box 1014"/>
            <p:cNvSpPr txBox="1">
              <a:spLocks noChangeArrowheads="1"/>
            </p:cNvSpPr>
            <p:nvPr/>
          </p:nvSpPr>
          <p:spPr bwMode="auto">
            <a:xfrm>
              <a:off x="1622"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580</a:t>
              </a:r>
            </a:p>
          </p:txBody>
        </p:sp>
        <p:sp>
          <p:nvSpPr>
            <p:cNvPr id="37129" name="Text Box 1015"/>
            <p:cNvSpPr txBox="1">
              <a:spLocks noChangeArrowheads="1"/>
            </p:cNvSpPr>
            <p:nvPr/>
          </p:nvSpPr>
          <p:spPr bwMode="auto">
            <a:xfrm>
              <a:off x="1871"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585</a:t>
              </a:r>
            </a:p>
          </p:txBody>
        </p:sp>
        <p:sp>
          <p:nvSpPr>
            <p:cNvPr id="37130" name="Text Box 1016"/>
            <p:cNvSpPr txBox="1">
              <a:spLocks noChangeArrowheads="1"/>
            </p:cNvSpPr>
            <p:nvPr/>
          </p:nvSpPr>
          <p:spPr bwMode="auto">
            <a:xfrm>
              <a:off x="2120"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586</a:t>
              </a:r>
            </a:p>
          </p:txBody>
        </p:sp>
        <p:sp>
          <p:nvSpPr>
            <p:cNvPr id="37131" name="Text Box 1017"/>
            <p:cNvSpPr txBox="1">
              <a:spLocks noChangeArrowheads="1"/>
            </p:cNvSpPr>
            <p:nvPr/>
          </p:nvSpPr>
          <p:spPr bwMode="auto">
            <a:xfrm>
              <a:off x="2369"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601</a:t>
              </a:r>
            </a:p>
          </p:txBody>
        </p:sp>
        <p:sp>
          <p:nvSpPr>
            <p:cNvPr id="37132" name="Text Box 1018"/>
            <p:cNvSpPr txBox="1">
              <a:spLocks noChangeArrowheads="1"/>
            </p:cNvSpPr>
            <p:nvPr/>
          </p:nvSpPr>
          <p:spPr bwMode="auto">
            <a:xfrm>
              <a:off x="2618"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602</a:t>
              </a:r>
            </a:p>
          </p:txBody>
        </p:sp>
        <p:sp>
          <p:nvSpPr>
            <p:cNvPr id="37133" name="Text Box 1019"/>
            <p:cNvSpPr txBox="1">
              <a:spLocks noChangeArrowheads="1"/>
            </p:cNvSpPr>
            <p:nvPr/>
          </p:nvSpPr>
          <p:spPr bwMode="auto">
            <a:xfrm>
              <a:off x="2867"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603</a:t>
              </a:r>
            </a:p>
          </p:txBody>
        </p:sp>
        <p:sp>
          <p:nvSpPr>
            <p:cNvPr id="37134" name="Text Box 1020"/>
            <p:cNvSpPr txBox="1">
              <a:spLocks noChangeArrowheads="1"/>
            </p:cNvSpPr>
            <p:nvPr/>
          </p:nvSpPr>
          <p:spPr bwMode="auto">
            <a:xfrm>
              <a:off x="3116"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605</a:t>
              </a:r>
            </a:p>
          </p:txBody>
        </p:sp>
        <p:sp>
          <p:nvSpPr>
            <p:cNvPr id="37135" name="Text Box 1021"/>
            <p:cNvSpPr txBox="1">
              <a:spLocks noChangeArrowheads="1"/>
            </p:cNvSpPr>
            <p:nvPr/>
          </p:nvSpPr>
          <p:spPr bwMode="auto">
            <a:xfrm>
              <a:off x="3365"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606</a:t>
              </a:r>
            </a:p>
          </p:txBody>
        </p:sp>
        <p:sp>
          <p:nvSpPr>
            <p:cNvPr id="37136" name="Text Box 1022"/>
            <p:cNvSpPr txBox="1">
              <a:spLocks noChangeArrowheads="1"/>
            </p:cNvSpPr>
            <p:nvPr/>
          </p:nvSpPr>
          <p:spPr bwMode="auto">
            <a:xfrm>
              <a:off x="3614"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607</a:t>
              </a:r>
            </a:p>
          </p:txBody>
        </p:sp>
        <p:sp>
          <p:nvSpPr>
            <p:cNvPr id="37137" name="Text Box 1023"/>
            <p:cNvSpPr txBox="1">
              <a:spLocks noChangeArrowheads="1"/>
            </p:cNvSpPr>
            <p:nvPr/>
          </p:nvSpPr>
          <p:spPr bwMode="auto">
            <a:xfrm>
              <a:off x="3860" y="249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608</a:t>
              </a:r>
            </a:p>
          </p:txBody>
        </p:sp>
        <p:sp>
          <p:nvSpPr>
            <p:cNvPr id="37138" name="Text Box 0"/>
            <p:cNvSpPr txBox="1">
              <a:spLocks noChangeArrowheads="1"/>
            </p:cNvSpPr>
            <p:nvPr/>
          </p:nvSpPr>
          <p:spPr bwMode="auto">
            <a:xfrm>
              <a:off x="4112"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609</a:t>
              </a:r>
            </a:p>
          </p:txBody>
        </p:sp>
        <p:sp>
          <p:nvSpPr>
            <p:cNvPr id="37139" name="Text Box 1"/>
            <p:cNvSpPr txBox="1">
              <a:spLocks noChangeArrowheads="1"/>
            </p:cNvSpPr>
            <p:nvPr/>
          </p:nvSpPr>
          <p:spPr bwMode="auto">
            <a:xfrm>
              <a:off x="4361"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610</a:t>
              </a:r>
            </a:p>
          </p:txBody>
        </p:sp>
        <p:sp>
          <p:nvSpPr>
            <p:cNvPr id="37140" name="Text Box 2"/>
            <p:cNvSpPr txBox="1">
              <a:spLocks noChangeArrowheads="1"/>
            </p:cNvSpPr>
            <p:nvPr/>
          </p:nvSpPr>
          <p:spPr bwMode="auto">
            <a:xfrm>
              <a:off x="4610"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612</a:t>
              </a:r>
            </a:p>
          </p:txBody>
        </p:sp>
        <p:sp>
          <p:nvSpPr>
            <p:cNvPr id="37141" name="Text Box 3"/>
            <p:cNvSpPr txBox="1">
              <a:spLocks noChangeArrowheads="1"/>
            </p:cNvSpPr>
            <p:nvPr/>
          </p:nvSpPr>
          <p:spPr bwMode="auto">
            <a:xfrm>
              <a:off x="4856" y="249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614</a:t>
              </a:r>
            </a:p>
          </p:txBody>
        </p:sp>
        <p:sp>
          <p:nvSpPr>
            <p:cNvPr id="37142" name="Text Box 4"/>
            <p:cNvSpPr txBox="1">
              <a:spLocks noChangeArrowheads="1"/>
            </p:cNvSpPr>
            <p:nvPr/>
          </p:nvSpPr>
          <p:spPr bwMode="auto">
            <a:xfrm>
              <a:off x="5108"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615</a:t>
              </a:r>
            </a:p>
          </p:txBody>
        </p:sp>
        <p:sp>
          <p:nvSpPr>
            <p:cNvPr id="37143" name="Text Box 5"/>
            <p:cNvSpPr txBox="1">
              <a:spLocks noChangeArrowheads="1"/>
            </p:cNvSpPr>
            <p:nvPr/>
          </p:nvSpPr>
          <p:spPr bwMode="auto">
            <a:xfrm>
              <a:off x="5353" y="249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616</a:t>
              </a:r>
            </a:p>
          </p:txBody>
        </p:sp>
        <p:sp>
          <p:nvSpPr>
            <p:cNvPr id="37144" name="Text Box 6"/>
            <p:cNvSpPr txBox="1">
              <a:spLocks noChangeArrowheads="1"/>
            </p:cNvSpPr>
            <p:nvPr/>
          </p:nvSpPr>
          <p:spPr bwMode="auto">
            <a:xfrm>
              <a:off x="128"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dirty="0"/>
                <a:t>617</a:t>
              </a:r>
            </a:p>
          </p:txBody>
        </p:sp>
        <p:sp>
          <p:nvSpPr>
            <p:cNvPr id="37145" name="Text Box 7"/>
            <p:cNvSpPr txBox="1">
              <a:spLocks noChangeArrowheads="1"/>
            </p:cNvSpPr>
            <p:nvPr/>
          </p:nvSpPr>
          <p:spPr bwMode="auto">
            <a:xfrm>
              <a:off x="374" y="273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618</a:t>
              </a:r>
            </a:p>
          </p:txBody>
        </p:sp>
        <p:sp>
          <p:nvSpPr>
            <p:cNvPr id="37146" name="Text Box 8"/>
            <p:cNvSpPr txBox="1">
              <a:spLocks noChangeArrowheads="1"/>
            </p:cNvSpPr>
            <p:nvPr/>
          </p:nvSpPr>
          <p:spPr bwMode="auto">
            <a:xfrm>
              <a:off x="626"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619</a:t>
              </a:r>
            </a:p>
          </p:txBody>
        </p:sp>
        <p:sp>
          <p:nvSpPr>
            <p:cNvPr id="37147" name="Text Box 9"/>
            <p:cNvSpPr txBox="1">
              <a:spLocks noChangeArrowheads="1"/>
            </p:cNvSpPr>
            <p:nvPr/>
          </p:nvSpPr>
          <p:spPr bwMode="auto">
            <a:xfrm>
              <a:off x="875"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620</a:t>
              </a:r>
            </a:p>
          </p:txBody>
        </p:sp>
        <p:sp>
          <p:nvSpPr>
            <p:cNvPr id="37148" name="Text Box 10"/>
            <p:cNvSpPr txBox="1">
              <a:spLocks noChangeArrowheads="1"/>
            </p:cNvSpPr>
            <p:nvPr/>
          </p:nvSpPr>
          <p:spPr bwMode="auto">
            <a:xfrm>
              <a:off x="1124"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623</a:t>
              </a:r>
            </a:p>
          </p:txBody>
        </p:sp>
        <p:sp>
          <p:nvSpPr>
            <p:cNvPr id="37149" name="Text Box 11"/>
            <p:cNvSpPr txBox="1">
              <a:spLocks noChangeArrowheads="1"/>
            </p:cNvSpPr>
            <p:nvPr/>
          </p:nvSpPr>
          <p:spPr bwMode="auto">
            <a:xfrm>
              <a:off x="1373"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626</a:t>
              </a:r>
            </a:p>
          </p:txBody>
        </p:sp>
        <p:sp>
          <p:nvSpPr>
            <p:cNvPr id="37150" name="Text Box 12"/>
            <p:cNvSpPr txBox="1">
              <a:spLocks noChangeArrowheads="1"/>
            </p:cNvSpPr>
            <p:nvPr/>
          </p:nvSpPr>
          <p:spPr bwMode="auto">
            <a:xfrm>
              <a:off x="1622"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630</a:t>
              </a:r>
            </a:p>
          </p:txBody>
        </p:sp>
        <p:sp>
          <p:nvSpPr>
            <p:cNvPr id="37151" name="Text Box 13"/>
            <p:cNvSpPr txBox="1">
              <a:spLocks noChangeArrowheads="1"/>
            </p:cNvSpPr>
            <p:nvPr/>
          </p:nvSpPr>
          <p:spPr bwMode="auto">
            <a:xfrm>
              <a:off x="1871"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631</a:t>
              </a:r>
            </a:p>
          </p:txBody>
        </p:sp>
        <p:sp>
          <p:nvSpPr>
            <p:cNvPr id="37152" name="Text Box 14"/>
            <p:cNvSpPr txBox="1">
              <a:spLocks noChangeArrowheads="1"/>
            </p:cNvSpPr>
            <p:nvPr/>
          </p:nvSpPr>
          <p:spPr bwMode="auto">
            <a:xfrm>
              <a:off x="2120"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636</a:t>
              </a:r>
            </a:p>
          </p:txBody>
        </p:sp>
        <p:sp>
          <p:nvSpPr>
            <p:cNvPr id="37153" name="Text Box 15"/>
            <p:cNvSpPr txBox="1">
              <a:spLocks noChangeArrowheads="1"/>
            </p:cNvSpPr>
            <p:nvPr/>
          </p:nvSpPr>
          <p:spPr bwMode="auto">
            <a:xfrm>
              <a:off x="2369"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641</a:t>
              </a:r>
            </a:p>
          </p:txBody>
        </p:sp>
        <p:sp>
          <p:nvSpPr>
            <p:cNvPr id="37154" name="Text Box 16"/>
            <p:cNvSpPr txBox="1">
              <a:spLocks noChangeArrowheads="1"/>
            </p:cNvSpPr>
            <p:nvPr/>
          </p:nvSpPr>
          <p:spPr bwMode="auto">
            <a:xfrm>
              <a:off x="2618"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646</a:t>
              </a:r>
            </a:p>
          </p:txBody>
        </p:sp>
        <p:sp>
          <p:nvSpPr>
            <p:cNvPr id="37155" name="Text Box 17"/>
            <p:cNvSpPr txBox="1">
              <a:spLocks noChangeArrowheads="1"/>
            </p:cNvSpPr>
            <p:nvPr/>
          </p:nvSpPr>
          <p:spPr bwMode="auto">
            <a:xfrm>
              <a:off x="3116"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651</a:t>
              </a:r>
            </a:p>
          </p:txBody>
        </p:sp>
        <p:sp>
          <p:nvSpPr>
            <p:cNvPr id="37156" name="Text Box 18"/>
            <p:cNvSpPr txBox="1">
              <a:spLocks noChangeArrowheads="1"/>
            </p:cNvSpPr>
            <p:nvPr/>
          </p:nvSpPr>
          <p:spPr bwMode="auto">
            <a:xfrm>
              <a:off x="3365"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660</a:t>
              </a:r>
            </a:p>
          </p:txBody>
        </p:sp>
        <p:sp>
          <p:nvSpPr>
            <p:cNvPr id="37157" name="Text Box 19"/>
            <p:cNvSpPr txBox="1">
              <a:spLocks noChangeArrowheads="1"/>
            </p:cNvSpPr>
            <p:nvPr/>
          </p:nvSpPr>
          <p:spPr bwMode="auto">
            <a:xfrm>
              <a:off x="3614"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661</a:t>
              </a:r>
            </a:p>
          </p:txBody>
        </p:sp>
        <p:sp>
          <p:nvSpPr>
            <p:cNvPr id="37158" name="Text Box 20"/>
            <p:cNvSpPr txBox="1">
              <a:spLocks noChangeArrowheads="1"/>
            </p:cNvSpPr>
            <p:nvPr/>
          </p:nvSpPr>
          <p:spPr bwMode="auto">
            <a:xfrm>
              <a:off x="3863"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662</a:t>
              </a:r>
            </a:p>
          </p:txBody>
        </p:sp>
        <p:sp>
          <p:nvSpPr>
            <p:cNvPr id="37159" name="Text Box 21"/>
            <p:cNvSpPr txBox="1">
              <a:spLocks noChangeArrowheads="1"/>
            </p:cNvSpPr>
            <p:nvPr/>
          </p:nvSpPr>
          <p:spPr bwMode="auto">
            <a:xfrm>
              <a:off x="4109" y="273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678</a:t>
              </a:r>
            </a:p>
          </p:txBody>
        </p:sp>
        <p:sp>
          <p:nvSpPr>
            <p:cNvPr id="37160" name="Text Box 22"/>
            <p:cNvSpPr txBox="1">
              <a:spLocks noChangeArrowheads="1"/>
            </p:cNvSpPr>
            <p:nvPr/>
          </p:nvSpPr>
          <p:spPr bwMode="auto">
            <a:xfrm>
              <a:off x="4361"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682</a:t>
              </a:r>
            </a:p>
          </p:txBody>
        </p:sp>
        <p:sp>
          <p:nvSpPr>
            <p:cNvPr id="37161" name="Text Box 23"/>
            <p:cNvSpPr txBox="1">
              <a:spLocks noChangeArrowheads="1"/>
            </p:cNvSpPr>
            <p:nvPr/>
          </p:nvSpPr>
          <p:spPr bwMode="auto">
            <a:xfrm>
              <a:off x="4610"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701</a:t>
              </a:r>
            </a:p>
          </p:txBody>
        </p:sp>
        <p:sp>
          <p:nvSpPr>
            <p:cNvPr id="37162" name="Text Box 24"/>
            <p:cNvSpPr txBox="1">
              <a:spLocks noChangeArrowheads="1"/>
            </p:cNvSpPr>
            <p:nvPr/>
          </p:nvSpPr>
          <p:spPr bwMode="auto">
            <a:xfrm>
              <a:off x="4859"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702</a:t>
              </a:r>
            </a:p>
          </p:txBody>
        </p:sp>
        <p:sp>
          <p:nvSpPr>
            <p:cNvPr id="37163" name="Text Box 25"/>
            <p:cNvSpPr txBox="1">
              <a:spLocks noChangeArrowheads="1"/>
            </p:cNvSpPr>
            <p:nvPr/>
          </p:nvSpPr>
          <p:spPr bwMode="auto">
            <a:xfrm>
              <a:off x="5108" y="2737"/>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703</a:t>
              </a:r>
            </a:p>
          </p:txBody>
        </p:sp>
        <p:sp>
          <p:nvSpPr>
            <p:cNvPr id="37164" name="Text Box 26"/>
            <p:cNvSpPr txBox="1">
              <a:spLocks noChangeArrowheads="1"/>
            </p:cNvSpPr>
            <p:nvPr/>
          </p:nvSpPr>
          <p:spPr bwMode="auto">
            <a:xfrm>
              <a:off x="5350" y="2737"/>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704</a:t>
              </a:r>
            </a:p>
          </p:txBody>
        </p:sp>
        <p:sp>
          <p:nvSpPr>
            <p:cNvPr id="37165" name="Text Box 27"/>
            <p:cNvSpPr txBox="1">
              <a:spLocks noChangeArrowheads="1"/>
            </p:cNvSpPr>
            <p:nvPr/>
          </p:nvSpPr>
          <p:spPr bwMode="auto">
            <a:xfrm>
              <a:off x="128"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706</a:t>
              </a:r>
            </a:p>
          </p:txBody>
        </p:sp>
        <p:sp>
          <p:nvSpPr>
            <p:cNvPr id="37166" name="Text Box 28"/>
            <p:cNvSpPr txBox="1">
              <a:spLocks noChangeArrowheads="1"/>
            </p:cNvSpPr>
            <p:nvPr/>
          </p:nvSpPr>
          <p:spPr bwMode="auto">
            <a:xfrm>
              <a:off x="377"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707</a:t>
              </a:r>
            </a:p>
          </p:txBody>
        </p:sp>
        <p:sp>
          <p:nvSpPr>
            <p:cNvPr id="37167" name="Text Box 29"/>
            <p:cNvSpPr txBox="1">
              <a:spLocks noChangeArrowheads="1"/>
            </p:cNvSpPr>
            <p:nvPr/>
          </p:nvSpPr>
          <p:spPr bwMode="auto">
            <a:xfrm>
              <a:off x="623" y="297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708</a:t>
              </a:r>
            </a:p>
          </p:txBody>
        </p:sp>
        <p:sp>
          <p:nvSpPr>
            <p:cNvPr id="37168" name="Text Box 30"/>
            <p:cNvSpPr txBox="1">
              <a:spLocks noChangeArrowheads="1"/>
            </p:cNvSpPr>
            <p:nvPr/>
          </p:nvSpPr>
          <p:spPr bwMode="auto">
            <a:xfrm>
              <a:off x="875"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712</a:t>
              </a:r>
            </a:p>
          </p:txBody>
        </p:sp>
        <p:sp>
          <p:nvSpPr>
            <p:cNvPr id="37169" name="Text Box 31"/>
            <p:cNvSpPr txBox="1">
              <a:spLocks noChangeArrowheads="1"/>
            </p:cNvSpPr>
            <p:nvPr/>
          </p:nvSpPr>
          <p:spPr bwMode="auto">
            <a:xfrm>
              <a:off x="1124"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713</a:t>
              </a:r>
            </a:p>
          </p:txBody>
        </p:sp>
        <p:sp>
          <p:nvSpPr>
            <p:cNvPr id="37170" name="Text Box 32"/>
            <p:cNvSpPr txBox="1">
              <a:spLocks noChangeArrowheads="1"/>
            </p:cNvSpPr>
            <p:nvPr/>
          </p:nvSpPr>
          <p:spPr bwMode="auto">
            <a:xfrm>
              <a:off x="1370" y="297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714</a:t>
              </a:r>
            </a:p>
          </p:txBody>
        </p:sp>
        <p:sp>
          <p:nvSpPr>
            <p:cNvPr id="37171" name="Text Box 33"/>
            <p:cNvSpPr txBox="1">
              <a:spLocks noChangeArrowheads="1"/>
            </p:cNvSpPr>
            <p:nvPr/>
          </p:nvSpPr>
          <p:spPr bwMode="auto">
            <a:xfrm>
              <a:off x="1622"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715</a:t>
              </a:r>
            </a:p>
          </p:txBody>
        </p:sp>
        <p:sp>
          <p:nvSpPr>
            <p:cNvPr id="37172" name="Text Box 34"/>
            <p:cNvSpPr txBox="1">
              <a:spLocks noChangeArrowheads="1"/>
            </p:cNvSpPr>
            <p:nvPr/>
          </p:nvSpPr>
          <p:spPr bwMode="auto">
            <a:xfrm>
              <a:off x="1871"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716</a:t>
              </a:r>
            </a:p>
          </p:txBody>
        </p:sp>
        <p:sp>
          <p:nvSpPr>
            <p:cNvPr id="37173" name="Text Box 35"/>
            <p:cNvSpPr txBox="1">
              <a:spLocks noChangeArrowheads="1"/>
            </p:cNvSpPr>
            <p:nvPr/>
          </p:nvSpPr>
          <p:spPr bwMode="auto">
            <a:xfrm>
              <a:off x="2120"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717</a:t>
              </a:r>
            </a:p>
          </p:txBody>
        </p:sp>
        <p:sp>
          <p:nvSpPr>
            <p:cNvPr id="37174" name="Text Box 36"/>
            <p:cNvSpPr txBox="1">
              <a:spLocks noChangeArrowheads="1"/>
            </p:cNvSpPr>
            <p:nvPr/>
          </p:nvSpPr>
          <p:spPr bwMode="auto">
            <a:xfrm>
              <a:off x="2366" y="297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718</a:t>
              </a:r>
            </a:p>
          </p:txBody>
        </p:sp>
        <p:sp>
          <p:nvSpPr>
            <p:cNvPr id="37175" name="Text Box 37"/>
            <p:cNvSpPr txBox="1">
              <a:spLocks noChangeArrowheads="1"/>
            </p:cNvSpPr>
            <p:nvPr/>
          </p:nvSpPr>
          <p:spPr bwMode="auto">
            <a:xfrm>
              <a:off x="2618"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719</a:t>
              </a:r>
            </a:p>
          </p:txBody>
        </p:sp>
        <p:sp>
          <p:nvSpPr>
            <p:cNvPr id="37176" name="Text Box 38"/>
            <p:cNvSpPr txBox="1">
              <a:spLocks noChangeArrowheads="1"/>
            </p:cNvSpPr>
            <p:nvPr/>
          </p:nvSpPr>
          <p:spPr bwMode="auto">
            <a:xfrm>
              <a:off x="2867"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720</a:t>
              </a:r>
            </a:p>
          </p:txBody>
        </p:sp>
        <p:sp>
          <p:nvSpPr>
            <p:cNvPr id="37177" name="Text Box 39"/>
            <p:cNvSpPr txBox="1">
              <a:spLocks noChangeArrowheads="1"/>
            </p:cNvSpPr>
            <p:nvPr/>
          </p:nvSpPr>
          <p:spPr bwMode="auto">
            <a:xfrm>
              <a:off x="3113" y="297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724</a:t>
              </a:r>
            </a:p>
          </p:txBody>
        </p:sp>
        <p:sp>
          <p:nvSpPr>
            <p:cNvPr id="37178" name="Text Box 40"/>
            <p:cNvSpPr txBox="1">
              <a:spLocks noChangeArrowheads="1"/>
            </p:cNvSpPr>
            <p:nvPr/>
          </p:nvSpPr>
          <p:spPr bwMode="auto">
            <a:xfrm>
              <a:off x="3365"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727</a:t>
              </a:r>
            </a:p>
          </p:txBody>
        </p:sp>
        <p:sp>
          <p:nvSpPr>
            <p:cNvPr id="37179" name="Text Box 41"/>
            <p:cNvSpPr txBox="1">
              <a:spLocks noChangeArrowheads="1"/>
            </p:cNvSpPr>
            <p:nvPr/>
          </p:nvSpPr>
          <p:spPr bwMode="auto">
            <a:xfrm>
              <a:off x="3614"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731</a:t>
              </a:r>
            </a:p>
          </p:txBody>
        </p:sp>
        <p:sp>
          <p:nvSpPr>
            <p:cNvPr id="37180" name="Text Box 42"/>
            <p:cNvSpPr txBox="1">
              <a:spLocks noChangeArrowheads="1"/>
            </p:cNvSpPr>
            <p:nvPr/>
          </p:nvSpPr>
          <p:spPr bwMode="auto">
            <a:xfrm>
              <a:off x="3863"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732</a:t>
              </a:r>
            </a:p>
          </p:txBody>
        </p:sp>
        <p:sp>
          <p:nvSpPr>
            <p:cNvPr id="37181" name="Text Box 43"/>
            <p:cNvSpPr txBox="1">
              <a:spLocks noChangeArrowheads="1"/>
            </p:cNvSpPr>
            <p:nvPr/>
          </p:nvSpPr>
          <p:spPr bwMode="auto">
            <a:xfrm>
              <a:off x="4109" y="297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734</a:t>
              </a:r>
            </a:p>
          </p:txBody>
        </p:sp>
        <p:sp>
          <p:nvSpPr>
            <p:cNvPr id="37182" name="Text Box 44"/>
            <p:cNvSpPr txBox="1">
              <a:spLocks noChangeArrowheads="1"/>
            </p:cNvSpPr>
            <p:nvPr/>
          </p:nvSpPr>
          <p:spPr bwMode="auto">
            <a:xfrm>
              <a:off x="4361"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740</a:t>
              </a:r>
            </a:p>
          </p:txBody>
        </p:sp>
        <p:sp>
          <p:nvSpPr>
            <p:cNvPr id="37183" name="Text Box 45"/>
            <p:cNvSpPr txBox="1">
              <a:spLocks noChangeArrowheads="1"/>
            </p:cNvSpPr>
            <p:nvPr/>
          </p:nvSpPr>
          <p:spPr bwMode="auto">
            <a:xfrm>
              <a:off x="4607" y="2970"/>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754</a:t>
              </a:r>
            </a:p>
          </p:txBody>
        </p:sp>
        <p:sp>
          <p:nvSpPr>
            <p:cNvPr id="37184" name="Text Box 46"/>
            <p:cNvSpPr txBox="1">
              <a:spLocks noChangeArrowheads="1"/>
            </p:cNvSpPr>
            <p:nvPr/>
          </p:nvSpPr>
          <p:spPr bwMode="auto">
            <a:xfrm>
              <a:off x="4859"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757</a:t>
              </a:r>
            </a:p>
          </p:txBody>
        </p:sp>
        <p:sp>
          <p:nvSpPr>
            <p:cNvPr id="37185" name="Text Box 47"/>
            <p:cNvSpPr txBox="1">
              <a:spLocks noChangeArrowheads="1"/>
            </p:cNvSpPr>
            <p:nvPr/>
          </p:nvSpPr>
          <p:spPr bwMode="auto">
            <a:xfrm>
              <a:off x="5108"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760</a:t>
              </a:r>
            </a:p>
          </p:txBody>
        </p:sp>
        <p:sp>
          <p:nvSpPr>
            <p:cNvPr id="37186" name="Text Box 48"/>
            <p:cNvSpPr txBox="1">
              <a:spLocks noChangeArrowheads="1"/>
            </p:cNvSpPr>
            <p:nvPr/>
          </p:nvSpPr>
          <p:spPr bwMode="auto">
            <a:xfrm>
              <a:off x="5353" y="2970"/>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762</a:t>
              </a:r>
            </a:p>
          </p:txBody>
        </p:sp>
        <p:sp>
          <p:nvSpPr>
            <p:cNvPr id="37187" name="Text Box 49"/>
            <p:cNvSpPr txBox="1">
              <a:spLocks noChangeArrowheads="1"/>
            </p:cNvSpPr>
            <p:nvPr/>
          </p:nvSpPr>
          <p:spPr bwMode="auto">
            <a:xfrm>
              <a:off x="128"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763</a:t>
              </a:r>
            </a:p>
          </p:txBody>
        </p:sp>
        <p:sp>
          <p:nvSpPr>
            <p:cNvPr id="37188" name="Text Box 50"/>
            <p:cNvSpPr txBox="1">
              <a:spLocks noChangeArrowheads="1"/>
            </p:cNvSpPr>
            <p:nvPr/>
          </p:nvSpPr>
          <p:spPr bwMode="auto">
            <a:xfrm>
              <a:off x="377"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765</a:t>
              </a:r>
            </a:p>
          </p:txBody>
        </p:sp>
        <p:sp>
          <p:nvSpPr>
            <p:cNvPr id="37189" name="Text Box 51"/>
            <p:cNvSpPr txBox="1">
              <a:spLocks noChangeArrowheads="1"/>
            </p:cNvSpPr>
            <p:nvPr/>
          </p:nvSpPr>
          <p:spPr bwMode="auto">
            <a:xfrm>
              <a:off x="626"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769</a:t>
              </a:r>
            </a:p>
          </p:txBody>
        </p:sp>
        <p:sp>
          <p:nvSpPr>
            <p:cNvPr id="37190" name="Text Box 52"/>
            <p:cNvSpPr txBox="1">
              <a:spLocks noChangeArrowheads="1"/>
            </p:cNvSpPr>
            <p:nvPr/>
          </p:nvSpPr>
          <p:spPr bwMode="auto">
            <a:xfrm>
              <a:off x="875"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770</a:t>
              </a:r>
            </a:p>
          </p:txBody>
        </p:sp>
        <p:sp>
          <p:nvSpPr>
            <p:cNvPr id="37191" name="Text Box 53"/>
            <p:cNvSpPr txBox="1">
              <a:spLocks noChangeArrowheads="1"/>
            </p:cNvSpPr>
            <p:nvPr/>
          </p:nvSpPr>
          <p:spPr bwMode="auto">
            <a:xfrm>
              <a:off x="1124"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772</a:t>
              </a:r>
            </a:p>
          </p:txBody>
        </p:sp>
        <p:sp>
          <p:nvSpPr>
            <p:cNvPr id="37192" name="Text Box 54"/>
            <p:cNvSpPr txBox="1">
              <a:spLocks noChangeArrowheads="1"/>
            </p:cNvSpPr>
            <p:nvPr/>
          </p:nvSpPr>
          <p:spPr bwMode="auto">
            <a:xfrm>
              <a:off x="1373"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773</a:t>
              </a:r>
            </a:p>
          </p:txBody>
        </p:sp>
        <p:sp>
          <p:nvSpPr>
            <p:cNvPr id="37193" name="Text Box 55"/>
            <p:cNvSpPr txBox="1">
              <a:spLocks noChangeArrowheads="1"/>
            </p:cNvSpPr>
            <p:nvPr/>
          </p:nvSpPr>
          <p:spPr bwMode="auto">
            <a:xfrm>
              <a:off x="1619" y="319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774</a:t>
              </a:r>
            </a:p>
          </p:txBody>
        </p:sp>
        <p:sp>
          <p:nvSpPr>
            <p:cNvPr id="37194" name="Text Box 56"/>
            <p:cNvSpPr txBox="1">
              <a:spLocks noChangeArrowheads="1"/>
            </p:cNvSpPr>
            <p:nvPr/>
          </p:nvSpPr>
          <p:spPr bwMode="auto">
            <a:xfrm>
              <a:off x="1871"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775</a:t>
              </a:r>
            </a:p>
          </p:txBody>
        </p:sp>
        <p:sp>
          <p:nvSpPr>
            <p:cNvPr id="37195" name="Text Box 57"/>
            <p:cNvSpPr txBox="1">
              <a:spLocks noChangeArrowheads="1"/>
            </p:cNvSpPr>
            <p:nvPr/>
          </p:nvSpPr>
          <p:spPr bwMode="auto">
            <a:xfrm>
              <a:off x="2121"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779</a:t>
              </a:r>
            </a:p>
          </p:txBody>
        </p:sp>
        <p:sp>
          <p:nvSpPr>
            <p:cNvPr id="37196" name="Text Box 58"/>
            <p:cNvSpPr txBox="1">
              <a:spLocks noChangeArrowheads="1"/>
            </p:cNvSpPr>
            <p:nvPr/>
          </p:nvSpPr>
          <p:spPr bwMode="auto">
            <a:xfrm>
              <a:off x="2369"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781</a:t>
              </a:r>
            </a:p>
          </p:txBody>
        </p:sp>
        <p:sp>
          <p:nvSpPr>
            <p:cNvPr id="37197" name="Text Box 59"/>
            <p:cNvSpPr txBox="1">
              <a:spLocks noChangeArrowheads="1"/>
            </p:cNvSpPr>
            <p:nvPr/>
          </p:nvSpPr>
          <p:spPr bwMode="auto">
            <a:xfrm>
              <a:off x="2618"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785</a:t>
              </a:r>
            </a:p>
          </p:txBody>
        </p:sp>
        <p:sp>
          <p:nvSpPr>
            <p:cNvPr id="37198" name="Text Box 60"/>
            <p:cNvSpPr txBox="1">
              <a:spLocks noChangeArrowheads="1"/>
            </p:cNvSpPr>
            <p:nvPr/>
          </p:nvSpPr>
          <p:spPr bwMode="auto">
            <a:xfrm>
              <a:off x="2867"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786</a:t>
              </a:r>
            </a:p>
          </p:txBody>
        </p:sp>
        <p:sp>
          <p:nvSpPr>
            <p:cNvPr id="37199" name="Text Box 61"/>
            <p:cNvSpPr txBox="1">
              <a:spLocks noChangeArrowheads="1"/>
            </p:cNvSpPr>
            <p:nvPr/>
          </p:nvSpPr>
          <p:spPr bwMode="auto">
            <a:xfrm>
              <a:off x="3116"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801</a:t>
              </a:r>
            </a:p>
          </p:txBody>
        </p:sp>
        <p:sp>
          <p:nvSpPr>
            <p:cNvPr id="37200" name="Text Box 62"/>
            <p:cNvSpPr txBox="1">
              <a:spLocks noChangeArrowheads="1"/>
            </p:cNvSpPr>
            <p:nvPr/>
          </p:nvSpPr>
          <p:spPr bwMode="auto">
            <a:xfrm>
              <a:off x="3365"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802</a:t>
              </a:r>
            </a:p>
          </p:txBody>
        </p:sp>
        <p:sp>
          <p:nvSpPr>
            <p:cNvPr id="37201" name="Text Box 63"/>
            <p:cNvSpPr txBox="1">
              <a:spLocks noChangeArrowheads="1"/>
            </p:cNvSpPr>
            <p:nvPr/>
          </p:nvSpPr>
          <p:spPr bwMode="auto">
            <a:xfrm>
              <a:off x="3615"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803</a:t>
              </a:r>
            </a:p>
          </p:txBody>
        </p:sp>
        <p:sp>
          <p:nvSpPr>
            <p:cNvPr id="37202" name="Text Box 64"/>
            <p:cNvSpPr txBox="1">
              <a:spLocks noChangeArrowheads="1"/>
            </p:cNvSpPr>
            <p:nvPr/>
          </p:nvSpPr>
          <p:spPr bwMode="auto">
            <a:xfrm>
              <a:off x="3860" y="319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804</a:t>
              </a:r>
            </a:p>
          </p:txBody>
        </p:sp>
        <p:sp>
          <p:nvSpPr>
            <p:cNvPr id="37203" name="Text Box 65"/>
            <p:cNvSpPr txBox="1">
              <a:spLocks noChangeArrowheads="1"/>
            </p:cNvSpPr>
            <p:nvPr/>
          </p:nvSpPr>
          <p:spPr bwMode="auto">
            <a:xfrm>
              <a:off x="4112"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805</a:t>
              </a:r>
            </a:p>
          </p:txBody>
        </p:sp>
        <p:sp>
          <p:nvSpPr>
            <p:cNvPr id="37204" name="Text Box 66"/>
            <p:cNvSpPr txBox="1">
              <a:spLocks noChangeArrowheads="1"/>
            </p:cNvSpPr>
            <p:nvPr/>
          </p:nvSpPr>
          <p:spPr bwMode="auto">
            <a:xfrm>
              <a:off x="4362"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806</a:t>
              </a:r>
            </a:p>
          </p:txBody>
        </p:sp>
        <p:sp>
          <p:nvSpPr>
            <p:cNvPr id="37205" name="Text Box 67"/>
            <p:cNvSpPr txBox="1">
              <a:spLocks noChangeArrowheads="1"/>
            </p:cNvSpPr>
            <p:nvPr/>
          </p:nvSpPr>
          <p:spPr bwMode="auto">
            <a:xfrm>
              <a:off x="4607" y="3198"/>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808</a:t>
              </a:r>
            </a:p>
          </p:txBody>
        </p:sp>
        <p:sp>
          <p:nvSpPr>
            <p:cNvPr id="37206" name="Text Box 68"/>
            <p:cNvSpPr txBox="1">
              <a:spLocks noChangeArrowheads="1"/>
            </p:cNvSpPr>
            <p:nvPr/>
          </p:nvSpPr>
          <p:spPr bwMode="auto">
            <a:xfrm>
              <a:off x="4859"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810</a:t>
              </a:r>
            </a:p>
          </p:txBody>
        </p:sp>
        <p:sp>
          <p:nvSpPr>
            <p:cNvPr id="37207" name="Text Box 69"/>
            <p:cNvSpPr txBox="1">
              <a:spLocks noChangeArrowheads="1"/>
            </p:cNvSpPr>
            <p:nvPr/>
          </p:nvSpPr>
          <p:spPr bwMode="auto">
            <a:xfrm>
              <a:off x="5108"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812</a:t>
              </a:r>
            </a:p>
          </p:txBody>
        </p:sp>
        <p:sp>
          <p:nvSpPr>
            <p:cNvPr id="37208" name="Text Box 70"/>
            <p:cNvSpPr txBox="1">
              <a:spLocks noChangeArrowheads="1"/>
            </p:cNvSpPr>
            <p:nvPr/>
          </p:nvSpPr>
          <p:spPr bwMode="auto">
            <a:xfrm>
              <a:off x="5353" y="3198"/>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813</a:t>
              </a:r>
            </a:p>
          </p:txBody>
        </p:sp>
        <p:sp>
          <p:nvSpPr>
            <p:cNvPr id="37209" name="Text Box 71"/>
            <p:cNvSpPr txBox="1">
              <a:spLocks noChangeArrowheads="1"/>
            </p:cNvSpPr>
            <p:nvPr/>
          </p:nvSpPr>
          <p:spPr bwMode="auto">
            <a:xfrm>
              <a:off x="125" y="342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814</a:t>
              </a:r>
            </a:p>
          </p:txBody>
        </p:sp>
        <p:sp>
          <p:nvSpPr>
            <p:cNvPr id="37210" name="Text Box 72"/>
            <p:cNvSpPr txBox="1">
              <a:spLocks noChangeArrowheads="1"/>
            </p:cNvSpPr>
            <p:nvPr/>
          </p:nvSpPr>
          <p:spPr bwMode="auto">
            <a:xfrm>
              <a:off x="377"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815</a:t>
              </a:r>
            </a:p>
          </p:txBody>
        </p:sp>
        <p:sp>
          <p:nvSpPr>
            <p:cNvPr id="37211" name="Text Box 73"/>
            <p:cNvSpPr txBox="1">
              <a:spLocks noChangeArrowheads="1"/>
            </p:cNvSpPr>
            <p:nvPr/>
          </p:nvSpPr>
          <p:spPr bwMode="auto">
            <a:xfrm>
              <a:off x="626"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816</a:t>
              </a:r>
            </a:p>
          </p:txBody>
        </p:sp>
        <p:sp>
          <p:nvSpPr>
            <p:cNvPr id="37212" name="Text Box 74"/>
            <p:cNvSpPr txBox="1">
              <a:spLocks noChangeArrowheads="1"/>
            </p:cNvSpPr>
            <p:nvPr/>
          </p:nvSpPr>
          <p:spPr bwMode="auto">
            <a:xfrm>
              <a:off x="875"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817</a:t>
              </a:r>
            </a:p>
          </p:txBody>
        </p:sp>
        <p:sp>
          <p:nvSpPr>
            <p:cNvPr id="37213" name="Text Box 75"/>
            <p:cNvSpPr txBox="1">
              <a:spLocks noChangeArrowheads="1"/>
            </p:cNvSpPr>
            <p:nvPr/>
          </p:nvSpPr>
          <p:spPr bwMode="auto">
            <a:xfrm>
              <a:off x="1121" y="342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818</a:t>
              </a:r>
            </a:p>
          </p:txBody>
        </p:sp>
        <p:sp>
          <p:nvSpPr>
            <p:cNvPr id="37214" name="Text Box 76"/>
            <p:cNvSpPr txBox="1">
              <a:spLocks noChangeArrowheads="1"/>
            </p:cNvSpPr>
            <p:nvPr/>
          </p:nvSpPr>
          <p:spPr bwMode="auto">
            <a:xfrm>
              <a:off x="1370" y="342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828</a:t>
              </a:r>
            </a:p>
          </p:txBody>
        </p:sp>
        <p:sp>
          <p:nvSpPr>
            <p:cNvPr id="37215" name="Text Box 77"/>
            <p:cNvSpPr txBox="1">
              <a:spLocks noChangeArrowheads="1"/>
            </p:cNvSpPr>
            <p:nvPr/>
          </p:nvSpPr>
          <p:spPr bwMode="auto">
            <a:xfrm>
              <a:off x="1622"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830</a:t>
              </a:r>
            </a:p>
          </p:txBody>
        </p:sp>
        <p:sp>
          <p:nvSpPr>
            <p:cNvPr id="37216" name="Text Box 78"/>
            <p:cNvSpPr txBox="1">
              <a:spLocks noChangeArrowheads="1"/>
            </p:cNvSpPr>
            <p:nvPr/>
          </p:nvSpPr>
          <p:spPr bwMode="auto">
            <a:xfrm>
              <a:off x="1871"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831</a:t>
              </a:r>
            </a:p>
          </p:txBody>
        </p:sp>
        <p:sp>
          <p:nvSpPr>
            <p:cNvPr id="37217" name="Text Box 79"/>
            <p:cNvSpPr txBox="1">
              <a:spLocks noChangeArrowheads="1"/>
            </p:cNvSpPr>
            <p:nvPr/>
          </p:nvSpPr>
          <p:spPr bwMode="auto">
            <a:xfrm>
              <a:off x="2120"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832</a:t>
              </a:r>
            </a:p>
          </p:txBody>
        </p:sp>
        <p:sp>
          <p:nvSpPr>
            <p:cNvPr id="37218" name="Text Box 80"/>
            <p:cNvSpPr txBox="1">
              <a:spLocks noChangeArrowheads="1"/>
            </p:cNvSpPr>
            <p:nvPr/>
          </p:nvSpPr>
          <p:spPr bwMode="auto">
            <a:xfrm>
              <a:off x="2370"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835</a:t>
              </a:r>
            </a:p>
          </p:txBody>
        </p:sp>
        <p:sp>
          <p:nvSpPr>
            <p:cNvPr id="37219" name="Text Box 81"/>
            <p:cNvSpPr txBox="1">
              <a:spLocks noChangeArrowheads="1"/>
            </p:cNvSpPr>
            <p:nvPr/>
          </p:nvSpPr>
          <p:spPr bwMode="auto">
            <a:xfrm>
              <a:off x="2619"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843</a:t>
              </a:r>
            </a:p>
          </p:txBody>
        </p:sp>
        <p:sp>
          <p:nvSpPr>
            <p:cNvPr id="37220" name="Text Box 82"/>
            <p:cNvSpPr txBox="1">
              <a:spLocks noChangeArrowheads="1"/>
            </p:cNvSpPr>
            <p:nvPr/>
          </p:nvSpPr>
          <p:spPr bwMode="auto">
            <a:xfrm>
              <a:off x="2868"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845</a:t>
              </a:r>
            </a:p>
          </p:txBody>
        </p:sp>
        <p:sp>
          <p:nvSpPr>
            <p:cNvPr id="37221" name="Text Box 83"/>
            <p:cNvSpPr txBox="1">
              <a:spLocks noChangeArrowheads="1"/>
            </p:cNvSpPr>
            <p:nvPr/>
          </p:nvSpPr>
          <p:spPr bwMode="auto">
            <a:xfrm>
              <a:off x="3116"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847</a:t>
              </a:r>
            </a:p>
          </p:txBody>
        </p:sp>
        <p:sp>
          <p:nvSpPr>
            <p:cNvPr id="37222" name="Text Box 84"/>
            <p:cNvSpPr txBox="1">
              <a:spLocks noChangeArrowheads="1"/>
            </p:cNvSpPr>
            <p:nvPr/>
          </p:nvSpPr>
          <p:spPr bwMode="auto">
            <a:xfrm>
              <a:off x="3363" y="342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848</a:t>
              </a:r>
            </a:p>
          </p:txBody>
        </p:sp>
        <p:sp>
          <p:nvSpPr>
            <p:cNvPr id="37223" name="Text Box 85"/>
            <p:cNvSpPr txBox="1">
              <a:spLocks noChangeArrowheads="1"/>
            </p:cNvSpPr>
            <p:nvPr/>
          </p:nvSpPr>
          <p:spPr bwMode="auto">
            <a:xfrm>
              <a:off x="3614"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850</a:t>
              </a:r>
            </a:p>
          </p:txBody>
        </p:sp>
        <p:sp>
          <p:nvSpPr>
            <p:cNvPr id="37224" name="Text Box 86"/>
            <p:cNvSpPr txBox="1">
              <a:spLocks noChangeArrowheads="1"/>
            </p:cNvSpPr>
            <p:nvPr/>
          </p:nvSpPr>
          <p:spPr bwMode="auto">
            <a:xfrm>
              <a:off x="3863"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856</a:t>
              </a:r>
            </a:p>
          </p:txBody>
        </p:sp>
        <p:sp>
          <p:nvSpPr>
            <p:cNvPr id="37225" name="Text Box 87"/>
            <p:cNvSpPr txBox="1">
              <a:spLocks noChangeArrowheads="1"/>
            </p:cNvSpPr>
            <p:nvPr/>
          </p:nvSpPr>
          <p:spPr bwMode="auto">
            <a:xfrm>
              <a:off x="4112"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857</a:t>
              </a:r>
            </a:p>
          </p:txBody>
        </p:sp>
        <p:sp>
          <p:nvSpPr>
            <p:cNvPr id="37226" name="Text Box 88"/>
            <p:cNvSpPr txBox="1">
              <a:spLocks noChangeArrowheads="1"/>
            </p:cNvSpPr>
            <p:nvPr/>
          </p:nvSpPr>
          <p:spPr bwMode="auto">
            <a:xfrm>
              <a:off x="4358" y="342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858</a:t>
              </a:r>
            </a:p>
          </p:txBody>
        </p:sp>
        <p:sp>
          <p:nvSpPr>
            <p:cNvPr id="37227" name="Text Box 89"/>
            <p:cNvSpPr txBox="1">
              <a:spLocks noChangeArrowheads="1"/>
            </p:cNvSpPr>
            <p:nvPr/>
          </p:nvSpPr>
          <p:spPr bwMode="auto">
            <a:xfrm>
              <a:off x="4610"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859</a:t>
              </a:r>
            </a:p>
          </p:txBody>
        </p:sp>
        <p:sp>
          <p:nvSpPr>
            <p:cNvPr id="37228" name="Text Box 90"/>
            <p:cNvSpPr txBox="1">
              <a:spLocks noChangeArrowheads="1"/>
            </p:cNvSpPr>
            <p:nvPr/>
          </p:nvSpPr>
          <p:spPr bwMode="auto">
            <a:xfrm>
              <a:off x="4859"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860</a:t>
              </a:r>
            </a:p>
          </p:txBody>
        </p:sp>
        <p:sp>
          <p:nvSpPr>
            <p:cNvPr id="37229" name="Text Box 91"/>
            <p:cNvSpPr txBox="1">
              <a:spLocks noChangeArrowheads="1"/>
            </p:cNvSpPr>
            <p:nvPr/>
          </p:nvSpPr>
          <p:spPr bwMode="auto">
            <a:xfrm>
              <a:off x="5108"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862</a:t>
              </a:r>
            </a:p>
          </p:txBody>
        </p:sp>
        <p:sp>
          <p:nvSpPr>
            <p:cNvPr id="37230" name="Text Box 92"/>
            <p:cNvSpPr txBox="1">
              <a:spLocks noChangeArrowheads="1"/>
            </p:cNvSpPr>
            <p:nvPr/>
          </p:nvSpPr>
          <p:spPr bwMode="auto">
            <a:xfrm>
              <a:off x="5353" y="342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863</a:t>
              </a:r>
            </a:p>
          </p:txBody>
        </p:sp>
        <p:sp>
          <p:nvSpPr>
            <p:cNvPr id="37231" name="Text Box 93"/>
            <p:cNvSpPr txBox="1">
              <a:spLocks noChangeArrowheads="1"/>
            </p:cNvSpPr>
            <p:nvPr/>
          </p:nvSpPr>
          <p:spPr bwMode="auto">
            <a:xfrm>
              <a:off x="125" y="366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864</a:t>
              </a:r>
            </a:p>
          </p:txBody>
        </p:sp>
        <p:sp>
          <p:nvSpPr>
            <p:cNvPr id="37232" name="Text Box 94"/>
            <p:cNvSpPr txBox="1">
              <a:spLocks noChangeArrowheads="1"/>
            </p:cNvSpPr>
            <p:nvPr/>
          </p:nvSpPr>
          <p:spPr bwMode="auto">
            <a:xfrm>
              <a:off x="377"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865</a:t>
              </a:r>
            </a:p>
          </p:txBody>
        </p:sp>
        <p:sp>
          <p:nvSpPr>
            <p:cNvPr id="37233" name="Text Box 95"/>
            <p:cNvSpPr txBox="1">
              <a:spLocks noChangeArrowheads="1"/>
            </p:cNvSpPr>
            <p:nvPr/>
          </p:nvSpPr>
          <p:spPr bwMode="auto">
            <a:xfrm>
              <a:off x="626"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870</a:t>
              </a:r>
            </a:p>
          </p:txBody>
        </p:sp>
        <p:sp>
          <p:nvSpPr>
            <p:cNvPr id="37234" name="Text Box 96"/>
            <p:cNvSpPr txBox="1">
              <a:spLocks noChangeArrowheads="1"/>
            </p:cNvSpPr>
            <p:nvPr/>
          </p:nvSpPr>
          <p:spPr bwMode="auto">
            <a:xfrm>
              <a:off x="872" y="366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878</a:t>
              </a:r>
            </a:p>
          </p:txBody>
        </p:sp>
        <p:sp>
          <p:nvSpPr>
            <p:cNvPr id="37235" name="Text Box 97"/>
            <p:cNvSpPr txBox="1">
              <a:spLocks noChangeArrowheads="1"/>
            </p:cNvSpPr>
            <p:nvPr/>
          </p:nvSpPr>
          <p:spPr bwMode="auto">
            <a:xfrm>
              <a:off x="1124"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901</a:t>
              </a:r>
            </a:p>
          </p:txBody>
        </p:sp>
        <p:sp>
          <p:nvSpPr>
            <p:cNvPr id="37236" name="Text Box 98"/>
            <p:cNvSpPr txBox="1">
              <a:spLocks noChangeArrowheads="1"/>
            </p:cNvSpPr>
            <p:nvPr/>
          </p:nvSpPr>
          <p:spPr bwMode="auto">
            <a:xfrm>
              <a:off x="1373"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903</a:t>
              </a:r>
            </a:p>
          </p:txBody>
        </p:sp>
        <p:sp>
          <p:nvSpPr>
            <p:cNvPr id="37237" name="Text Box 99"/>
            <p:cNvSpPr txBox="1">
              <a:spLocks noChangeArrowheads="1"/>
            </p:cNvSpPr>
            <p:nvPr/>
          </p:nvSpPr>
          <p:spPr bwMode="auto">
            <a:xfrm>
              <a:off x="1619" y="366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904</a:t>
              </a:r>
            </a:p>
          </p:txBody>
        </p:sp>
        <p:sp>
          <p:nvSpPr>
            <p:cNvPr id="37238" name="Text Box 100"/>
            <p:cNvSpPr txBox="1">
              <a:spLocks noChangeArrowheads="1"/>
            </p:cNvSpPr>
            <p:nvPr/>
          </p:nvSpPr>
          <p:spPr bwMode="auto">
            <a:xfrm>
              <a:off x="1871"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906</a:t>
              </a:r>
            </a:p>
          </p:txBody>
        </p:sp>
        <p:sp>
          <p:nvSpPr>
            <p:cNvPr id="37239" name="Text Box 101"/>
            <p:cNvSpPr txBox="1">
              <a:spLocks noChangeArrowheads="1"/>
            </p:cNvSpPr>
            <p:nvPr/>
          </p:nvSpPr>
          <p:spPr bwMode="auto">
            <a:xfrm>
              <a:off x="2120"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907</a:t>
              </a:r>
            </a:p>
          </p:txBody>
        </p:sp>
        <p:sp>
          <p:nvSpPr>
            <p:cNvPr id="37240" name="Text Box 102"/>
            <p:cNvSpPr txBox="1">
              <a:spLocks noChangeArrowheads="1"/>
            </p:cNvSpPr>
            <p:nvPr/>
          </p:nvSpPr>
          <p:spPr bwMode="auto">
            <a:xfrm>
              <a:off x="2366" y="366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908</a:t>
              </a:r>
            </a:p>
          </p:txBody>
        </p:sp>
        <p:sp>
          <p:nvSpPr>
            <p:cNvPr id="37241" name="Text Box 103"/>
            <p:cNvSpPr txBox="1">
              <a:spLocks noChangeArrowheads="1"/>
            </p:cNvSpPr>
            <p:nvPr/>
          </p:nvSpPr>
          <p:spPr bwMode="auto">
            <a:xfrm>
              <a:off x="2618"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909</a:t>
              </a:r>
            </a:p>
          </p:txBody>
        </p:sp>
        <p:sp>
          <p:nvSpPr>
            <p:cNvPr id="37242" name="Text Box 104"/>
            <p:cNvSpPr txBox="1">
              <a:spLocks noChangeArrowheads="1"/>
            </p:cNvSpPr>
            <p:nvPr/>
          </p:nvSpPr>
          <p:spPr bwMode="auto">
            <a:xfrm>
              <a:off x="2867"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910</a:t>
              </a:r>
            </a:p>
          </p:txBody>
        </p:sp>
        <p:sp>
          <p:nvSpPr>
            <p:cNvPr id="37243" name="Text Box 105"/>
            <p:cNvSpPr txBox="1">
              <a:spLocks noChangeArrowheads="1"/>
            </p:cNvSpPr>
            <p:nvPr/>
          </p:nvSpPr>
          <p:spPr bwMode="auto">
            <a:xfrm>
              <a:off x="3116"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912</a:t>
              </a:r>
            </a:p>
          </p:txBody>
        </p:sp>
        <p:sp>
          <p:nvSpPr>
            <p:cNvPr id="37244" name="Text Box 106"/>
            <p:cNvSpPr txBox="1">
              <a:spLocks noChangeArrowheads="1"/>
            </p:cNvSpPr>
            <p:nvPr/>
          </p:nvSpPr>
          <p:spPr bwMode="auto">
            <a:xfrm>
              <a:off x="3365"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913</a:t>
              </a:r>
            </a:p>
          </p:txBody>
        </p:sp>
        <p:sp>
          <p:nvSpPr>
            <p:cNvPr id="37245" name="Text Box 107"/>
            <p:cNvSpPr txBox="1">
              <a:spLocks noChangeArrowheads="1"/>
            </p:cNvSpPr>
            <p:nvPr/>
          </p:nvSpPr>
          <p:spPr bwMode="auto">
            <a:xfrm>
              <a:off x="3611" y="366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914</a:t>
              </a:r>
            </a:p>
          </p:txBody>
        </p:sp>
        <p:sp>
          <p:nvSpPr>
            <p:cNvPr id="37246" name="Text Box 108"/>
            <p:cNvSpPr txBox="1">
              <a:spLocks noChangeArrowheads="1"/>
            </p:cNvSpPr>
            <p:nvPr/>
          </p:nvSpPr>
          <p:spPr bwMode="auto">
            <a:xfrm>
              <a:off x="3863"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915</a:t>
              </a:r>
            </a:p>
          </p:txBody>
        </p:sp>
        <p:sp>
          <p:nvSpPr>
            <p:cNvPr id="37247" name="Text Box 109"/>
            <p:cNvSpPr txBox="1">
              <a:spLocks noChangeArrowheads="1"/>
            </p:cNvSpPr>
            <p:nvPr/>
          </p:nvSpPr>
          <p:spPr bwMode="auto">
            <a:xfrm>
              <a:off x="4112"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916</a:t>
              </a:r>
            </a:p>
          </p:txBody>
        </p:sp>
        <p:sp>
          <p:nvSpPr>
            <p:cNvPr id="37248" name="Text Box 110"/>
            <p:cNvSpPr txBox="1">
              <a:spLocks noChangeArrowheads="1"/>
            </p:cNvSpPr>
            <p:nvPr/>
          </p:nvSpPr>
          <p:spPr bwMode="auto">
            <a:xfrm>
              <a:off x="4361"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917</a:t>
              </a:r>
            </a:p>
          </p:txBody>
        </p:sp>
        <p:sp>
          <p:nvSpPr>
            <p:cNvPr id="37249" name="Text Box 111"/>
            <p:cNvSpPr txBox="1">
              <a:spLocks noChangeArrowheads="1"/>
            </p:cNvSpPr>
            <p:nvPr/>
          </p:nvSpPr>
          <p:spPr bwMode="auto">
            <a:xfrm>
              <a:off x="4607" y="3666"/>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918</a:t>
              </a:r>
            </a:p>
          </p:txBody>
        </p:sp>
        <p:sp>
          <p:nvSpPr>
            <p:cNvPr id="37250" name="Text Box 112"/>
            <p:cNvSpPr txBox="1">
              <a:spLocks noChangeArrowheads="1"/>
            </p:cNvSpPr>
            <p:nvPr/>
          </p:nvSpPr>
          <p:spPr bwMode="auto">
            <a:xfrm>
              <a:off x="4859"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919</a:t>
              </a:r>
            </a:p>
          </p:txBody>
        </p:sp>
        <p:sp>
          <p:nvSpPr>
            <p:cNvPr id="37251" name="Text Box 113"/>
            <p:cNvSpPr txBox="1">
              <a:spLocks noChangeArrowheads="1"/>
            </p:cNvSpPr>
            <p:nvPr/>
          </p:nvSpPr>
          <p:spPr bwMode="auto">
            <a:xfrm>
              <a:off x="5108"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920</a:t>
              </a:r>
            </a:p>
          </p:txBody>
        </p:sp>
        <p:sp>
          <p:nvSpPr>
            <p:cNvPr id="37252" name="Text Box 114"/>
            <p:cNvSpPr txBox="1">
              <a:spLocks noChangeArrowheads="1"/>
            </p:cNvSpPr>
            <p:nvPr/>
          </p:nvSpPr>
          <p:spPr bwMode="auto">
            <a:xfrm>
              <a:off x="5353" y="3666"/>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925</a:t>
              </a:r>
            </a:p>
          </p:txBody>
        </p:sp>
        <p:sp>
          <p:nvSpPr>
            <p:cNvPr id="37253" name="Text Box 115"/>
            <p:cNvSpPr txBox="1">
              <a:spLocks noChangeArrowheads="1"/>
            </p:cNvSpPr>
            <p:nvPr/>
          </p:nvSpPr>
          <p:spPr bwMode="auto">
            <a:xfrm>
              <a:off x="125" y="391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928</a:t>
              </a:r>
            </a:p>
          </p:txBody>
        </p:sp>
        <p:sp>
          <p:nvSpPr>
            <p:cNvPr id="37254" name="Text Box 116"/>
            <p:cNvSpPr txBox="1">
              <a:spLocks noChangeArrowheads="1"/>
            </p:cNvSpPr>
            <p:nvPr/>
          </p:nvSpPr>
          <p:spPr bwMode="auto">
            <a:xfrm>
              <a:off x="377"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931</a:t>
              </a:r>
            </a:p>
          </p:txBody>
        </p:sp>
        <p:sp>
          <p:nvSpPr>
            <p:cNvPr id="37255" name="Text Box 117"/>
            <p:cNvSpPr txBox="1">
              <a:spLocks noChangeArrowheads="1"/>
            </p:cNvSpPr>
            <p:nvPr/>
          </p:nvSpPr>
          <p:spPr bwMode="auto">
            <a:xfrm>
              <a:off x="626"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936</a:t>
              </a:r>
            </a:p>
          </p:txBody>
        </p:sp>
        <p:sp>
          <p:nvSpPr>
            <p:cNvPr id="37256" name="Text Box 118"/>
            <p:cNvSpPr txBox="1">
              <a:spLocks noChangeArrowheads="1"/>
            </p:cNvSpPr>
            <p:nvPr/>
          </p:nvSpPr>
          <p:spPr bwMode="auto">
            <a:xfrm>
              <a:off x="875"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937</a:t>
              </a:r>
            </a:p>
          </p:txBody>
        </p:sp>
        <p:sp>
          <p:nvSpPr>
            <p:cNvPr id="37257" name="Text Box 119"/>
            <p:cNvSpPr txBox="1">
              <a:spLocks noChangeArrowheads="1"/>
            </p:cNvSpPr>
            <p:nvPr/>
          </p:nvSpPr>
          <p:spPr bwMode="auto">
            <a:xfrm>
              <a:off x="1124"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940</a:t>
              </a:r>
            </a:p>
          </p:txBody>
        </p:sp>
        <p:sp>
          <p:nvSpPr>
            <p:cNvPr id="37258" name="Text Box 120"/>
            <p:cNvSpPr txBox="1">
              <a:spLocks noChangeArrowheads="1"/>
            </p:cNvSpPr>
            <p:nvPr/>
          </p:nvSpPr>
          <p:spPr bwMode="auto">
            <a:xfrm>
              <a:off x="1373"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941</a:t>
              </a:r>
            </a:p>
          </p:txBody>
        </p:sp>
        <p:sp>
          <p:nvSpPr>
            <p:cNvPr id="37259" name="Text Box 121"/>
            <p:cNvSpPr txBox="1">
              <a:spLocks noChangeArrowheads="1"/>
            </p:cNvSpPr>
            <p:nvPr/>
          </p:nvSpPr>
          <p:spPr bwMode="auto">
            <a:xfrm>
              <a:off x="1622"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947</a:t>
              </a:r>
            </a:p>
          </p:txBody>
        </p:sp>
        <p:sp>
          <p:nvSpPr>
            <p:cNvPr id="37260" name="Text Box 122"/>
            <p:cNvSpPr txBox="1">
              <a:spLocks noChangeArrowheads="1"/>
            </p:cNvSpPr>
            <p:nvPr/>
          </p:nvSpPr>
          <p:spPr bwMode="auto">
            <a:xfrm>
              <a:off x="1871"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949</a:t>
              </a:r>
            </a:p>
          </p:txBody>
        </p:sp>
        <p:sp>
          <p:nvSpPr>
            <p:cNvPr id="37261" name="Text Box 123"/>
            <p:cNvSpPr txBox="1">
              <a:spLocks noChangeArrowheads="1"/>
            </p:cNvSpPr>
            <p:nvPr/>
          </p:nvSpPr>
          <p:spPr bwMode="auto">
            <a:xfrm>
              <a:off x="2120"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951</a:t>
              </a:r>
            </a:p>
          </p:txBody>
        </p:sp>
        <p:sp>
          <p:nvSpPr>
            <p:cNvPr id="37262" name="Text Box 124"/>
            <p:cNvSpPr txBox="1">
              <a:spLocks noChangeArrowheads="1"/>
            </p:cNvSpPr>
            <p:nvPr/>
          </p:nvSpPr>
          <p:spPr bwMode="auto">
            <a:xfrm>
              <a:off x="2369"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952</a:t>
              </a:r>
            </a:p>
          </p:txBody>
        </p:sp>
        <p:sp>
          <p:nvSpPr>
            <p:cNvPr id="37263" name="Text Box 125"/>
            <p:cNvSpPr txBox="1">
              <a:spLocks noChangeArrowheads="1"/>
            </p:cNvSpPr>
            <p:nvPr/>
          </p:nvSpPr>
          <p:spPr bwMode="auto">
            <a:xfrm>
              <a:off x="2615" y="391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954</a:t>
              </a:r>
            </a:p>
          </p:txBody>
        </p:sp>
        <p:sp>
          <p:nvSpPr>
            <p:cNvPr id="37264" name="Text Box 126"/>
            <p:cNvSpPr txBox="1">
              <a:spLocks noChangeArrowheads="1"/>
            </p:cNvSpPr>
            <p:nvPr/>
          </p:nvSpPr>
          <p:spPr bwMode="auto">
            <a:xfrm>
              <a:off x="2867"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956</a:t>
              </a:r>
            </a:p>
          </p:txBody>
        </p:sp>
        <p:sp>
          <p:nvSpPr>
            <p:cNvPr id="37265" name="Text Box 127"/>
            <p:cNvSpPr txBox="1">
              <a:spLocks noChangeArrowheads="1"/>
            </p:cNvSpPr>
            <p:nvPr/>
          </p:nvSpPr>
          <p:spPr bwMode="auto">
            <a:xfrm>
              <a:off x="3116"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959</a:t>
              </a:r>
            </a:p>
          </p:txBody>
        </p:sp>
        <p:sp>
          <p:nvSpPr>
            <p:cNvPr id="37266" name="Text Box 128"/>
            <p:cNvSpPr txBox="1">
              <a:spLocks noChangeArrowheads="1"/>
            </p:cNvSpPr>
            <p:nvPr/>
          </p:nvSpPr>
          <p:spPr bwMode="auto">
            <a:xfrm>
              <a:off x="3365"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970</a:t>
              </a:r>
            </a:p>
          </p:txBody>
        </p:sp>
        <p:sp>
          <p:nvSpPr>
            <p:cNvPr id="37267" name="Text Box 129"/>
            <p:cNvSpPr txBox="1">
              <a:spLocks noChangeArrowheads="1"/>
            </p:cNvSpPr>
            <p:nvPr/>
          </p:nvSpPr>
          <p:spPr bwMode="auto">
            <a:xfrm>
              <a:off x="3614"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971</a:t>
              </a:r>
            </a:p>
          </p:txBody>
        </p:sp>
        <p:sp>
          <p:nvSpPr>
            <p:cNvPr id="37268" name="Text Box 130"/>
            <p:cNvSpPr txBox="1">
              <a:spLocks noChangeArrowheads="1"/>
            </p:cNvSpPr>
            <p:nvPr/>
          </p:nvSpPr>
          <p:spPr bwMode="auto">
            <a:xfrm>
              <a:off x="3863"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972</a:t>
              </a:r>
            </a:p>
          </p:txBody>
        </p:sp>
        <p:sp>
          <p:nvSpPr>
            <p:cNvPr id="37269" name="Text Box 131"/>
            <p:cNvSpPr txBox="1">
              <a:spLocks noChangeArrowheads="1"/>
            </p:cNvSpPr>
            <p:nvPr/>
          </p:nvSpPr>
          <p:spPr bwMode="auto">
            <a:xfrm>
              <a:off x="4112"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973</a:t>
              </a:r>
            </a:p>
          </p:txBody>
        </p:sp>
        <p:sp>
          <p:nvSpPr>
            <p:cNvPr id="37270" name="Text Box 132"/>
            <p:cNvSpPr txBox="1">
              <a:spLocks noChangeArrowheads="1"/>
            </p:cNvSpPr>
            <p:nvPr/>
          </p:nvSpPr>
          <p:spPr bwMode="auto">
            <a:xfrm>
              <a:off x="4358" y="3914"/>
              <a:ext cx="310"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978</a:t>
              </a:r>
            </a:p>
          </p:txBody>
        </p:sp>
        <p:sp>
          <p:nvSpPr>
            <p:cNvPr id="37271" name="Text Box 133"/>
            <p:cNvSpPr txBox="1">
              <a:spLocks noChangeArrowheads="1"/>
            </p:cNvSpPr>
            <p:nvPr/>
          </p:nvSpPr>
          <p:spPr bwMode="auto">
            <a:xfrm>
              <a:off x="4610"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979</a:t>
              </a:r>
            </a:p>
          </p:txBody>
        </p:sp>
        <p:sp>
          <p:nvSpPr>
            <p:cNvPr id="37272" name="Text Box 134"/>
            <p:cNvSpPr txBox="1">
              <a:spLocks noChangeArrowheads="1"/>
            </p:cNvSpPr>
            <p:nvPr/>
          </p:nvSpPr>
          <p:spPr bwMode="auto">
            <a:xfrm>
              <a:off x="4859"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980</a:t>
              </a:r>
            </a:p>
          </p:txBody>
        </p:sp>
        <p:sp>
          <p:nvSpPr>
            <p:cNvPr id="37273" name="Text Box 135"/>
            <p:cNvSpPr txBox="1">
              <a:spLocks noChangeArrowheads="1"/>
            </p:cNvSpPr>
            <p:nvPr/>
          </p:nvSpPr>
          <p:spPr bwMode="auto">
            <a:xfrm>
              <a:off x="5108"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985</a:t>
              </a:r>
            </a:p>
          </p:txBody>
        </p:sp>
        <p:sp>
          <p:nvSpPr>
            <p:cNvPr id="37274" name="Text Box 136"/>
            <p:cNvSpPr txBox="1">
              <a:spLocks noChangeArrowheads="1"/>
            </p:cNvSpPr>
            <p:nvPr/>
          </p:nvSpPr>
          <p:spPr bwMode="auto">
            <a:xfrm>
              <a:off x="5353" y="3914"/>
              <a:ext cx="305" cy="177"/>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989</a:t>
              </a:r>
            </a:p>
          </p:txBody>
        </p:sp>
      </p:grpSp>
      <p:sp>
        <p:nvSpPr>
          <p:cNvPr id="192649" name="Text Box 137"/>
          <p:cNvSpPr txBox="1">
            <a:spLocks noChangeArrowheads="1"/>
          </p:cNvSpPr>
          <p:nvPr/>
        </p:nvSpPr>
        <p:spPr bwMode="auto">
          <a:xfrm>
            <a:off x="4551391" y="4344383"/>
            <a:ext cx="484132" cy="280846"/>
          </a:xfrm>
          <a:prstGeom prst="rect">
            <a:avLst/>
          </a:prstGeom>
          <a:noFill/>
          <a:ln w="9525">
            <a:noFill/>
            <a:miter lim="800000"/>
            <a:headEnd/>
            <a:tailEnd/>
          </a:ln>
        </p:spPr>
        <p:txBody>
          <a:bodyPr wrap="none">
            <a:prstTxWarp prst="textNoShape">
              <a:avLst/>
            </a:prstTxWarp>
            <a:spAutoFit/>
          </a:bodyPr>
          <a:lstStyle/>
          <a:p>
            <a:pPr algn="ctr">
              <a:lnSpc>
                <a:spcPct val="85000"/>
              </a:lnSpc>
            </a:pPr>
            <a:r>
              <a:rPr lang="en-US" sz="1400"/>
              <a:t>650</a:t>
            </a:r>
          </a:p>
        </p:txBody>
      </p:sp>
      <p:sp>
        <p:nvSpPr>
          <p:cNvPr id="192650" name="Oval 138"/>
          <p:cNvSpPr>
            <a:spLocks noChangeArrowheads="1"/>
          </p:cNvSpPr>
          <p:nvPr/>
        </p:nvSpPr>
        <p:spPr bwMode="auto">
          <a:xfrm>
            <a:off x="4133850" y="3967163"/>
            <a:ext cx="525463" cy="300037"/>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sp>
        <p:nvSpPr>
          <p:cNvPr id="192651" name="Oval 139"/>
          <p:cNvSpPr>
            <a:spLocks noChangeArrowheads="1"/>
          </p:cNvSpPr>
          <p:nvPr/>
        </p:nvSpPr>
        <p:spPr bwMode="auto">
          <a:xfrm>
            <a:off x="6489700" y="5080000"/>
            <a:ext cx="527050" cy="300038"/>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sp>
        <p:nvSpPr>
          <p:cNvPr id="192652" name="Oval 140"/>
          <p:cNvSpPr>
            <a:spLocks noChangeArrowheads="1"/>
          </p:cNvSpPr>
          <p:nvPr/>
        </p:nvSpPr>
        <p:spPr bwMode="auto">
          <a:xfrm>
            <a:off x="952500" y="4711700"/>
            <a:ext cx="527050" cy="300038"/>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sp>
        <p:nvSpPr>
          <p:cNvPr id="192653" name="Oval 141"/>
          <p:cNvSpPr>
            <a:spLocks noChangeArrowheads="1"/>
          </p:cNvSpPr>
          <p:nvPr/>
        </p:nvSpPr>
        <p:spPr bwMode="auto">
          <a:xfrm>
            <a:off x="2540000" y="4332288"/>
            <a:ext cx="527050" cy="300037"/>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sp>
        <p:nvSpPr>
          <p:cNvPr id="192654" name="Oval 142"/>
          <p:cNvSpPr>
            <a:spLocks noChangeArrowheads="1"/>
          </p:cNvSpPr>
          <p:nvPr/>
        </p:nvSpPr>
        <p:spPr bwMode="auto">
          <a:xfrm>
            <a:off x="6102350" y="4332288"/>
            <a:ext cx="527050" cy="300037"/>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sp>
        <p:nvSpPr>
          <p:cNvPr id="192655" name="Oval 143"/>
          <p:cNvSpPr>
            <a:spLocks noChangeArrowheads="1"/>
          </p:cNvSpPr>
          <p:nvPr/>
        </p:nvSpPr>
        <p:spPr bwMode="auto">
          <a:xfrm>
            <a:off x="4121150" y="4332288"/>
            <a:ext cx="527050" cy="300037"/>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sp>
        <p:nvSpPr>
          <p:cNvPr id="192656" name="Oval 144"/>
          <p:cNvSpPr>
            <a:spLocks noChangeArrowheads="1"/>
          </p:cNvSpPr>
          <p:nvPr/>
        </p:nvSpPr>
        <p:spPr bwMode="auto">
          <a:xfrm>
            <a:off x="4908550" y="4332288"/>
            <a:ext cx="527050" cy="300037"/>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sp>
        <p:nvSpPr>
          <p:cNvPr id="192657" name="Oval 145"/>
          <p:cNvSpPr>
            <a:spLocks noChangeArrowheads="1"/>
          </p:cNvSpPr>
          <p:nvPr/>
        </p:nvSpPr>
        <p:spPr bwMode="auto">
          <a:xfrm>
            <a:off x="4514850" y="4332288"/>
            <a:ext cx="527050" cy="300037"/>
          </a:xfrm>
          <a:prstGeom prst="ellipse">
            <a:avLst/>
          </a:prstGeom>
          <a:noFill/>
          <a:ln w="19050">
            <a:solidFill>
              <a:srgbClr val="FF0000"/>
            </a:solidFill>
            <a:round/>
            <a:headEnd/>
            <a:tailEnd/>
          </a:ln>
        </p:spPr>
        <p:txBody>
          <a:bodyPr wrap="none" anchor="ctr">
            <a:prstTxWarp prst="textNoShape">
              <a:avLst/>
            </a:prstTxWarp>
          </a:bodyPr>
          <a:lstStyle/>
          <a:p>
            <a:pPr>
              <a:lnSpc>
                <a:spcPct val="85000"/>
              </a:lnSpc>
            </a:pPr>
            <a:endParaRPr lang="en-US"/>
          </a:p>
        </p:txBody>
      </p:sp>
      <p:grpSp>
        <p:nvGrpSpPr>
          <p:cNvPr id="18" name="Group 146"/>
          <p:cNvGrpSpPr>
            <a:grpSpLocks/>
          </p:cNvGrpSpPr>
          <p:nvPr/>
        </p:nvGrpSpPr>
        <p:grpSpPr bwMode="auto">
          <a:xfrm>
            <a:off x="228600" y="1001713"/>
            <a:ext cx="8585200" cy="585787"/>
            <a:chOff x="144" y="631"/>
            <a:chExt cx="5408" cy="369"/>
          </a:xfrm>
        </p:grpSpPr>
        <p:sp>
          <p:nvSpPr>
            <p:cNvPr id="36984" name="Rectangle 147"/>
            <p:cNvSpPr>
              <a:spLocks noChangeArrowheads="1"/>
            </p:cNvSpPr>
            <p:nvPr/>
          </p:nvSpPr>
          <p:spPr bwMode="auto">
            <a:xfrm>
              <a:off x="200" y="631"/>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85" name="Text Box 148"/>
            <p:cNvSpPr txBox="1">
              <a:spLocks noChangeArrowheads="1"/>
            </p:cNvSpPr>
            <p:nvPr/>
          </p:nvSpPr>
          <p:spPr bwMode="auto">
            <a:xfrm>
              <a:off x="144" y="672"/>
              <a:ext cx="384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Start with the element at index</a:t>
              </a:r>
              <a:endParaRPr lang="en-US" sz="2400"/>
            </a:p>
          </p:txBody>
        </p:sp>
        <p:sp>
          <p:nvSpPr>
            <p:cNvPr id="36986" name="Text Box 149"/>
            <p:cNvSpPr txBox="1">
              <a:spLocks noChangeArrowheads="1"/>
            </p:cNvSpPr>
            <p:nvPr/>
          </p:nvSpPr>
          <p:spPr bwMode="auto">
            <a:xfrm>
              <a:off x="2576" y="640"/>
              <a:ext cx="52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0 + 285</a:t>
              </a:r>
            </a:p>
          </p:txBody>
        </p:sp>
        <p:sp>
          <p:nvSpPr>
            <p:cNvPr id="36987" name="Text Box 150"/>
            <p:cNvSpPr txBox="1">
              <a:spLocks noChangeArrowheads="1"/>
            </p:cNvSpPr>
            <p:nvPr/>
          </p:nvSpPr>
          <p:spPr bwMode="auto">
            <a:xfrm>
              <a:off x="2576" y="788"/>
              <a:ext cx="52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88" name="Line 151"/>
            <p:cNvSpPr>
              <a:spLocks noChangeShapeType="1"/>
            </p:cNvSpPr>
            <p:nvPr/>
          </p:nvSpPr>
          <p:spPr bwMode="auto">
            <a:xfrm>
              <a:off x="2614" y="823"/>
              <a:ext cx="44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989" name="Text Box 152"/>
            <p:cNvSpPr txBox="1">
              <a:spLocks noChangeArrowheads="1"/>
            </p:cNvSpPr>
            <p:nvPr/>
          </p:nvSpPr>
          <p:spPr bwMode="auto">
            <a:xfrm>
              <a:off x="3008" y="672"/>
              <a:ext cx="2544"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602 at index 142:</a:t>
              </a:r>
              <a:endParaRPr lang="en-US" sz="2400"/>
            </a:p>
          </p:txBody>
        </p:sp>
      </p:grpSp>
      <p:grpSp>
        <p:nvGrpSpPr>
          <p:cNvPr id="19" name="Group 153"/>
          <p:cNvGrpSpPr>
            <a:grpSpLocks/>
          </p:cNvGrpSpPr>
          <p:nvPr/>
        </p:nvGrpSpPr>
        <p:grpSpPr bwMode="auto">
          <a:xfrm>
            <a:off x="228600" y="1001713"/>
            <a:ext cx="8534400" cy="544512"/>
            <a:chOff x="144" y="1161"/>
            <a:chExt cx="5376" cy="343"/>
          </a:xfrm>
        </p:grpSpPr>
        <p:sp>
          <p:nvSpPr>
            <p:cNvPr id="36982" name="Rectangle 154"/>
            <p:cNvSpPr>
              <a:spLocks noChangeArrowheads="1"/>
            </p:cNvSpPr>
            <p:nvPr/>
          </p:nvSpPr>
          <p:spPr bwMode="auto">
            <a:xfrm>
              <a:off x="200" y="1161"/>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83" name="Text Box 155"/>
            <p:cNvSpPr txBox="1">
              <a:spLocks noChangeArrowheads="1"/>
            </p:cNvSpPr>
            <p:nvPr/>
          </p:nvSpPr>
          <p:spPr bwMode="auto">
            <a:xfrm>
              <a:off x="144" y="1200"/>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greater than 602, so discard the first half.</a:t>
              </a:r>
              <a:endParaRPr lang="en-US" sz="2400"/>
            </a:p>
          </p:txBody>
        </p:sp>
      </p:grpSp>
      <p:grpSp>
        <p:nvGrpSpPr>
          <p:cNvPr id="20" name="Group 156"/>
          <p:cNvGrpSpPr>
            <a:grpSpLocks/>
          </p:cNvGrpSpPr>
          <p:nvPr/>
        </p:nvGrpSpPr>
        <p:grpSpPr bwMode="auto">
          <a:xfrm>
            <a:off x="228600" y="1001713"/>
            <a:ext cx="8521700" cy="582612"/>
            <a:chOff x="144" y="1001"/>
            <a:chExt cx="5368" cy="367"/>
          </a:xfrm>
        </p:grpSpPr>
        <p:sp>
          <p:nvSpPr>
            <p:cNvPr id="36976" name="Rectangle 157"/>
            <p:cNvSpPr>
              <a:spLocks noChangeArrowheads="1"/>
            </p:cNvSpPr>
            <p:nvPr/>
          </p:nvSpPr>
          <p:spPr bwMode="auto">
            <a:xfrm>
              <a:off x="195" y="1001"/>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77" name="Text Box 158"/>
            <p:cNvSpPr txBox="1">
              <a:spLocks noChangeArrowheads="1"/>
            </p:cNvSpPr>
            <p:nvPr/>
          </p:nvSpPr>
          <p:spPr bwMode="auto">
            <a:xfrm>
              <a:off x="144" y="1040"/>
              <a:ext cx="216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Continue with element </a:t>
              </a:r>
              <a:endParaRPr lang="en-US" sz="2400"/>
            </a:p>
          </p:txBody>
        </p:sp>
        <p:sp>
          <p:nvSpPr>
            <p:cNvPr id="36978" name="Text Box 159"/>
            <p:cNvSpPr txBox="1">
              <a:spLocks noChangeArrowheads="1"/>
            </p:cNvSpPr>
            <p:nvPr/>
          </p:nvSpPr>
          <p:spPr bwMode="auto">
            <a:xfrm>
              <a:off x="1974" y="1008"/>
              <a:ext cx="64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143 + 285</a:t>
              </a:r>
            </a:p>
          </p:txBody>
        </p:sp>
        <p:sp>
          <p:nvSpPr>
            <p:cNvPr id="36979" name="Text Box 160"/>
            <p:cNvSpPr txBox="1">
              <a:spLocks noChangeArrowheads="1"/>
            </p:cNvSpPr>
            <p:nvPr/>
          </p:nvSpPr>
          <p:spPr bwMode="auto">
            <a:xfrm>
              <a:off x="1968" y="1156"/>
              <a:ext cx="64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80" name="Line 161"/>
            <p:cNvSpPr>
              <a:spLocks noChangeShapeType="1"/>
            </p:cNvSpPr>
            <p:nvPr/>
          </p:nvSpPr>
          <p:spPr bwMode="auto">
            <a:xfrm flipV="1">
              <a:off x="2014" y="1191"/>
              <a:ext cx="554" cy="1"/>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981" name="Text Box 162"/>
            <p:cNvSpPr txBox="1">
              <a:spLocks noChangeArrowheads="1"/>
            </p:cNvSpPr>
            <p:nvPr/>
          </p:nvSpPr>
          <p:spPr bwMode="auto">
            <a:xfrm>
              <a:off x="2520" y="1040"/>
              <a:ext cx="268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805 at index 214:</a:t>
              </a:r>
              <a:endParaRPr lang="en-US" sz="2400"/>
            </a:p>
          </p:txBody>
        </p:sp>
      </p:grpSp>
      <p:grpSp>
        <p:nvGrpSpPr>
          <p:cNvPr id="21" name="Group 163"/>
          <p:cNvGrpSpPr>
            <a:grpSpLocks/>
          </p:cNvGrpSpPr>
          <p:nvPr/>
        </p:nvGrpSpPr>
        <p:grpSpPr bwMode="auto">
          <a:xfrm>
            <a:off x="228600" y="1001713"/>
            <a:ext cx="8542338" cy="544512"/>
            <a:chOff x="144" y="1497"/>
            <a:chExt cx="5381" cy="343"/>
          </a:xfrm>
        </p:grpSpPr>
        <p:sp>
          <p:nvSpPr>
            <p:cNvPr id="36974" name="Rectangle 164"/>
            <p:cNvSpPr>
              <a:spLocks noChangeArrowheads="1"/>
            </p:cNvSpPr>
            <p:nvPr/>
          </p:nvSpPr>
          <p:spPr bwMode="auto">
            <a:xfrm>
              <a:off x="208" y="1497"/>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75" name="Text Box 165"/>
            <p:cNvSpPr txBox="1">
              <a:spLocks noChangeArrowheads="1"/>
            </p:cNvSpPr>
            <p:nvPr/>
          </p:nvSpPr>
          <p:spPr bwMode="auto">
            <a:xfrm>
              <a:off x="144" y="1536"/>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less than 805, so discard the second half.</a:t>
              </a:r>
              <a:endParaRPr lang="en-US" sz="2400"/>
            </a:p>
          </p:txBody>
        </p:sp>
      </p:grpSp>
      <p:grpSp>
        <p:nvGrpSpPr>
          <p:cNvPr id="22" name="Group 166"/>
          <p:cNvGrpSpPr>
            <a:grpSpLocks/>
          </p:cNvGrpSpPr>
          <p:nvPr/>
        </p:nvGrpSpPr>
        <p:grpSpPr bwMode="auto">
          <a:xfrm>
            <a:off x="228600" y="1001713"/>
            <a:ext cx="8526463" cy="579437"/>
            <a:chOff x="144" y="1363"/>
            <a:chExt cx="5371" cy="365"/>
          </a:xfrm>
        </p:grpSpPr>
        <p:sp>
          <p:nvSpPr>
            <p:cNvPr id="36968" name="Rectangle 167"/>
            <p:cNvSpPr>
              <a:spLocks noChangeArrowheads="1"/>
            </p:cNvSpPr>
            <p:nvPr/>
          </p:nvSpPr>
          <p:spPr bwMode="auto">
            <a:xfrm>
              <a:off x="198" y="1363"/>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69" name="Text Box 168"/>
            <p:cNvSpPr txBox="1">
              <a:spLocks noChangeArrowheads="1"/>
            </p:cNvSpPr>
            <p:nvPr/>
          </p:nvSpPr>
          <p:spPr bwMode="auto">
            <a:xfrm>
              <a:off x="144" y="1400"/>
              <a:ext cx="216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Continue with element </a:t>
              </a:r>
              <a:endParaRPr lang="en-US" sz="2400"/>
            </a:p>
          </p:txBody>
        </p:sp>
        <p:sp>
          <p:nvSpPr>
            <p:cNvPr id="36970" name="Text Box 169"/>
            <p:cNvSpPr txBox="1">
              <a:spLocks noChangeArrowheads="1"/>
            </p:cNvSpPr>
            <p:nvPr/>
          </p:nvSpPr>
          <p:spPr bwMode="auto">
            <a:xfrm>
              <a:off x="1974" y="1368"/>
              <a:ext cx="64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143 + 213</a:t>
              </a:r>
            </a:p>
          </p:txBody>
        </p:sp>
        <p:sp>
          <p:nvSpPr>
            <p:cNvPr id="36971" name="Text Box 170"/>
            <p:cNvSpPr txBox="1">
              <a:spLocks noChangeArrowheads="1"/>
            </p:cNvSpPr>
            <p:nvPr/>
          </p:nvSpPr>
          <p:spPr bwMode="auto">
            <a:xfrm>
              <a:off x="1968" y="1516"/>
              <a:ext cx="64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72" name="Text Box 171"/>
            <p:cNvSpPr txBox="1">
              <a:spLocks noChangeArrowheads="1"/>
            </p:cNvSpPr>
            <p:nvPr/>
          </p:nvSpPr>
          <p:spPr bwMode="auto">
            <a:xfrm>
              <a:off x="2520" y="1400"/>
              <a:ext cx="268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708 at index 178:</a:t>
              </a:r>
              <a:endParaRPr lang="en-US" sz="2400"/>
            </a:p>
          </p:txBody>
        </p:sp>
        <p:sp>
          <p:nvSpPr>
            <p:cNvPr id="36973" name="Line 172"/>
            <p:cNvSpPr>
              <a:spLocks noChangeShapeType="1"/>
            </p:cNvSpPr>
            <p:nvPr/>
          </p:nvSpPr>
          <p:spPr bwMode="auto">
            <a:xfrm flipV="1">
              <a:off x="2016" y="1551"/>
              <a:ext cx="554" cy="1"/>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23" name="Group 173"/>
          <p:cNvGrpSpPr>
            <a:grpSpLocks/>
          </p:cNvGrpSpPr>
          <p:nvPr/>
        </p:nvGrpSpPr>
        <p:grpSpPr bwMode="auto">
          <a:xfrm>
            <a:off x="228600" y="1001713"/>
            <a:ext cx="8542338" cy="544512"/>
            <a:chOff x="144" y="1833"/>
            <a:chExt cx="5381" cy="343"/>
          </a:xfrm>
        </p:grpSpPr>
        <p:sp>
          <p:nvSpPr>
            <p:cNvPr id="36966" name="Rectangle 174"/>
            <p:cNvSpPr>
              <a:spLocks noChangeArrowheads="1"/>
            </p:cNvSpPr>
            <p:nvPr/>
          </p:nvSpPr>
          <p:spPr bwMode="auto">
            <a:xfrm>
              <a:off x="208" y="1833"/>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67" name="Text Box 175"/>
            <p:cNvSpPr txBox="1">
              <a:spLocks noChangeArrowheads="1"/>
            </p:cNvSpPr>
            <p:nvPr/>
          </p:nvSpPr>
          <p:spPr bwMode="auto">
            <a:xfrm>
              <a:off x="144" y="1872"/>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less than 708, so discard the second half.</a:t>
              </a:r>
              <a:endParaRPr lang="en-US" sz="2400"/>
            </a:p>
          </p:txBody>
        </p:sp>
      </p:grpSp>
      <p:grpSp>
        <p:nvGrpSpPr>
          <p:cNvPr id="24" name="Group 176"/>
          <p:cNvGrpSpPr>
            <a:grpSpLocks/>
          </p:cNvGrpSpPr>
          <p:nvPr/>
        </p:nvGrpSpPr>
        <p:grpSpPr bwMode="auto">
          <a:xfrm>
            <a:off x="228600" y="1001713"/>
            <a:ext cx="8531225" cy="576262"/>
            <a:chOff x="144" y="1749"/>
            <a:chExt cx="5374" cy="363"/>
          </a:xfrm>
        </p:grpSpPr>
        <p:sp>
          <p:nvSpPr>
            <p:cNvPr id="36960" name="Rectangle 177"/>
            <p:cNvSpPr>
              <a:spLocks noChangeArrowheads="1"/>
            </p:cNvSpPr>
            <p:nvPr/>
          </p:nvSpPr>
          <p:spPr bwMode="auto">
            <a:xfrm>
              <a:off x="201" y="1749"/>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61" name="Text Box 178"/>
            <p:cNvSpPr txBox="1">
              <a:spLocks noChangeArrowheads="1"/>
            </p:cNvSpPr>
            <p:nvPr/>
          </p:nvSpPr>
          <p:spPr bwMode="auto">
            <a:xfrm>
              <a:off x="144" y="1784"/>
              <a:ext cx="216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Continue with element </a:t>
              </a:r>
              <a:endParaRPr lang="en-US" sz="2400"/>
            </a:p>
          </p:txBody>
        </p:sp>
        <p:sp>
          <p:nvSpPr>
            <p:cNvPr id="36962" name="Text Box 179"/>
            <p:cNvSpPr txBox="1">
              <a:spLocks noChangeArrowheads="1"/>
            </p:cNvSpPr>
            <p:nvPr/>
          </p:nvSpPr>
          <p:spPr bwMode="auto">
            <a:xfrm>
              <a:off x="1974" y="1752"/>
              <a:ext cx="64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143 + 177</a:t>
              </a:r>
            </a:p>
          </p:txBody>
        </p:sp>
        <p:sp>
          <p:nvSpPr>
            <p:cNvPr id="36963" name="Text Box 180"/>
            <p:cNvSpPr txBox="1">
              <a:spLocks noChangeArrowheads="1"/>
            </p:cNvSpPr>
            <p:nvPr/>
          </p:nvSpPr>
          <p:spPr bwMode="auto">
            <a:xfrm>
              <a:off x="1968" y="1900"/>
              <a:ext cx="64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64" name="Text Box 181"/>
            <p:cNvSpPr txBox="1">
              <a:spLocks noChangeArrowheads="1"/>
            </p:cNvSpPr>
            <p:nvPr/>
          </p:nvSpPr>
          <p:spPr bwMode="auto">
            <a:xfrm>
              <a:off x="2520" y="1784"/>
              <a:ext cx="268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630 at index 160:</a:t>
              </a:r>
              <a:endParaRPr lang="en-US" sz="2400"/>
            </a:p>
          </p:txBody>
        </p:sp>
        <p:sp>
          <p:nvSpPr>
            <p:cNvPr id="36965" name="Line 182"/>
            <p:cNvSpPr>
              <a:spLocks noChangeShapeType="1"/>
            </p:cNvSpPr>
            <p:nvPr/>
          </p:nvSpPr>
          <p:spPr bwMode="auto">
            <a:xfrm flipV="1">
              <a:off x="2018" y="1935"/>
              <a:ext cx="554" cy="1"/>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25" name="Group 183"/>
          <p:cNvGrpSpPr>
            <a:grpSpLocks/>
          </p:cNvGrpSpPr>
          <p:nvPr/>
        </p:nvGrpSpPr>
        <p:grpSpPr bwMode="auto">
          <a:xfrm>
            <a:off x="228600" y="1001713"/>
            <a:ext cx="8542338" cy="544512"/>
            <a:chOff x="144" y="2169"/>
            <a:chExt cx="5381" cy="343"/>
          </a:xfrm>
        </p:grpSpPr>
        <p:sp>
          <p:nvSpPr>
            <p:cNvPr id="36958" name="Rectangle 184"/>
            <p:cNvSpPr>
              <a:spLocks noChangeArrowheads="1"/>
            </p:cNvSpPr>
            <p:nvPr/>
          </p:nvSpPr>
          <p:spPr bwMode="auto">
            <a:xfrm>
              <a:off x="208" y="2169"/>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59" name="Text Box 185"/>
            <p:cNvSpPr txBox="1">
              <a:spLocks noChangeArrowheads="1"/>
            </p:cNvSpPr>
            <p:nvPr/>
          </p:nvSpPr>
          <p:spPr bwMode="auto">
            <a:xfrm>
              <a:off x="144" y="2208"/>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greater than 630, so discard the first half.</a:t>
              </a:r>
              <a:endParaRPr lang="en-US" sz="2400"/>
            </a:p>
          </p:txBody>
        </p:sp>
      </p:grpSp>
      <p:grpSp>
        <p:nvGrpSpPr>
          <p:cNvPr id="26" name="Group 186"/>
          <p:cNvGrpSpPr>
            <a:grpSpLocks/>
          </p:cNvGrpSpPr>
          <p:nvPr/>
        </p:nvGrpSpPr>
        <p:grpSpPr bwMode="auto">
          <a:xfrm>
            <a:off x="228600" y="1001713"/>
            <a:ext cx="8535988" cy="582612"/>
            <a:chOff x="144" y="2225"/>
            <a:chExt cx="5377" cy="367"/>
          </a:xfrm>
        </p:grpSpPr>
        <p:sp>
          <p:nvSpPr>
            <p:cNvPr id="36952" name="Rectangle 187"/>
            <p:cNvSpPr>
              <a:spLocks noChangeArrowheads="1"/>
            </p:cNvSpPr>
            <p:nvPr/>
          </p:nvSpPr>
          <p:spPr bwMode="auto">
            <a:xfrm>
              <a:off x="204" y="2225"/>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53" name="Text Box 188"/>
            <p:cNvSpPr txBox="1">
              <a:spLocks noChangeArrowheads="1"/>
            </p:cNvSpPr>
            <p:nvPr/>
          </p:nvSpPr>
          <p:spPr bwMode="auto">
            <a:xfrm>
              <a:off x="144" y="2264"/>
              <a:ext cx="216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Continue with element </a:t>
              </a:r>
              <a:endParaRPr lang="en-US" sz="2400"/>
            </a:p>
          </p:txBody>
        </p:sp>
        <p:sp>
          <p:nvSpPr>
            <p:cNvPr id="36954" name="Text Box 189"/>
            <p:cNvSpPr txBox="1">
              <a:spLocks noChangeArrowheads="1"/>
            </p:cNvSpPr>
            <p:nvPr/>
          </p:nvSpPr>
          <p:spPr bwMode="auto">
            <a:xfrm>
              <a:off x="1974" y="2232"/>
              <a:ext cx="64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161 + 177</a:t>
              </a:r>
            </a:p>
          </p:txBody>
        </p:sp>
        <p:sp>
          <p:nvSpPr>
            <p:cNvPr id="36955" name="Text Box 190"/>
            <p:cNvSpPr txBox="1">
              <a:spLocks noChangeArrowheads="1"/>
            </p:cNvSpPr>
            <p:nvPr/>
          </p:nvSpPr>
          <p:spPr bwMode="auto">
            <a:xfrm>
              <a:off x="1968" y="2380"/>
              <a:ext cx="64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56" name="Text Box 191"/>
            <p:cNvSpPr txBox="1">
              <a:spLocks noChangeArrowheads="1"/>
            </p:cNvSpPr>
            <p:nvPr/>
          </p:nvSpPr>
          <p:spPr bwMode="auto">
            <a:xfrm>
              <a:off x="2520" y="2264"/>
              <a:ext cx="268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662 at index 169:</a:t>
              </a:r>
              <a:endParaRPr lang="en-US" sz="2400"/>
            </a:p>
          </p:txBody>
        </p:sp>
        <p:sp>
          <p:nvSpPr>
            <p:cNvPr id="36957" name="Line 192"/>
            <p:cNvSpPr>
              <a:spLocks noChangeShapeType="1"/>
            </p:cNvSpPr>
            <p:nvPr/>
          </p:nvSpPr>
          <p:spPr bwMode="auto">
            <a:xfrm flipV="1">
              <a:off x="2020" y="2415"/>
              <a:ext cx="554" cy="1"/>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27" name="Group 193"/>
          <p:cNvGrpSpPr>
            <a:grpSpLocks/>
          </p:cNvGrpSpPr>
          <p:nvPr/>
        </p:nvGrpSpPr>
        <p:grpSpPr bwMode="auto">
          <a:xfrm>
            <a:off x="228600" y="1001713"/>
            <a:ext cx="8542338" cy="544512"/>
            <a:chOff x="144" y="2505"/>
            <a:chExt cx="5381" cy="343"/>
          </a:xfrm>
        </p:grpSpPr>
        <p:sp>
          <p:nvSpPr>
            <p:cNvPr id="36950" name="Rectangle 194"/>
            <p:cNvSpPr>
              <a:spLocks noChangeArrowheads="1"/>
            </p:cNvSpPr>
            <p:nvPr/>
          </p:nvSpPr>
          <p:spPr bwMode="auto">
            <a:xfrm>
              <a:off x="208" y="2505"/>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51" name="Text Box 195"/>
            <p:cNvSpPr txBox="1">
              <a:spLocks noChangeArrowheads="1"/>
            </p:cNvSpPr>
            <p:nvPr/>
          </p:nvSpPr>
          <p:spPr bwMode="auto">
            <a:xfrm>
              <a:off x="144" y="2544"/>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less than 662, so discard the second half.</a:t>
              </a:r>
              <a:endParaRPr lang="en-US" sz="2400"/>
            </a:p>
          </p:txBody>
        </p:sp>
      </p:grpSp>
      <p:grpSp>
        <p:nvGrpSpPr>
          <p:cNvPr id="28" name="Group 196"/>
          <p:cNvGrpSpPr>
            <a:grpSpLocks/>
          </p:cNvGrpSpPr>
          <p:nvPr/>
        </p:nvGrpSpPr>
        <p:grpSpPr bwMode="auto">
          <a:xfrm>
            <a:off x="228600" y="1001713"/>
            <a:ext cx="8540750" cy="582612"/>
            <a:chOff x="144" y="2705"/>
            <a:chExt cx="5380" cy="367"/>
          </a:xfrm>
        </p:grpSpPr>
        <p:sp>
          <p:nvSpPr>
            <p:cNvPr id="36944" name="Rectangle 197"/>
            <p:cNvSpPr>
              <a:spLocks noChangeArrowheads="1"/>
            </p:cNvSpPr>
            <p:nvPr/>
          </p:nvSpPr>
          <p:spPr bwMode="auto">
            <a:xfrm>
              <a:off x="207" y="2705"/>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45" name="Text Box 198"/>
            <p:cNvSpPr txBox="1">
              <a:spLocks noChangeArrowheads="1"/>
            </p:cNvSpPr>
            <p:nvPr/>
          </p:nvSpPr>
          <p:spPr bwMode="auto">
            <a:xfrm>
              <a:off x="144" y="2744"/>
              <a:ext cx="216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Continue with element </a:t>
              </a:r>
              <a:endParaRPr lang="en-US" sz="2400"/>
            </a:p>
          </p:txBody>
        </p:sp>
        <p:sp>
          <p:nvSpPr>
            <p:cNvPr id="36946" name="Text Box 199"/>
            <p:cNvSpPr txBox="1">
              <a:spLocks noChangeArrowheads="1"/>
            </p:cNvSpPr>
            <p:nvPr/>
          </p:nvSpPr>
          <p:spPr bwMode="auto">
            <a:xfrm>
              <a:off x="1974" y="2712"/>
              <a:ext cx="64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161 + 168</a:t>
              </a:r>
            </a:p>
          </p:txBody>
        </p:sp>
        <p:sp>
          <p:nvSpPr>
            <p:cNvPr id="36947" name="Text Box 200"/>
            <p:cNvSpPr txBox="1">
              <a:spLocks noChangeArrowheads="1"/>
            </p:cNvSpPr>
            <p:nvPr/>
          </p:nvSpPr>
          <p:spPr bwMode="auto">
            <a:xfrm>
              <a:off x="1968" y="2860"/>
              <a:ext cx="64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48" name="Text Box 201"/>
            <p:cNvSpPr txBox="1">
              <a:spLocks noChangeArrowheads="1"/>
            </p:cNvSpPr>
            <p:nvPr/>
          </p:nvSpPr>
          <p:spPr bwMode="auto">
            <a:xfrm>
              <a:off x="2520" y="2744"/>
              <a:ext cx="268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646 at index 164:</a:t>
              </a:r>
              <a:endParaRPr lang="en-US" sz="2400"/>
            </a:p>
          </p:txBody>
        </p:sp>
        <p:sp>
          <p:nvSpPr>
            <p:cNvPr id="36949" name="Line 202"/>
            <p:cNvSpPr>
              <a:spLocks noChangeShapeType="1"/>
            </p:cNvSpPr>
            <p:nvPr/>
          </p:nvSpPr>
          <p:spPr bwMode="auto">
            <a:xfrm flipV="1">
              <a:off x="2022" y="2895"/>
              <a:ext cx="554" cy="1"/>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29" name="Group 203"/>
          <p:cNvGrpSpPr>
            <a:grpSpLocks/>
          </p:cNvGrpSpPr>
          <p:nvPr/>
        </p:nvGrpSpPr>
        <p:grpSpPr bwMode="auto">
          <a:xfrm>
            <a:off x="228600" y="1001713"/>
            <a:ext cx="8542338" cy="544512"/>
            <a:chOff x="144" y="2841"/>
            <a:chExt cx="5381" cy="343"/>
          </a:xfrm>
        </p:grpSpPr>
        <p:sp>
          <p:nvSpPr>
            <p:cNvPr id="36942" name="Rectangle 204"/>
            <p:cNvSpPr>
              <a:spLocks noChangeArrowheads="1"/>
            </p:cNvSpPr>
            <p:nvPr/>
          </p:nvSpPr>
          <p:spPr bwMode="auto">
            <a:xfrm>
              <a:off x="208" y="2841"/>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43" name="Text Box 205"/>
            <p:cNvSpPr txBox="1">
              <a:spLocks noChangeArrowheads="1"/>
            </p:cNvSpPr>
            <p:nvPr/>
          </p:nvSpPr>
          <p:spPr bwMode="auto">
            <a:xfrm>
              <a:off x="144" y="2880"/>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greater than 646, so discard the first half.</a:t>
              </a:r>
              <a:endParaRPr lang="en-US" sz="2400"/>
            </a:p>
          </p:txBody>
        </p:sp>
      </p:grpSp>
      <p:grpSp>
        <p:nvGrpSpPr>
          <p:cNvPr id="30" name="Group 206"/>
          <p:cNvGrpSpPr>
            <a:grpSpLocks/>
          </p:cNvGrpSpPr>
          <p:nvPr/>
        </p:nvGrpSpPr>
        <p:grpSpPr bwMode="auto">
          <a:xfrm>
            <a:off x="228600" y="1001713"/>
            <a:ext cx="8537575" cy="588962"/>
            <a:chOff x="144" y="3133"/>
            <a:chExt cx="5378" cy="371"/>
          </a:xfrm>
        </p:grpSpPr>
        <p:sp>
          <p:nvSpPr>
            <p:cNvPr id="36936" name="Rectangle 207"/>
            <p:cNvSpPr>
              <a:spLocks noChangeArrowheads="1"/>
            </p:cNvSpPr>
            <p:nvPr/>
          </p:nvSpPr>
          <p:spPr bwMode="auto">
            <a:xfrm>
              <a:off x="205" y="3133"/>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37" name="Text Box 208"/>
            <p:cNvSpPr txBox="1">
              <a:spLocks noChangeArrowheads="1"/>
            </p:cNvSpPr>
            <p:nvPr/>
          </p:nvSpPr>
          <p:spPr bwMode="auto">
            <a:xfrm>
              <a:off x="144" y="3176"/>
              <a:ext cx="216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Continue with element </a:t>
              </a:r>
              <a:endParaRPr lang="en-US" sz="2400"/>
            </a:p>
          </p:txBody>
        </p:sp>
        <p:sp>
          <p:nvSpPr>
            <p:cNvPr id="36938" name="Text Box 209"/>
            <p:cNvSpPr txBox="1">
              <a:spLocks noChangeArrowheads="1"/>
            </p:cNvSpPr>
            <p:nvPr/>
          </p:nvSpPr>
          <p:spPr bwMode="auto">
            <a:xfrm>
              <a:off x="1974" y="3144"/>
              <a:ext cx="64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165 + 168</a:t>
              </a:r>
            </a:p>
          </p:txBody>
        </p:sp>
        <p:sp>
          <p:nvSpPr>
            <p:cNvPr id="36939" name="Text Box 210"/>
            <p:cNvSpPr txBox="1">
              <a:spLocks noChangeArrowheads="1"/>
            </p:cNvSpPr>
            <p:nvPr/>
          </p:nvSpPr>
          <p:spPr bwMode="auto">
            <a:xfrm>
              <a:off x="1968" y="3292"/>
              <a:ext cx="64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40" name="Text Box 211"/>
            <p:cNvSpPr txBox="1">
              <a:spLocks noChangeArrowheads="1"/>
            </p:cNvSpPr>
            <p:nvPr/>
          </p:nvSpPr>
          <p:spPr bwMode="auto">
            <a:xfrm>
              <a:off x="2520" y="3176"/>
              <a:ext cx="268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651 at index 166:</a:t>
              </a:r>
              <a:endParaRPr lang="en-US" sz="2400"/>
            </a:p>
          </p:txBody>
        </p:sp>
        <p:sp>
          <p:nvSpPr>
            <p:cNvPr id="36941" name="Line 212"/>
            <p:cNvSpPr>
              <a:spLocks noChangeShapeType="1"/>
            </p:cNvSpPr>
            <p:nvPr/>
          </p:nvSpPr>
          <p:spPr bwMode="auto">
            <a:xfrm flipV="1">
              <a:off x="2024" y="3327"/>
              <a:ext cx="554" cy="1"/>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31" name="Group 213"/>
          <p:cNvGrpSpPr>
            <a:grpSpLocks/>
          </p:cNvGrpSpPr>
          <p:nvPr/>
        </p:nvGrpSpPr>
        <p:grpSpPr bwMode="auto">
          <a:xfrm>
            <a:off x="228600" y="1001713"/>
            <a:ext cx="8542338" cy="544512"/>
            <a:chOff x="144" y="3129"/>
            <a:chExt cx="5381" cy="343"/>
          </a:xfrm>
        </p:grpSpPr>
        <p:sp>
          <p:nvSpPr>
            <p:cNvPr id="36934" name="Rectangle 214"/>
            <p:cNvSpPr>
              <a:spLocks noChangeArrowheads="1"/>
            </p:cNvSpPr>
            <p:nvPr/>
          </p:nvSpPr>
          <p:spPr bwMode="auto">
            <a:xfrm>
              <a:off x="208" y="3129"/>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35" name="Text Box 215"/>
            <p:cNvSpPr txBox="1">
              <a:spLocks noChangeArrowheads="1"/>
            </p:cNvSpPr>
            <p:nvPr/>
          </p:nvSpPr>
          <p:spPr bwMode="auto">
            <a:xfrm>
              <a:off x="144" y="3168"/>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less than 651, so discard the second half.</a:t>
              </a:r>
              <a:endParaRPr lang="en-US" sz="2400"/>
            </a:p>
          </p:txBody>
        </p:sp>
      </p:grpSp>
      <p:grpSp>
        <p:nvGrpSpPr>
          <p:cNvPr id="191777" name="Group 216"/>
          <p:cNvGrpSpPr>
            <a:grpSpLocks/>
          </p:cNvGrpSpPr>
          <p:nvPr/>
        </p:nvGrpSpPr>
        <p:grpSpPr bwMode="auto">
          <a:xfrm>
            <a:off x="228600" y="1001713"/>
            <a:ext cx="8542338" cy="585787"/>
            <a:chOff x="144" y="3519"/>
            <a:chExt cx="5381" cy="369"/>
          </a:xfrm>
        </p:grpSpPr>
        <p:sp>
          <p:nvSpPr>
            <p:cNvPr id="36928" name="Rectangle 217"/>
            <p:cNvSpPr>
              <a:spLocks noChangeArrowheads="1"/>
            </p:cNvSpPr>
            <p:nvPr/>
          </p:nvSpPr>
          <p:spPr bwMode="auto">
            <a:xfrm>
              <a:off x="208" y="3519"/>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29" name="Text Box 218"/>
            <p:cNvSpPr txBox="1">
              <a:spLocks noChangeArrowheads="1"/>
            </p:cNvSpPr>
            <p:nvPr/>
          </p:nvSpPr>
          <p:spPr bwMode="auto">
            <a:xfrm>
              <a:off x="144" y="3560"/>
              <a:ext cx="2160"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Continue with element </a:t>
              </a:r>
              <a:endParaRPr lang="en-US" sz="2400"/>
            </a:p>
          </p:txBody>
        </p:sp>
        <p:sp>
          <p:nvSpPr>
            <p:cNvPr id="36930" name="Text Box 219"/>
            <p:cNvSpPr txBox="1">
              <a:spLocks noChangeArrowheads="1"/>
            </p:cNvSpPr>
            <p:nvPr/>
          </p:nvSpPr>
          <p:spPr bwMode="auto">
            <a:xfrm>
              <a:off x="1974" y="3528"/>
              <a:ext cx="642"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165 + 165</a:t>
              </a:r>
            </a:p>
          </p:txBody>
        </p:sp>
        <p:sp>
          <p:nvSpPr>
            <p:cNvPr id="36931" name="Text Box 220"/>
            <p:cNvSpPr txBox="1">
              <a:spLocks noChangeArrowheads="1"/>
            </p:cNvSpPr>
            <p:nvPr/>
          </p:nvSpPr>
          <p:spPr bwMode="auto">
            <a:xfrm>
              <a:off x="1968" y="3676"/>
              <a:ext cx="648"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Times New Roman" charset="0"/>
                </a:rPr>
                <a:t>2</a:t>
              </a:r>
            </a:p>
          </p:txBody>
        </p:sp>
        <p:sp>
          <p:nvSpPr>
            <p:cNvPr id="36932" name="Text Box 221"/>
            <p:cNvSpPr txBox="1">
              <a:spLocks noChangeArrowheads="1"/>
            </p:cNvSpPr>
            <p:nvPr/>
          </p:nvSpPr>
          <p:spPr bwMode="auto">
            <a:xfrm>
              <a:off x="2520" y="3552"/>
              <a:ext cx="268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 which is the 650 at index 165:</a:t>
              </a:r>
              <a:endParaRPr lang="en-US" sz="2400"/>
            </a:p>
          </p:txBody>
        </p:sp>
        <p:sp>
          <p:nvSpPr>
            <p:cNvPr id="36933" name="Line 222"/>
            <p:cNvSpPr>
              <a:spLocks noChangeShapeType="1"/>
            </p:cNvSpPr>
            <p:nvPr/>
          </p:nvSpPr>
          <p:spPr bwMode="auto">
            <a:xfrm flipV="1">
              <a:off x="2026" y="3711"/>
              <a:ext cx="554" cy="1"/>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191921" name="Group 223"/>
          <p:cNvGrpSpPr>
            <a:grpSpLocks/>
          </p:cNvGrpSpPr>
          <p:nvPr/>
        </p:nvGrpSpPr>
        <p:grpSpPr bwMode="auto">
          <a:xfrm>
            <a:off x="228600" y="1001713"/>
            <a:ext cx="8542338" cy="544512"/>
            <a:chOff x="144" y="3465"/>
            <a:chExt cx="5381" cy="343"/>
          </a:xfrm>
        </p:grpSpPr>
        <p:sp>
          <p:nvSpPr>
            <p:cNvPr id="36926" name="Rectangle 224"/>
            <p:cNvSpPr>
              <a:spLocks noChangeArrowheads="1"/>
            </p:cNvSpPr>
            <p:nvPr/>
          </p:nvSpPr>
          <p:spPr bwMode="auto">
            <a:xfrm>
              <a:off x="208" y="3465"/>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27" name="Text Box 225"/>
            <p:cNvSpPr txBox="1">
              <a:spLocks noChangeArrowheads="1"/>
            </p:cNvSpPr>
            <p:nvPr/>
          </p:nvSpPr>
          <p:spPr bwMode="auto">
            <a:xfrm>
              <a:off x="144" y="3504"/>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Times New Roman" charset="0"/>
                </a:rPr>
                <a:t>The key 650 is equal to 650, so the process is finished.</a:t>
              </a:r>
              <a:endParaRPr lang="en-US" sz="2400"/>
            </a:p>
          </p:txBody>
        </p:sp>
      </p:grpSp>
      <p:grpSp>
        <p:nvGrpSpPr>
          <p:cNvPr id="191940" name="Group 226"/>
          <p:cNvGrpSpPr>
            <a:grpSpLocks/>
          </p:cNvGrpSpPr>
          <p:nvPr/>
        </p:nvGrpSpPr>
        <p:grpSpPr bwMode="auto">
          <a:xfrm>
            <a:off x="192088" y="1001713"/>
            <a:ext cx="8578851" cy="544512"/>
            <a:chOff x="121" y="3465"/>
            <a:chExt cx="5404" cy="343"/>
          </a:xfrm>
        </p:grpSpPr>
        <p:sp>
          <p:nvSpPr>
            <p:cNvPr id="36924" name="Rectangle 227"/>
            <p:cNvSpPr>
              <a:spLocks noChangeArrowheads="1"/>
            </p:cNvSpPr>
            <p:nvPr/>
          </p:nvSpPr>
          <p:spPr bwMode="auto">
            <a:xfrm>
              <a:off x="208" y="3465"/>
              <a:ext cx="5317" cy="343"/>
            </a:xfrm>
            <a:prstGeom prst="rect">
              <a:avLst/>
            </a:prstGeom>
            <a:solidFill>
              <a:srgbClr val="CCFFFF"/>
            </a:solidFill>
            <a:ln w="9525">
              <a:noFill/>
              <a:miter lim="800000"/>
              <a:headEnd/>
              <a:tailEnd/>
            </a:ln>
          </p:spPr>
          <p:txBody>
            <a:bodyPr wrap="none" anchor="ctr">
              <a:prstTxWarp prst="textNoShape">
                <a:avLst/>
              </a:prstTxWarp>
            </a:bodyPr>
            <a:lstStyle/>
            <a:p>
              <a:pPr algn="ctr"/>
              <a:endParaRPr lang="en-GB" sz="1600">
                <a:solidFill>
                  <a:srgbClr val="FF0000"/>
                </a:solidFill>
              </a:endParaRPr>
            </a:p>
          </p:txBody>
        </p:sp>
        <p:sp>
          <p:nvSpPr>
            <p:cNvPr id="36925" name="Text Box 228"/>
            <p:cNvSpPr txBox="1">
              <a:spLocks noChangeArrowheads="1"/>
            </p:cNvSpPr>
            <p:nvPr/>
          </p:nvSpPr>
          <p:spPr bwMode="auto">
            <a:xfrm>
              <a:off x="121" y="3504"/>
              <a:ext cx="537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dirty="0">
                  <a:latin typeface="Times New Roman" charset="0"/>
                </a:rPr>
                <a:t>Binary search needs to look at only eight elements to find 650.</a:t>
              </a:r>
              <a:endParaRPr lang="en-US"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19265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xit" presetSubtype="0" fill="hold" grpId="1" nodeType="withEffect">
                                  <p:stCondLst>
                                    <p:cond delay="0"/>
                                  </p:stCondLst>
                                  <p:childTnLst>
                                    <p:set>
                                      <p:cBhvr>
                                        <p:cTn id="19" dur="1" fill="hold">
                                          <p:stCondLst>
                                            <p:cond delay="0"/>
                                          </p:stCondLst>
                                        </p:cTn>
                                        <p:tgtEl>
                                          <p:spTgt spid="192650"/>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192356"/>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499"/>
                                          </p:stCondLst>
                                        </p:cTn>
                                        <p:tgtEl>
                                          <p:spTgt spid="20"/>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9265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499"/>
                                          </p:stCondLst>
                                        </p:cTn>
                                        <p:tgtEl>
                                          <p:spTgt spid="2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par>
                                <p:cTn id="36" presetID="1" presetClass="exit" presetSubtype="0" fill="hold" grpId="1" nodeType="withEffect">
                                  <p:stCondLst>
                                    <p:cond delay="0"/>
                                  </p:stCondLst>
                                  <p:childTnLst>
                                    <p:set>
                                      <p:cBhvr>
                                        <p:cTn id="37" dur="1" fill="hold">
                                          <p:stCondLst>
                                            <p:cond delay="0"/>
                                          </p:stCondLst>
                                        </p:cTn>
                                        <p:tgtEl>
                                          <p:spTgt spid="192651"/>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192357"/>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499"/>
                                          </p:stCondLst>
                                        </p:cTn>
                                        <p:tgtEl>
                                          <p:spTgt spid="22"/>
                                        </p:tgtEl>
                                        <p:attrNameLst>
                                          <p:attrName>style.visibility</p:attrName>
                                        </p:attrNameLst>
                                      </p:cBhvr>
                                      <p:to>
                                        <p:strVal val="visible"/>
                                      </p:to>
                                    </p:set>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19265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2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par>
                                <p:cTn id="54" presetID="1" presetClass="exit" presetSubtype="0" fill="hold" grpId="1" nodeType="withEffect">
                                  <p:stCondLst>
                                    <p:cond delay="0"/>
                                  </p:stCondLst>
                                  <p:childTnLst>
                                    <p:set>
                                      <p:cBhvr>
                                        <p:cTn id="55" dur="1" fill="hold">
                                          <p:stCondLst>
                                            <p:cond delay="0"/>
                                          </p:stCondLst>
                                        </p:cTn>
                                        <p:tgtEl>
                                          <p:spTgt spid="192652"/>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192358"/>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nodeType="afterEffect">
                                  <p:stCondLst>
                                    <p:cond delay="0"/>
                                  </p:stCondLst>
                                  <p:childTnLst>
                                    <p:set>
                                      <p:cBhvr>
                                        <p:cTn id="60" dur="1" fill="hold">
                                          <p:stCondLst>
                                            <p:cond delay="499"/>
                                          </p:stCondLst>
                                        </p:cTn>
                                        <p:tgtEl>
                                          <p:spTgt spid="24"/>
                                        </p:tgtEl>
                                        <p:attrNameLst>
                                          <p:attrName>style.visibility</p:attrName>
                                        </p:attrNameLst>
                                      </p:cBhvr>
                                      <p:to>
                                        <p:strVal val="visible"/>
                                      </p:to>
                                    </p:set>
                                  </p:childTnLst>
                                </p:cTn>
                              </p:par>
                            </p:childTnLst>
                          </p:cTn>
                        </p:par>
                        <p:par>
                          <p:cTn id="61" fill="hold">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192653"/>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499"/>
                                          </p:stCondLst>
                                        </p:cTn>
                                        <p:tgtEl>
                                          <p:spTgt spid="2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childTnLst>
                                </p:cTn>
                              </p:par>
                              <p:par>
                                <p:cTn id="72" presetID="1" presetClass="exit" presetSubtype="0" fill="hold" grpId="1" nodeType="withEffect">
                                  <p:stCondLst>
                                    <p:cond delay="0"/>
                                  </p:stCondLst>
                                  <p:childTnLst>
                                    <p:set>
                                      <p:cBhvr>
                                        <p:cTn id="73" dur="1" fill="hold">
                                          <p:stCondLst>
                                            <p:cond delay="0"/>
                                          </p:stCondLst>
                                        </p:cTn>
                                        <p:tgtEl>
                                          <p:spTgt spid="192653"/>
                                        </p:tgtEl>
                                        <p:attrNameLst>
                                          <p:attrName>style.visibility</p:attrName>
                                        </p:attrNameLst>
                                      </p:cBhvr>
                                      <p:to>
                                        <p:strVal val="hidden"/>
                                      </p:to>
                                    </p:set>
                                  </p:childTnLst>
                                </p:cTn>
                              </p:par>
                              <p:par>
                                <p:cTn id="74" presetID="1" presetClass="entr" presetSubtype="0" fill="hold" grpId="0" nodeType="withEffect">
                                  <p:stCondLst>
                                    <p:cond delay="0"/>
                                  </p:stCondLst>
                                  <p:childTnLst>
                                    <p:set>
                                      <p:cBhvr>
                                        <p:cTn id="75" dur="1" fill="hold">
                                          <p:stCondLst>
                                            <p:cond delay="0"/>
                                          </p:stCondLst>
                                        </p:cTn>
                                        <p:tgtEl>
                                          <p:spTgt spid="192359"/>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499"/>
                                          </p:stCondLst>
                                        </p:cTn>
                                        <p:tgtEl>
                                          <p:spTgt spid="26"/>
                                        </p:tgtEl>
                                        <p:attrNameLst>
                                          <p:attrName>style.visibility</p:attrName>
                                        </p:attrNameLst>
                                      </p:cBhvr>
                                      <p:to>
                                        <p:strVal val="visible"/>
                                      </p:to>
                                    </p:set>
                                  </p:childTnLst>
                                </p:cTn>
                              </p:par>
                            </p:childTnLst>
                          </p:cTn>
                        </p:par>
                        <p:par>
                          <p:cTn id="78" fill="hold">
                            <p:stCondLst>
                              <p:cond delay="500"/>
                            </p:stCondLst>
                            <p:childTnLst>
                              <p:par>
                                <p:cTn id="79" presetID="1" presetClass="entr" presetSubtype="0" fill="hold" grpId="0" nodeType="afterEffect">
                                  <p:stCondLst>
                                    <p:cond delay="0"/>
                                  </p:stCondLst>
                                  <p:childTnLst>
                                    <p:set>
                                      <p:cBhvr>
                                        <p:cTn id="80" dur="1" fill="hold">
                                          <p:stCondLst>
                                            <p:cond delay="0"/>
                                          </p:stCondLst>
                                        </p:cTn>
                                        <p:tgtEl>
                                          <p:spTgt spid="19265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499"/>
                                          </p:stCondLst>
                                        </p:cTn>
                                        <p:tgtEl>
                                          <p:spTgt spid="2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4"/>
                                        </p:tgtEl>
                                        <p:attrNameLst>
                                          <p:attrName>style.visibility</p:attrName>
                                        </p:attrNameLst>
                                      </p:cBhvr>
                                      <p:to>
                                        <p:strVal val="visible"/>
                                      </p:to>
                                    </p:set>
                                  </p:childTnLst>
                                </p:cTn>
                              </p:par>
                              <p:par>
                                <p:cTn id="89" presetID="1" presetClass="exit" presetSubtype="0" fill="hold" grpId="1" nodeType="withEffect">
                                  <p:stCondLst>
                                    <p:cond delay="0"/>
                                  </p:stCondLst>
                                  <p:childTnLst>
                                    <p:set>
                                      <p:cBhvr>
                                        <p:cTn id="90" dur="1" fill="hold">
                                          <p:stCondLst>
                                            <p:cond delay="0"/>
                                          </p:stCondLst>
                                        </p:cTn>
                                        <p:tgtEl>
                                          <p:spTgt spid="192654"/>
                                        </p:tgtEl>
                                        <p:attrNameLst>
                                          <p:attrName>style.visibility</p:attrName>
                                        </p:attrNameLst>
                                      </p:cBhvr>
                                      <p:to>
                                        <p:strVal val="hidden"/>
                                      </p:to>
                                    </p:set>
                                  </p:childTnLst>
                                </p:cTn>
                              </p:par>
                              <p:par>
                                <p:cTn id="91" presetID="1" presetClass="entr" presetSubtype="0" fill="hold" grpId="0" nodeType="withEffect">
                                  <p:stCondLst>
                                    <p:cond delay="0"/>
                                  </p:stCondLst>
                                  <p:childTnLst>
                                    <p:set>
                                      <p:cBhvr>
                                        <p:cTn id="92" dur="1" fill="hold">
                                          <p:stCondLst>
                                            <p:cond delay="0"/>
                                          </p:stCondLst>
                                        </p:cTn>
                                        <p:tgtEl>
                                          <p:spTgt spid="192362"/>
                                        </p:tgtEl>
                                        <p:attrNameLst>
                                          <p:attrName>style.visibility</p:attrName>
                                        </p:attrNameLst>
                                      </p:cBhvr>
                                      <p:to>
                                        <p:strVal val="visible"/>
                                      </p:to>
                                    </p:set>
                                  </p:childTnLst>
                                </p:cTn>
                              </p:par>
                            </p:childTnLst>
                          </p:cTn>
                        </p:par>
                        <p:par>
                          <p:cTn id="93" fill="hold">
                            <p:stCondLst>
                              <p:cond delay="0"/>
                            </p:stCondLst>
                            <p:childTnLst>
                              <p:par>
                                <p:cTn id="94" presetID="1" presetClass="entr" presetSubtype="0" fill="hold" nodeType="afterEffect">
                                  <p:stCondLst>
                                    <p:cond delay="0"/>
                                  </p:stCondLst>
                                  <p:childTnLst>
                                    <p:set>
                                      <p:cBhvr>
                                        <p:cTn id="95" dur="1" fill="hold">
                                          <p:stCondLst>
                                            <p:cond delay="499"/>
                                          </p:stCondLst>
                                        </p:cTn>
                                        <p:tgtEl>
                                          <p:spTgt spid="28"/>
                                        </p:tgtEl>
                                        <p:attrNameLst>
                                          <p:attrName>style.visibility</p:attrName>
                                        </p:attrNameLst>
                                      </p:cBhvr>
                                      <p:to>
                                        <p:strVal val="visible"/>
                                      </p:to>
                                    </p:set>
                                  </p:childTnLst>
                                </p:cTn>
                              </p:par>
                            </p:childTnLst>
                          </p:cTn>
                        </p:par>
                        <p:par>
                          <p:cTn id="96" fill="hold">
                            <p:stCondLst>
                              <p:cond delay="500"/>
                            </p:stCondLst>
                            <p:childTnLst>
                              <p:par>
                                <p:cTn id="97" presetID="1" presetClass="entr" presetSubtype="0" fill="hold" grpId="0" nodeType="afterEffect">
                                  <p:stCondLst>
                                    <p:cond delay="0"/>
                                  </p:stCondLst>
                                  <p:childTnLst>
                                    <p:set>
                                      <p:cBhvr>
                                        <p:cTn id="98" dur="1" fill="hold">
                                          <p:stCondLst>
                                            <p:cond delay="0"/>
                                          </p:stCondLst>
                                        </p:cTn>
                                        <p:tgtEl>
                                          <p:spTgt spid="192655"/>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499"/>
                                          </p:stCondLst>
                                        </p:cTn>
                                        <p:tgtEl>
                                          <p:spTgt spid="2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15"/>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192655"/>
                                        </p:tgtEl>
                                        <p:attrNameLst>
                                          <p:attrName>style.visibility</p:attrName>
                                        </p:attrNameLst>
                                      </p:cBhvr>
                                      <p:to>
                                        <p:strVal val="hidden"/>
                                      </p:to>
                                    </p:set>
                                  </p:childTnLst>
                                </p:cTn>
                              </p:par>
                              <p:par>
                                <p:cTn id="109" presetID="1" presetClass="entr" presetSubtype="0" fill="hold" grpId="0" nodeType="withEffect">
                                  <p:stCondLst>
                                    <p:cond delay="0"/>
                                  </p:stCondLst>
                                  <p:childTnLst>
                                    <p:set>
                                      <p:cBhvr>
                                        <p:cTn id="110" dur="1" fill="hold">
                                          <p:stCondLst>
                                            <p:cond delay="0"/>
                                          </p:stCondLst>
                                        </p:cTn>
                                        <p:tgtEl>
                                          <p:spTgt spid="192360"/>
                                        </p:tgtEl>
                                        <p:attrNameLst>
                                          <p:attrName>style.visibility</p:attrName>
                                        </p:attrNameLst>
                                      </p:cBhvr>
                                      <p:to>
                                        <p:strVal val="visible"/>
                                      </p:to>
                                    </p:set>
                                  </p:childTnLst>
                                </p:cTn>
                              </p:par>
                            </p:childTnLst>
                          </p:cTn>
                        </p:par>
                        <p:par>
                          <p:cTn id="111" fill="hold">
                            <p:stCondLst>
                              <p:cond delay="0"/>
                            </p:stCondLst>
                            <p:childTnLst>
                              <p:par>
                                <p:cTn id="112" presetID="1" presetClass="entr" presetSubtype="0" fill="hold" nodeType="afterEffect">
                                  <p:stCondLst>
                                    <p:cond delay="0"/>
                                  </p:stCondLst>
                                  <p:childTnLst>
                                    <p:set>
                                      <p:cBhvr>
                                        <p:cTn id="113" dur="1" fill="hold">
                                          <p:stCondLst>
                                            <p:cond delay="499"/>
                                          </p:stCondLst>
                                        </p:cTn>
                                        <p:tgtEl>
                                          <p:spTgt spid="30"/>
                                        </p:tgtEl>
                                        <p:attrNameLst>
                                          <p:attrName>style.visibility</p:attrName>
                                        </p:attrNameLst>
                                      </p:cBhvr>
                                      <p:to>
                                        <p:strVal val="visible"/>
                                      </p:to>
                                    </p:set>
                                  </p:childTnLst>
                                </p:cTn>
                              </p:par>
                            </p:childTnLst>
                          </p:cTn>
                        </p:par>
                        <p:par>
                          <p:cTn id="114" fill="hold">
                            <p:stCondLst>
                              <p:cond delay="500"/>
                            </p:stCondLst>
                            <p:childTnLst>
                              <p:par>
                                <p:cTn id="115" presetID="1" presetClass="entr" presetSubtype="0" fill="hold" grpId="0" nodeType="afterEffect">
                                  <p:stCondLst>
                                    <p:cond delay="0"/>
                                  </p:stCondLst>
                                  <p:childTnLst>
                                    <p:set>
                                      <p:cBhvr>
                                        <p:cTn id="116" dur="1" fill="hold">
                                          <p:stCondLst>
                                            <p:cond delay="0"/>
                                          </p:stCondLst>
                                        </p:cTn>
                                        <p:tgtEl>
                                          <p:spTgt spid="192656"/>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499"/>
                                          </p:stCondLst>
                                        </p:cTn>
                                        <p:tgtEl>
                                          <p:spTgt spid="31"/>
                                        </p:tgtEl>
                                        <p:attrNameLst>
                                          <p:attrName>style.visibility</p:attrName>
                                        </p:attrNameLst>
                                      </p:cBhvr>
                                      <p:to>
                                        <p:strVal val="visible"/>
                                      </p:to>
                                    </p:set>
                                  </p:childTnLst>
                                </p:cTn>
                              </p:par>
                            </p:childTnLst>
                          </p:cTn>
                        </p:par>
                        <p:par>
                          <p:cTn id="121" fill="hold">
                            <p:stCondLst>
                              <p:cond delay="500"/>
                            </p:stCondLst>
                            <p:childTnLst>
                              <p:par>
                                <p:cTn id="122" presetID="1" presetClass="entr" presetSubtype="0" fill="hold" nodeType="afterEffect">
                                  <p:stCondLst>
                                    <p:cond delay="0"/>
                                  </p:stCondLst>
                                  <p:childTnLst>
                                    <p:set>
                                      <p:cBhvr>
                                        <p:cTn id="123" dur="1" fill="hold">
                                          <p:stCondLst>
                                            <p:cond delay="0"/>
                                          </p:stCondLst>
                                        </p:cTn>
                                        <p:tgtEl>
                                          <p:spTgt spid="16"/>
                                        </p:tgtEl>
                                        <p:attrNameLst>
                                          <p:attrName>style.visibility</p:attrName>
                                        </p:attrNameLst>
                                      </p:cBhvr>
                                      <p:to>
                                        <p:strVal val="visible"/>
                                      </p:to>
                                    </p:set>
                                  </p:childTnLst>
                                </p:cTn>
                              </p:par>
                              <p:par>
                                <p:cTn id="124" presetID="1" presetClass="exit" presetSubtype="0" fill="hold" grpId="1" nodeType="withEffect">
                                  <p:stCondLst>
                                    <p:cond delay="0"/>
                                  </p:stCondLst>
                                  <p:childTnLst>
                                    <p:set>
                                      <p:cBhvr>
                                        <p:cTn id="125" dur="1" fill="hold">
                                          <p:stCondLst>
                                            <p:cond delay="0"/>
                                          </p:stCondLst>
                                        </p:cTn>
                                        <p:tgtEl>
                                          <p:spTgt spid="192656"/>
                                        </p:tgtEl>
                                        <p:attrNameLst>
                                          <p:attrName>style.visibility</p:attrName>
                                        </p:attrNameLst>
                                      </p:cBhvr>
                                      <p:to>
                                        <p:strVal val="hidden"/>
                                      </p:to>
                                    </p:set>
                                  </p:childTnLst>
                                </p:cTn>
                              </p:par>
                              <p:par>
                                <p:cTn id="126" presetID="1" presetClass="entr" presetSubtype="0" fill="hold" grpId="0" nodeType="withEffect">
                                  <p:stCondLst>
                                    <p:cond delay="0"/>
                                  </p:stCondLst>
                                  <p:childTnLst>
                                    <p:set>
                                      <p:cBhvr>
                                        <p:cTn id="127" dur="1" fill="hold">
                                          <p:stCondLst>
                                            <p:cond delay="0"/>
                                          </p:stCondLst>
                                        </p:cTn>
                                        <p:tgtEl>
                                          <p:spTgt spid="192361"/>
                                        </p:tgtEl>
                                        <p:attrNameLst>
                                          <p:attrName>style.visibility</p:attrName>
                                        </p:attrNameLst>
                                      </p:cBhvr>
                                      <p:to>
                                        <p:strVal val="visible"/>
                                      </p:to>
                                    </p:set>
                                  </p:childTnLst>
                                </p:cTn>
                              </p:par>
                            </p:childTnLst>
                          </p:cTn>
                        </p:par>
                        <p:par>
                          <p:cTn id="128" fill="hold">
                            <p:stCondLst>
                              <p:cond delay="500"/>
                            </p:stCondLst>
                            <p:childTnLst>
                              <p:par>
                                <p:cTn id="129" presetID="1" presetClass="entr" presetSubtype="0" fill="hold" nodeType="afterEffect">
                                  <p:stCondLst>
                                    <p:cond delay="0"/>
                                  </p:stCondLst>
                                  <p:childTnLst>
                                    <p:set>
                                      <p:cBhvr>
                                        <p:cTn id="130" dur="1" fill="hold">
                                          <p:stCondLst>
                                            <p:cond delay="499"/>
                                          </p:stCondLst>
                                        </p:cTn>
                                        <p:tgtEl>
                                          <p:spTgt spid="191777"/>
                                        </p:tgtEl>
                                        <p:attrNameLst>
                                          <p:attrName>style.visibility</p:attrName>
                                        </p:attrNameLst>
                                      </p:cBhvr>
                                      <p:to>
                                        <p:strVal val="visible"/>
                                      </p:to>
                                    </p:set>
                                  </p:childTnLst>
                                </p:cTn>
                              </p:par>
                            </p:childTnLst>
                          </p:cTn>
                        </p:par>
                        <p:par>
                          <p:cTn id="131" fill="hold">
                            <p:stCondLst>
                              <p:cond delay="1000"/>
                            </p:stCondLst>
                            <p:childTnLst>
                              <p:par>
                                <p:cTn id="132" presetID="1" presetClass="entr" presetSubtype="0" fill="hold" grpId="0" nodeType="afterEffect">
                                  <p:stCondLst>
                                    <p:cond delay="0"/>
                                  </p:stCondLst>
                                  <p:childTnLst>
                                    <p:set>
                                      <p:cBhvr>
                                        <p:cTn id="133" dur="1" fill="hold">
                                          <p:stCondLst>
                                            <p:cond delay="0"/>
                                          </p:stCondLst>
                                        </p:cTn>
                                        <p:tgtEl>
                                          <p:spTgt spid="192657"/>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499"/>
                                          </p:stCondLst>
                                        </p:cTn>
                                        <p:tgtEl>
                                          <p:spTgt spid="191921"/>
                                        </p:tgtEl>
                                        <p:attrNameLst>
                                          <p:attrName>style.visibility</p:attrName>
                                        </p:attrNameLst>
                                      </p:cBhvr>
                                      <p:to>
                                        <p:strVal val="visible"/>
                                      </p:to>
                                    </p:set>
                                  </p:childTnLst>
                                </p:cTn>
                              </p:par>
                            </p:childTnLst>
                          </p:cTn>
                        </p:par>
                        <p:par>
                          <p:cTn id="138" fill="hold">
                            <p:stCondLst>
                              <p:cond delay="500"/>
                            </p:stCondLst>
                            <p:childTnLst>
                              <p:par>
                                <p:cTn id="139" presetID="1" presetClass="entr" presetSubtype="0" fill="hold" nodeType="afterEffect">
                                  <p:stCondLst>
                                    <p:cond delay="0"/>
                                  </p:stCondLst>
                                  <p:childTnLst>
                                    <p:set>
                                      <p:cBhvr>
                                        <p:cTn id="140" dur="1" fill="hold">
                                          <p:stCondLst>
                                            <p:cond delay="499"/>
                                          </p:stCondLst>
                                        </p:cTn>
                                        <p:tgtEl>
                                          <p:spTgt spid="191940"/>
                                        </p:tgtEl>
                                        <p:attrNameLst>
                                          <p:attrName>style.visibility</p:attrName>
                                        </p:attrNameLst>
                                      </p:cBhvr>
                                      <p:to>
                                        <p:strVal val="visible"/>
                                      </p:to>
                                    </p:set>
                                  </p:childTnLst>
                                </p:cTn>
                              </p:par>
                              <p:par>
                                <p:cTn id="141" presetID="1" presetClass="exit" presetSubtype="0" fill="hold" nodeType="withEffect">
                                  <p:stCondLst>
                                    <p:cond delay="0"/>
                                  </p:stCondLst>
                                  <p:childTnLst>
                                    <p:set>
                                      <p:cBhvr>
                                        <p:cTn id="142" dur="1" fill="hold">
                                          <p:stCondLst>
                                            <p:cond delay="0"/>
                                          </p:stCondLst>
                                        </p:cTn>
                                        <p:tgtEl>
                                          <p:spTgt spid="191940"/>
                                        </p:tgtEl>
                                        <p:attrNameLst>
                                          <p:attrName>style.visibility</p:attrName>
                                        </p:attrNameLst>
                                      </p:cBhvr>
                                      <p:to>
                                        <p:strVal val="hidden"/>
                                      </p:to>
                                    </p:set>
                                  </p:childTnLst>
                                </p:cTn>
                              </p:par>
                              <p:par>
                                <p:cTn id="143" presetID="3" presetClass="emph" presetSubtype="2" fill="hold" grpId="0" nodeType="withEffect">
                                  <p:stCondLst>
                                    <p:cond delay="0"/>
                                  </p:stCondLst>
                                  <p:childTnLst>
                                    <p:animClr clrSpc="rgb" dir="cw">
                                      <p:cBhvr override="childStyle">
                                        <p:cTn id="144" dur="10" fill="hold"/>
                                        <p:tgtEl>
                                          <p:spTgt spid="192649"/>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356" grpId="0" animBg="1"/>
      <p:bldP spid="192357" grpId="0" animBg="1"/>
      <p:bldP spid="192358" grpId="0" animBg="1"/>
      <p:bldP spid="192359" grpId="0" animBg="1"/>
      <p:bldP spid="192360" grpId="0" animBg="1"/>
      <p:bldP spid="192361" grpId="0" animBg="1"/>
      <p:bldP spid="192362" grpId="0" animBg="1"/>
      <p:bldP spid="192649" grpId="0"/>
      <p:bldP spid="192650" grpId="0" animBg="1"/>
      <p:bldP spid="192650" grpId="1" animBg="1"/>
      <p:bldP spid="192651" grpId="0" animBg="1"/>
      <p:bldP spid="192651" grpId="1" animBg="1"/>
      <p:bldP spid="192652" grpId="0" animBg="1"/>
      <p:bldP spid="192652" grpId="1" animBg="1"/>
      <p:bldP spid="192653" grpId="0" animBg="1"/>
      <p:bldP spid="192653" grpId="1" animBg="1"/>
      <p:bldP spid="192654" grpId="0" animBg="1"/>
      <p:bldP spid="192654" grpId="1" animBg="1"/>
      <p:bldP spid="192655" grpId="0" animBg="1"/>
      <p:bldP spid="192655" grpId="1" animBg="1"/>
      <p:bldP spid="192656" grpId="0" animBg="1"/>
      <p:bldP spid="192656" grpId="1" animBg="1"/>
      <p:bldP spid="192657"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rPr>
              <a:t>Implementing Binary Search</a:t>
            </a:r>
            <a:endParaRPr lang="en-US">
              <a:solidFill>
                <a:schemeClr val="tx1"/>
              </a:solidFill>
            </a:endParaRPr>
          </a:p>
        </p:txBody>
      </p:sp>
      <p:sp>
        <p:nvSpPr>
          <p:cNvPr id="38915" name="Rectangle 3"/>
          <p:cNvSpPr>
            <a:spLocks noChangeArrowheads="1"/>
          </p:cNvSpPr>
          <p:nvPr/>
        </p:nvSpPr>
        <p:spPr bwMode="auto">
          <a:xfrm>
            <a:off x="482600" y="1155700"/>
            <a:ext cx="8183563" cy="520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following method implements the binary search algorithm for an integer array.</a:t>
            </a:r>
          </a:p>
        </p:txBody>
      </p:sp>
      <p:sp>
        <p:nvSpPr>
          <p:cNvPr id="38916" name="Rectangle 4"/>
          <p:cNvSpPr>
            <a:spLocks noChangeArrowheads="1"/>
          </p:cNvSpPr>
          <p:nvPr/>
        </p:nvSpPr>
        <p:spPr bwMode="auto">
          <a:xfrm>
            <a:off x="1524000" y="1993900"/>
            <a:ext cx="6172200" cy="3429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5000"/>
              </a:lnSpc>
            </a:pPr>
            <a:r>
              <a:rPr sz="1600" b="1" noProof="1">
                <a:latin typeface="Courier New" charset="0"/>
              </a:rPr>
              <a:t>private int binarySearch(int key, int[] array) {</a:t>
            </a:r>
          </a:p>
          <a:p>
            <a:pPr>
              <a:lnSpc>
                <a:spcPct val="95000"/>
              </a:lnSpc>
            </a:pPr>
            <a:r>
              <a:rPr sz="1600" b="1" noProof="1">
                <a:latin typeface="Courier New" charset="0"/>
              </a:rPr>
              <a:t>   int lh = 0;</a:t>
            </a:r>
          </a:p>
          <a:p>
            <a:pPr>
              <a:lnSpc>
                <a:spcPct val="95000"/>
              </a:lnSpc>
            </a:pPr>
            <a:r>
              <a:rPr sz="1600" b="1" noProof="1">
                <a:latin typeface="Courier New" charset="0"/>
              </a:rPr>
              <a:t>   int rh = array.length - 1;</a:t>
            </a:r>
          </a:p>
          <a:p>
            <a:pPr>
              <a:lnSpc>
                <a:spcPct val="95000"/>
              </a:lnSpc>
            </a:pPr>
            <a:r>
              <a:rPr sz="1600" b="1" noProof="1">
                <a:latin typeface="Courier New" charset="0"/>
              </a:rPr>
              <a:t>   while (lh &lt;= rh) {</a:t>
            </a:r>
          </a:p>
          <a:p>
            <a:pPr>
              <a:lnSpc>
                <a:spcPct val="95000"/>
              </a:lnSpc>
            </a:pPr>
            <a:r>
              <a:rPr sz="1600" b="1" noProof="1">
                <a:latin typeface="Courier New" charset="0"/>
              </a:rPr>
              <a:t>      int mid = (lh + rh) / 2;</a:t>
            </a:r>
          </a:p>
          <a:p>
            <a:pPr>
              <a:lnSpc>
                <a:spcPct val="95000"/>
              </a:lnSpc>
            </a:pPr>
            <a:r>
              <a:rPr sz="1600" b="1" noProof="1">
                <a:latin typeface="Courier New" charset="0"/>
              </a:rPr>
              <a:t>      if (key == array[mid]) return mid;</a:t>
            </a:r>
          </a:p>
          <a:p>
            <a:pPr>
              <a:lnSpc>
                <a:spcPct val="95000"/>
              </a:lnSpc>
            </a:pPr>
            <a:r>
              <a:rPr sz="1600" b="1" noProof="1">
                <a:latin typeface="Courier New" charset="0"/>
              </a:rPr>
              <a:t>      if (key &lt; array[mid]) {</a:t>
            </a:r>
          </a:p>
          <a:p>
            <a:pPr>
              <a:lnSpc>
                <a:spcPct val="95000"/>
              </a:lnSpc>
            </a:pPr>
            <a:r>
              <a:rPr sz="1600" b="1" noProof="1">
                <a:latin typeface="Courier New" charset="0"/>
              </a:rPr>
              <a:t>         rh = mid - 1;</a:t>
            </a:r>
          </a:p>
          <a:p>
            <a:pPr>
              <a:lnSpc>
                <a:spcPct val="95000"/>
              </a:lnSpc>
            </a:pPr>
            <a:r>
              <a:rPr sz="1600" b="1" noProof="1">
                <a:latin typeface="Courier New" charset="0"/>
              </a:rPr>
              <a:t>      } else {</a:t>
            </a:r>
          </a:p>
          <a:p>
            <a:pPr>
              <a:lnSpc>
                <a:spcPct val="95000"/>
              </a:lnSpc>
            </a:pPr>
            <a:r>
              <a:rPr sz="1600" b="1" noProof="1">
                <a:latin typeface="Courier New" charset="0"/>
              </a:rPr>
              <a:t>         lh = mid + 1;</a:t>
            </a:r>
          </a:p>
          <a:p>
            <a:pPr>
              <a:lnSpc>
                <a:spcPct val="95000"/>
              </a:lnSpc>
            </a:pPr>
            <a:r>
              <a:rPr sz="1600" b="1" noProof="1">
                <a:latin typeface="Courier New" charset="0"/>
              </a:rPr>
              <a:t>      }</a:t>
            </a:r>
          </a:p>
          <a:p>
            <a:pPr>
              <a:lnSpc>
                <a:spcPct val="95000"/>
              </a:lnSpc>
            </a:pPr>
            <a:r>
              <a:rPr sz="1600" b="1" noProof="1">
                <a:latin typeface="Courier New" charset="0"/>
              </a:rPr>
              <a:t>   }</a:t>
            </a:r>
          </a:p>
          <a:p>
            <a:pPr>
              <a:lnSpc>
                <a:spcPct val="95000"/>
              </a:lnSpc>
            </a:pPr>
            <a:r>
              <a:rPr sz="1600" b="1" noProof="1">
                <a:latin typeface="Courier New" charset="0"/>
              </a:rPr>
              <a:t>   return -1;</a:t>
            </a:r>
          </a:p>
          <a:p>
            <a:pPr>
              <a:lnSpc>
                <a:spcPct val="95000"/>
              </a:lnSpc>
            </a:pPr>
            <a:r>
              <a:rPr sz="1600" b="1" noProof="1">
                <a:latin typeface="Courier New" charset="0"/>
              </a:rPr>
              <a:t>}</a:t>
            </a:r>
            <a:endParaRPr lang="en-US" sz="1600" dirty="0">
              <a:latin typeface="Courier New" charset="0"/>
            </a:endParaRPr>
          </a:p>
        </p:txBody>
      </p:sp>
      <p:sp>
        <p:nvSpPr>
          <p:cNvPr id="194565" name="Rectangle 5"/>
          <p:cNvSpPr>
            <a:spLocks noChangeArrowheads="1"/>
          </p:cNvSpPr>
          <p:nvPr/>
        </p:nvSpPr>
        <p:spPr bwMode="auto">
          <a:xfrm>
            <a:off x="482600" y="5638800"/>
            <a:ext cx="8175625" cy="774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text contains a similar implementation of </a:t>
            </a:r>
            <a:r>
              <a:rPr lang="en-US" sz="2000" b="1">
                <a:latin typeface="Courier New" charset="0"/>
              </a:rPr>
              <a:t>binarySearch</a:t>
            </a:r>
            <a:r>
              <a:rPr lang="en-US" sz="2400">
                <a:latin typeface="Times New Roman" charset="0"/>
              </a:rPr>
              <a:t> that operates on strings.  The algorithm is the same.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6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5"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rPr>
              <a:t>Efficiency of Linear Search</a:t>
            </a:r>
            <a:endParaRPr lang="en-US">
              <a:solidFill>
                <a:schemeClr val="tx1"/>
              </a:solidFill>
            </a:endParaRPr>
          </a:p>
        </p:txBody>
      </p:sp>
      <p:sp>
        <p:nvSpPr>
          <p:cNvPr id="40963" name="Rectangle 3"/>
          <p:cNvSpPr>
            <a:spLocks noChangeArrowheads="1"/>
          </p:cNvSpPr>
          <p:nvPr/>
        </p:nvSpPr>
        <p:spPr bwMode="auto">
          <a:xfrm>
            <a:off x="482600" y="1155700"/>
            <a:ext cx="8183563"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As the area code example makes clear, the running time of the linear search algorithm depends on the size of the array.</a:t>
            </a:r>
          </a:p>
        </p:txBody>
      </p:sp>
      <p:sp>
        <p:nvSpPr>
          <p:cNvPr id="196612" name="Rectangle 4"/>
          <p:cNvSpPr>
            <a:spLocks noChangeArrowheads="1"/>
          </p:cNvSpPr>
          <p:nvPr/>
        </p:nvSpPr>
        <p:spPr bwMode="auto">
          <a:xfrm>
            <a:off x="477838" y="1955800"/>
            <a:ext cx="8183562" cy="1473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idea that the time required to search a list of values depends on how many values there are is not at all surprising.  The running time of most algorithms depends on the size of the problem to which that algorithm is applied.</a:t>
            </a:r>
          </a:p>
        </p:txBody>
      </p:sp>
      <p:sp>
        <p:nvSpPr>
          <p:cNvPr id="196613" name="Rectangle 5"/>
          <p:cNvSpPr>
            <a:spLocks noChangeArrowheads="1"/>
          </p:cNvSpPr>
          <p:nvPr/>
        </p:nvSpPr>
        <p:spPr bwMode="auto">
          <a:xfrm>
            <a:off x="477838" y="3378200"/>
            <a:ext cx="8183562" cy="1473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many applications, it is easy to come up with a numeric value that specifies the problem size, which is generally denoted by the letter </a:t>
            </a:r>
            <a:r>
              <a:rPr lang="en-US" sz="2400" i="1">
                <a:latin typeface="Times New Roman" charset="0"/>
              </a:rPr>
              <a:t>N</a:t>
            </a:r>
            <a:r>
              <a:rPr lang="en-US" sz="2400">
                <a:latin typeface="Times New Roman" charset="0"/>
              </a:rPr>
              <a:t>.  For most array applications, the problem size is simply the size of the array.</a:t>
            </a:r>
          </a:p>
        </p:txBody>
      </p:sp>
      <p:sp>
        <p:nvSpPr>
          <p:cNvPr id="196614" name="Rectangle 6"/>
          <p:cNvSpPr>
            <a:spLocks noChangeArrowheads="1"/>
          </p:cNvSpPr>
          <p:nvPr/>
        </p:nvSpPr>
        <p:spPr bwMode="auto">
          <a:xfrm>
            <a:off x="477838" y="4800600"/>
            <a:ext cx="8183562" cy="1473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the worst case—which occurs when the value you’re searching for comes at the end of the array or does not appear at all—linear search requires </a:t>
            </a:r>
            <a:r>
              <a:rPr lang="en-US" sz="2400" i="1">
                <a:latin typeface="Times New Roman" charset="0"/>
              </a:rPr>
              <a:t>N</a:t>
            </a:r>
            <a:r>
              <a:rPr lang="en-US" sz="2400">
                <a:latin typeface="Times New Roman" charset="0"/>
              </a:rPr>
              <a:t> steps.  On average, it takes approximately half that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66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66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66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2" grpId="0" build="p" autoUpdateAnimBg="0"/>
      <p:bldP spid="196613" grpId="0" build="p" autoUpdateAnimBg="0"/>
      <p:bldP spid="196614" grpId="0" build="p"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Efficiency of Binary Search</a:t>
            </a:r>
            <a:endParaRPr lang="en-US">
              <a:solidFill>
                <a:schemeClr val="tx1"/>
              </a:solidFill>
            </a:endParaRPr>
          </a:p>
        </p:txBody>
      </p:sp>
      <p:grpSp>
        <p:nvGrpSpPr>
          <p:cNvPr id="2" name="Group 3"/>
          <p:cNvGrpSpPr>
            <a:grpSpLocks/>
          </p:cNvGrpSpPr>
          <p:nvPr/>
        </p:nvGrpSpPr>
        <p:grpSpPr bwMode="auto">
          <a:xfrm>
            <a:off x="482600" y="1955800"/>
            <a:ext cx="8183563" cy="2959100"/>
            <a:chOff x="304" y="1232"/>
            <a:chExt cx="5155" cy="1864"/>
          </a:xfrm>
        </p:grpSpPr>
        <p:sp>
          <p:nvSpPr>
            <p:cNvPr id="43018" name="Rectangle 4"/>
            <p:cNvSpPr>
              <a:spLocks noChangeArrowheads="1"/>
            </p:cNvSpPr>
            <p:nvPr/>
          </p:nvSpPr>
          <p:spPr bwMode="auto">
            <a:xfrm>
              <a:off x="304" y="1232"/>
              <a:ext cx="5155" cy="124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On each step in the process, the binary search algorithm rules out half of the remaining possibilities.  In the worst case, the number of steps required is equal to the number of times you can divide the original size of the array in half until there is only one element remaining.  In other words, what you need to find is the value of </a:t>
              </a:r>
              <a:r>
                <a:rPr lang="en-US" sz="2400" i="1">
                  <a:latin typeface="Times New Roman" charset="0"/>
                </a:rPr>
                <a:t>k</a:t>
              </a:r>
              <a:r>
                <a:rPr lang="en-US" sz="2400">
                  <a:latin typeface="Times New Roman" charset="0"/>
                </a:rPr>
                <a:t> that satisfies the following equation:</a:t>
              </a:r>
            </a:p>
          </p:txBody>
        </p:sp>
        <p:sp>
          <p:nvSpPr>
            <p:cNvPr id="43019" name="Text Box 5"/>
            <p:cNvSpPr txBox="1">
              <a:spLocks noChangeArrowheads="1"/>
            </p:cNvSpPr>
            <p:nvPr/>
          </p:nvSpPr>
          <p:spPr bwMode="auto">
            <a:xfrm>
              <a:off x="1488" y="2472"/>
              <a:ext cx="2784" cy="28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latin typeface="Times New Roman" charset="0"/>
                </a:rPr>
                <a:t>1  =  </a:t>
              </a:r>
              <a:r>
                <a:rPr lang="en-US" sz="2400" i="1">
                  <a:latin typeface="Times New Roman" charset="0"/>
                </a:rPr>
                <a:t>N </a:t>
              </a:r>
              <a:r>
                <a:rPr lang="en-US" sz="2400">
                  <a:latin typeface="Times New Roman" charset="0"/>
                </a:rPr>
                <a:t> /  2  /  2  /  2  /  2  </a:t>
              </a:r>
              <a:r>
                <a:rPr lang="en-US" sz="2400" baseline="30000">
                  <a:latin typeface="Times New Roman" charset="0"/>
                </a:rPr>
                <a:t>. . . </a:t>
              </a:r>
              <a:r>
                <a:rPr lang="en-US" sz="2400">
                  <a:latin typeface="Times New Roman" charset="0"/>
                </a:rPr>
                <a:t>  /  2</a:t>
              </a:r>
            </a:p>
          </p:txBody>
        </p:sp>
        <p:sp>
          <p:nvSpPr>
            <p:cNvPr id="43020" name="AutoShape 6"/>
            <p:cNvSpPr>
              <a:spLocks/>
            </p:cNvSpPr>
            <p:nvPr/>
          </p:nvSpPr>
          <p:spPr bwMode="auto">
            <a:xfrm rot="16200000">
              <a:off x="3210" y="1848"/>
              <a:ext cx="144" cy="1872"/>
            </a:xfrm>
            <a:prstGeom prst="leftBrace">
              <a:avLst>
                <a:gd name="adj1" fmla="val 108333"/>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3021" name="Text Box 7"/>
            <p:cNvSpPr txBox="1">
              <a:spLocks noChangeArrowheads="1"/>
            </p:cNvSpPr>
            <p:nvPr/>
          </p:nvSpPr>
          <p:spPr bwMode="auto">
            <a:xfrm>
              <a:off x="2946" y="2808"/>
              <a:ext cx="672" cy="28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i="1" dirty="0" err="1">
                  <a:latin typeface="Times New Roman" charset="0"/>
                </a:rPr>
                <a:t>k</a:t>
              </a:r>
              <a:r>
                <a:rPr lang="en-US" sz="2400" i="1" dirty="0">
                  <a:latin typeface="Times New Roman" charset="0"/>
                </a:rPr>
                <a:t> </a:t>
              </a:r>
              <a:r>
                <a:rPr lang="en-US" sz="2400" dirty="0">
                  <a:latin typeface="Times New Roman" charset="0"/>
                </a:rPr>
                <a:t>times</a:t>
              </a:r>
            </a:p>
          </p:txBody>
        </p:sp>
      </p:grpSp>
      <p:grpSp>
        <p:nvGrpSpPr>
          <p:cNvPr id="3" name="Group 8"/>
          <p:cNvGrpSpPr>
            <a:grpSpLocks/>
          </p:cNvGrpSpPr>
          <p:nvPr/>
        </p:nvGrpSpPr>
        <p:grpSpPr bwMode="auto">
          <a:xfrm>
            <a:off x="477838" y="4953000"/>
            <a:ext cx="8183562" cy="901700"/>
            <a:chOff x="301" y="2696"/>
            <a:chExt cx="5155" cy="568"/>
          </a:xfrm>
        </p:grpSpPr>
        <p:sp>
          <p:nvSpPr>
            <p:cNvPr id="43016" name="Rectangle 9"/>
            <p:cNvSpPr>
              <a:spLocks noChangeArrowheads="1"/>
            </p:cNvSpPr>
            <p:nvPr/>
          </p:nvSpPr>
          <p:spPr bwMode="auto">
            <a:xfrm>
              <a:off x="301" y="2696"/>
              <a:ext cx="5155" cy="37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You can simplify this formula using basic mathematics:</a:t>
              </a:r>
            </a:p>
          </p:txBody>
        </p:sp>
        <p:sp>
          <p:nvSpPr>
            <p:cNvPr id="43017" name="Text Box 10"/>
            <p:cNvSpPr txBox="1">
              <a:spLocks noChangeArrowheads="1"/>
            </p:cNvSpPr>
            <p:nvPr/>
          </p:nvSpPr>
          <p:spPr bwMode="auto">
            <a:xfrm>
              <a:off x="2328" y="2976"/>
              <a:ext cx="1104" cy="28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latin typeface="Times New Roman" charset="0"/>
                </a:rPr>
                <a:t>1  =  </a:t>
              </a:r>
              <a:r>
                <a:rPr lang="en-US" sz="2400" i="1">
                  <a:latin typeface="Times New Roman" charset="0"/>
                </a:rPr>
                <a:t>N  /  </a:t>
              </a:r>
              <a:r>
                <a:rPr lang="en-US" sz="2400">
                  <a:latin typeface="Times New Roman" charset="0"/>
                </a:rPr>
                <a:t>2</a:t>
              </a:r>
              <a:r>
                <a:rPr lang="en-US" sz="2400" i="1" baseline="30000">
                  <a:latin typeface="Times New Roman" charset="0"/>
                </a:rPr>
                <a:t>k</a:t>
              </a:r>
            </a:p>
          </p:txBody>
        </p:sp>
      </p:grpSp>
      <p:sp>
        <p:nvSpPr>
          <p:cNvPr id="198667" name="Text Box 11"/>
          <p:cNvSpPr txBox="1">
            <a:spLocks noChangeArrowheads="1"/>
          </p:cNvSpPr>
          <p:nvPr/>
        </p:nvSpPr>
        <p:spPr bwMode="auto">
          <a:xfrm>
            <a:off x="3327400" y="5816600"/>
            <a:ext cx="17526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latin typeface="Times New Roman" charset="0"/>
              </a:rPr>
              <a:t>2</a:t>
            </a:r>
            <a:r>
              <a:rPr lang="en-US" sz="2400" i="1" baseline="30000">
                <a:latin typeface="Times New Roman" charset="0"/>
              </a:rPr>
              <a:t>k</a:t>
            </a:r>
            <a:r>
              <a:rPr lang="en-US" sz="2400">
                <a:latin typeface="Times New Roman" charset="0"/>
              </a:rPr>
              <a:t>  =  </a:t>
            </a:r>
            <a:r>
              <a:rPr lang="en-US" sz="2400" i="1">
                <a:latin typeface="Times New Roman" charset="0"/>
              </a:rPr>
              <a:t>N</a:t>
            </a:r>
            <a:endParaRPr lang="en-US" sz="2400">
              <a:latin typeface="Times New Roman" charset="0"/>
            </a:endParaRPr>
          </a:p>
        </p:txBody>
      </p:sp>
      <p:sp>
        <p:nvSpPr>
          <p:cNvPr id="198668" name="Text Box 12"/>
          <p:cNvSpPr txBox="1">
            <a:spLocks noChangeArrowheads="1"/>
          </p:cNvSpPr>
          <p:nvPr/>
        </p:nvSpPr>
        <p:spPr bwMode="auto">
          <a:xfrm>
            <a:off x="3657600" y="6235700"/>
            <a:ext cx="17526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i="1">
                <a:latin typeface="Times New Roman" charset="0"/>
              </a:rPr>
              <a:t>k</a:t>
            </a:r>
            <a:r>
              <a:rPr lang="en-US" sz="2400">
                <a:latin typeface="Times New Roman" charset="0"/>
              </a:rPr>
              <a:t>  =  log</a:t>
            </a:r>
            <a:r>
              <a:rPr lang="en-US" sz="2400" baseline="-25000">
                <a:latin typeface="Times New Roman" charset="0"/>
              </a:rPr>
              <a:t>2</a:t>
            </a:r>
            <a:r>
              <a:rPr lang="en-US" sz="2400">
                <a:latin typeface="Times New Roman" charset="0"/>
              </a:rPr>
              <a:t> </a:t>
            </a:r>
            <a:r>
              <a:rPr lang="en-US" sz="2400" i="1">
                <a:latin typeface="Times New Roman" charset="0"/>
              </a:rPr>
              <a:t>N</a:t>
            </a:r>
            <a:endParaRPr lang="en-US" sz="2400">
              <a:latin typeface="Times New Roman" charset="0"/>
            </a:endParaRPr>
          </a:p>
        </p:txBody>
      </p:sp>
      <p:sp>
        <p:nvSpPr>
          <p:cNvPr id="43015" name="Rectangle 13"/>
          <p:cNvSpPr>
            <a:spLocks noChangeArrowheads="1"/>
          </p:cNvSpPr>
          <p:nvPr/>
        </p:nvSpPr>
        <p:spPr bwMode="auto">
          <a:xfrm>
            <a:off x="482600" y="1155700"/>
            <a:ext cx="8183563"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running time of binary search also depends on the number of elements, but in a profoundly different 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866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86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7" grpId="0" build="p" autoUpdateAnimBg="0"/>
      <p:bldP spid="198668" grpId="0" build="p"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Comparing Search Efficiencies</a:t>
            </a:r>
            <a:endParaRPr lang="en-US">
              <a:solidFill>
                <a:schemeClr val="tx1"/>
              </a:solidFill>
            </a:endParaRPr>
          </a:p>
        </p:txBody>
      </p:sp>
      <p:sp>
        <p:nvSpPr>
          <p:cNvPr id="45059" name="Rectangle 3"/>
          <p:cNvSpPr>
            <a:spLocks noChangeArrowheads="1"/>
          </p:cNvSpPr>
          <p:nvPr/>
        </p:nvSpPr>
        <p:spPr bwMode="auto">
          <a:xfrm>
            <a:off x="482600" y="1155700"/>
            <a:ext cx="8183563"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difference in the number of steps required for the two search algorithms is illustrated by the following table, which compares the values of </a:t>
            </a:r>
            <a:r>
              <a:rPr lang="en-US" sz="2400" i="1">
                <a:latin typeface="Times New Roman" charset="0"/>
              </a:rPr>
              <a:t>N</a:t>
            </a:r>
            <a:r>
              <a:rPr lang="en-US" sz="2400">
                <a:latin typeface="Times New Roman" charset="0"/>
              </a:rPr>
              <a:t> and the closest integer to log</a:t>
            </a:r>
            <a:r>
              <a:rPr lang="en-US" sz="2400" baseline="-25000">
                <a:latin typeface="Times New Roman" charset="0"/>
              </a:rPr>
              <a:t>2</a:t>
            </a:r>
            <a:r>
              <a:rPr lang="en-US" sz="2400">
                <a:latin typeface="Times New Roman" charset="0"/>
              </a:rPr>
              <a:t> </a:t>
            </a:r>
            <a:r>
              <a:rPr lang="en-US" sz="2400" i="1">
                <a:latin typeface="Times New Roman" charset="0"/>
              </a:rPr>
              <a:t>N</a:t>
            </a:r>
            <a:r>
              <a:rPr lang="en-US" sz="2400">
                <a:latin typeface="Times New Roman" charset="0"/>
              </a:rPr>
              <a:t>:</a:t>
            </a:r>
            <a:endParaRPr lang="en-US" sz="2400" i="1">
              <a:latin typeface="Times New Roman" charset="0"/>
            </a:endParaRPr>
          </a:p>
        </p:txBody>
      </p:sp>
      <p:grpSp>
        <p:nvGrpSpPr>
          <p:cNvPr id="45060" name="Group 4"/>
          <p:cNvGrpSpPr>
            <a:grpSpLocks/>
          </p:cNvGrpSpPr>
          <p:nvPr/>
        </p:nvGrpSpPr>
        <p:grpSpPr bwMode="auto">
          <a:xfrm>
            <a:off x="3251200" y="2185988"/>
            <a:ext cx="2616200" cy="2068512"/>
            <a:chOff x="2048" y="1433"/>
            <a:chExt cx="1648" cy="1303"/>
          </a:xfrm>
        </p:grpSpPr>
        <p:sp>
          <p:nvSpPr>
            <p:cNvPr id="45062" name="Rectangle 5"/>
            <p:cNvSpPr>
              <a:spLocks noChangeArrowheads="1"/>
            </p:cNvSpPr>
            <p:nvPr/>
          </p:nvSpPr>
          <p:spPr bwMode="auto">
            <a:xfrm>
              <a:off x="2880" y="1656"/>
              <a:ext cx="81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3      </a:t>
              </a:r>
            </a:p>
          </p:txBody>
        </p:sp>
        <p:sp>
          <p:nvSpPr>
            <p:cNvPr id="45063" name="Rectangle 6"/>
            <p:cNvSpPr>
              <a:spLocks noChangeArrowheads="1"/>
            </p:cNvSpPr>
            <p:nvPr/>
          </p:nvSpPr>
          <p:spPr bwMode="auto">
            <a:xfrm>
              <a:off x="3024" y="1433"/>
              <a:ext cx="648"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log</a:t>
              </a:r>
              <a:r>
                <a:rPr lang="en-US" baseline="-25000">
                  <a:latin typeface="Times New Roman" charset="0"/>
                </a:rPr>
                <a:t>2</a:t>
              </a:r>
              <a:r>
                <a:rPr lang="en-US">
                  <a:latin typeface="Times New Roman" charset="0"/>
                </a:rPr>
                <a:t> </a:t>
              </a:r>
              <a:r>
                <a:rPr lang="en-US" i="1">
                  <a:latin typeface="Times New Roman" charset="0"/>
                </a:rPr>
                <a:t>N</a:t>
              </a:r>
            </a:p>
          </p:txBody>
        </p:sp>
        <p:sp>
          <p:nvSpPr>
            <p:cNvPr id="45064" name="Rectangle 7"/>
            <p:cNvSpPr>
              <a:spLocks noChangeArrowheads="1"/>
            </p:cNvSpPr>
            <p:nvPr/>
          </p:nvSpPr>
          <p:spPr bwMode="auto">
            <a:xfrm>
              <a:off x="2048" y="1433"/>
              <a:ext cx="976" cy="231"/>
            </a:xfrm>
            <a:prstGeom prst="rect">
              <a:avLst/>
            </a:prstGeom>
            <a:noFill/>
            <a:ln w="9525">
              <a:noFill/>
              <a:miter lim="800000"/>
              <a:headEnd/>
              <a:tailEnd/>
            </a:ln>
          </p:spPr>
          <p:txBody>
            <a:bodyPr>
              <a:prstTxWarp prst="textNoShape">
                <a:avLst/>
              </a:prstTxWarp>
              <a:spAutoFit/>
            </a:bodyPr>
            <a:lstStyle/>
            <a:p>
              <a:pPr algn="ctr"/>
              <a:r>
                <a:rPr lang="en-US" i="1">
                  <a:latin typeface="Times New Roman" charset="0"/>
                </a:rPr>
                <a:t>N</a:t>
              </a:r>
            </a:p>
          </p:txBody>
        </p:sp>
        <p:sp>
          <p:nvSpPr>
            <p:cNvPr id="45065" name="Rectangle 8"/>
            <p:cNvSpPr>
              <a:spLocks noChangeArrowheads="1"/>
            </p:cNvSpPr>
            <p:nvPr/>
          </p:nvSpPr>
          <p:spPr bwMode="auto">
            <a:xfrm>
              <a:off x="2880" y="1872"/>
              <a:ext cx="81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7      </a:t>
              </a:r>
            </a:p>
          </p:txBody>
        </p:sp>
        <p:sp>
          <p:nvSpPr>
            <p:cNvPr id="45066" name="Rectangle 9"/>
            <p:cNvSpPr>
              <a:spLocks noChangeArrowheads="1"/>
            </p:cNvSpPr>
            <p:nvPr/>
          </p:nvSpPr>
          <p:spPr bwMode="auto">
            <a:xfrm>
              <a:off x="2880" y="2088"/>
              <a:ext cx="81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      </a:t>
              </a:r>
            </a:p>
          </p:txBody>
        </p:sp>
        <p:sp>
          <p:nvSpPr>
            <p:cNvPr id="45067" name="Rectangle 10"/>
            <p:cNvSpPr>
              <a:spLocks noChangeArrowheads="1"/>
            </p:cNvSpPr>
            <p:nvPr/>
          </p:nvSpPr>
          <p:spPr bwMode="auto">
            <a:xfrm>
              <a:off x="2880" y="2304"/>
              <a:ext cx="81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20      </a:t>
              </a:r>
            </a:p>
          </p:txBody>
        </p:sp>
        <p:sp>
          <p:nvSpPr>
            <p:cNvPr id="45068" name="Rectangle 11"/>
            <p:cNvSpPr>
              <a:spLocks noChangeArrowheads="1"/>
            </p:cNvSpPr>
            <p:nvPr/>
          </p:nvSpPr>
          <p:spPr bwMode="auto">
            <a:xfrm>
              <a:off x="2880" y="2520"/>
              <a:ext cx="81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30      </a:t>
              </a:r>
            </a:p>
          </p:txBody>
        </p:sp>
        <p:sp>
          <p:nvSpPr>
            <p:cNvPr id="45069" name="Rectangle 12"/>
            <p:cNvSpPr>
              <a:spLocks noChangeArrowheads="1"/>
            </p:cNvSpPr>
            <p:nvPr/>
          </p:nvSpPr>
          <p:spPr bwMode="auto">
            <a:xfrm>
              <a:off x="2048" y="1656"/>
              <a:ext cx="97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a:t>
              </a:r>
              <a:endParaRPr lang="en-US" b="1">
                <a:latin typeface="Times New Roman" charset="0"/>
              </a:endParaRPr>
            </a:p>
          </p:txBody>
        </p:sp>
        <p:sp>
          <p:nvSpPr>
            <p:cNvPr id="45070" name="Rectangle 13"/>
            <p:cNvSpPr>
              <a:spLocks noChangeArrowheads="1"/>
            </p:cNvSpPr>
            <p:nvPr/>
          </p:nvSpPr>
          <p:spPr bwMode="auto">
            <a:xfrm>
              <a:off x="2048" y="1872"/>
              <a:ext cx="97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100</a:t>
              </a:r>
              <a:endParaRPr lang="en-US" b="1">
                <a:latin typeface="Times New Roman" charset="0"/>
              </a:endParaRPr>
            </a:p>
          </p:txBody>
        </p:sp>
        <p:sp>
          <p:nvSpPr>
            <p:cNvPr id="45071" name="Rectangle 14"/>
            <p:cNvSpPr>
              <a:spLocks noChangeArrowheads="1"/>
            </p:cNvSpPr>
            <p:nvPr/>
          </p:nvSpPr>
          <p:spPr bwMode="auto">
            <a:xfrm>
              <a:off x="2048" y="2088"/>
              <a:ext cx="97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1000</a:t>
              </a:r>
              <a:endParaRPr lang="en-US" b="1">
                <a:latin typeface="Times New Roman" charset="0"/>
              </a:endParaRPr>
            </a:p>
          </p:txBody>
        </p:sp>
        <p:sp>
          <p:nvSpPr>
            <p:cNvPr id="45072" name="Rectangle 15"/>
            <p:cNvSpPr>
              <a:spLocks noChangeArrowheads="1"/>
            </p:cNvSpPr>
            <p:nvPr/>
          </p:nvSpPr>
          <p:spPr bwMode="auto">
            <a:xfrm>
              <a:off x="2048" y="2304"/>
              <a:ext cx="97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1,000,000</a:t>
              </a:r>
              <a:endParaRPr lang="en-US" b="1">
                <a:latin typeface="Times New Roman" charset="0"/>
              </a:endParaRPr>
            </a:p>
          </p:txBody>
        </p:sp>
        <p:sp>
          <p:nvSpPr>
            <p:cNvPr id="45073" name="Rectangle 16"/>
            <p:cNvSpPr>
              <a:spLocks noChangeArrowheads="1"/>
            </p:cNvSpPr>
            <p:nvPr/>
          </p:nvSpPr>
          <p:spPr bwMode="auto">
            <a:xfrm>
              <a:off x="2048" y="2520"/>
              <a:ext cx="976" cy="21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1,000,000,000</a:t>
              </a:r>
              <a:endParaRPr lang="en-US" b="1">
                <a:latin typeface="Times New Roman" charset="0"/>
              </a:endParaRPr>
            </a:p>
          </p:txBody>
        </p:sp>
      </p:grpSp>
      <p:sp>
        <p:nvSpPr>
          <p:cNvPr id="200721" name="Rectangle 17"/>
          <p:cNvSpPr>
            <a:spLocks noChangeArrowheads="1"/>
          </p:cNvSpPr>
          <p:nvPr/>
        </p:nvSpPr>
        <p:spPr bwMode="auto">
          <a:xfrm>
            <a:off x="482600" y="4508500"/>
            <a:ext cx="8183563" cy="1765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For large values of </a:t>
            </a:r>
            <a:r>
              <a:rPr lang="en-US" sz="2400" i="1">
                <a:latin typeface="Times New Roman" charset="0"/>
              </a:rPr>
              <a:t>N,</a:t>
            </a:r>
            <a:r>
              <a:rPr lang="en-US" sz="2400">
                <a:latin typeface="Times New Roman" charset="0"/>
              </a:rPr>
              <a:t> the difference in the number of steps required is enormous.  If you had to search through a list of a million elements, binary search would run 50,000 times faster than linear search.  If there were a billion elements, that factor would grow to 33,000,000.</a:t>
            </a:r>
            <a:endParaRPr lang="en-US" sz="2400" i="1">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07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21" grpId="0" build="p"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rPr>
              <a:t>Sorting</a:t>
            </a:r>
            <a:endParaRPr lang="en-US">
              <a:solidFill>
                <a:schemeClr val="tx1"/>
              </a:solidFill>
            </a:endParaRPr>
          </a:p>
        </p:txBody>
      </p:sp>
      <p:sp>
        <p:nvSpPr>
          <p:cNvPr id="47107"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Binary search works only on arrays in which the elements are arranged in order.  The process of putting the elements of an array in order is called </a:t>
            </a:r>
            <a:r>
              <a:rPr lang="en-US" sz="2400" b="1" i="1">
                <a:latin typeface="Times New Roman" charset="0"/>
              </a:rPr>
              <a:t>sorting</a:t>
            </a:r>
            <a:r>
              <a:rPr lang="en-US" sz="2400" i="1">
                <a:latin typeface="Times New Roman" charset="0"/>
              </a:rPr>
              <a:t>.</a:t>
            </a:r>
            <a:r>
              <a:rPr lang="en-US" sz="2400">
                <a:latin typeface="Times New Roman" charset="0"/>
              </a:rPr>
              <a:t> </a:t>
            </a:r>
          </a:p>
        </p:txBody>
      </p:sp>
      <p:sp>
        <p:nvSpPr>
          <p:cNvPr id="202756" name="Rectangle 4"/>
          <p:cNvSpPr>
            <a:spLocks noChangeArrowheads="1"/>
          </p:cNvSpPr>
          <p:nvPr/>
        </p:nvSpPr>
        <p:spPr bwMode="auto">
          <a:xfrm>
            <a:off x="482600" y="2273300"/>
            <a:ext cx="8128000" cy="1155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There are many algorithms that one can use to sort an array.  As with searching, these algorithms can vary substantially in their efficiency, particularly as the arrays become large.  </a:t>
            </a:r>
          </a:p>
        </p:txBody>
      </p:sp>
      <p:sp>
        <p:nvSpPr>
          <p:cNvPr id="202757" name="Rectangle 5"/>
          <p:cNvSpPr>
            <a:spLocks noChangeArrowheads="1"/>
          </p:cNvSpPr>
          <p:nvPr/>
        </p:nvSpPr>
        <p:spPr bwMode="auto">
          <a:xfrm>
            <a:off x="482600" y="3390900"/>
            <a:ext cx="8128000" cy="2146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Of all the algorithms presented in this text, sorting is by far the most important in terms of its practical applications.  Alphabetizing a telephone directory, arranging library records by catalogue number, and organizing a bulk mailing by ZIP code are all examples of sorting that involve reasonably large collections of data.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27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6" grpId="0" build="p" autoUpdateAnimBg="0"/>
      <p:bldP spid="202757" grpId="0" build="p" autoUpdateAnimBg="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Selection Sort Algorithm</a:t>
            </a:r>
            <a:endParaRPr lang="en-US">
              <a:solidFill>
                <a:schemeClr val="tx1"/>
              </a:solidFill>
            </a:endParaRPr>
          </a:p>
        </p:txBody>
      </p:sp>
      <p:sp>
        <p:nvSpPr>
          <p:cNvPr id="49155" name="Rectangle 3"/>
          <p:cNvSpPr>
            <a:spLocks noChangeArrowheads="1"/>
          </p:cNvSpPr>
          <p:nvPr/>
        </p:nvSpPr>
        <p:spPr bwMode="auto">
          <a:xfrm>
            <a:off x="482600" y="1155700"/>
            <a:ext cx="8128000" cy="749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Of the many sorting algorithms, the easiest one to describe is </a:t>
            </a:r>
            <a:r>
              <a:rPr lang="en-US" sz="2400" b="1" i="1">
                <a:latin typeface="Times New Roman" charset="0"/>
              </a:rPr>
              <a:t>selection sort</a:t>
            </a:r>
            <a:r>
              <a:rPr lang="en-US" sz="2400" i="1">
                <a:latin typeface="Times New Roman" charset="0"/>
              </a:rPr>
              <a:t>,</a:t>
            </a:r>
            <a:r>
              <a:rPr lang="en-US" sz="2400">
                <a:latin typeface="Times New Roman" charset="0"/>
              </a:rPr>
              <a:t> which is implemented by the following code:</a:t>
            </a:r>
          </a:p>
        </p:txBody>
      </p:sp>
      <p:sp>
        <p:nvSpPr>
          <p:cNvPr id="49156" name="Rectangle 4"/>
          <p:cNvSpPr>
            <a:spLocks noChangeArrowheads="1"/>
          </p:cNvSpPr>
          <p:nvPr/>
        </p:nvSpPr>
        <p:spPr bwMode="auto">
          <a:xfrm>
            <a:off x="482600" y="3670300"/>
            <a:ext cx="8128000"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dirty="0">
                <a:latin typeface="Times New Roman" charset="0"/>
              </a:rPr>
              <a:t>	The variables </a:t>
            </a:r>
            <a:r>
              <a:rPr lang="en-US" sz="2000" b="1" dirty="0" err="1">
                <a:latin typeface="Courier New" charset="0"/>
              </a:rPr>
              <a:t>lh</a:t>
            </a:r>
            <a:r>
              <a:rPr lang="en-US" sz="2000" dirty="0">
                <a:latin typeface="Times New Roman" charset="0"/>
              </a:rPr>
              <a:t> </a:t>
            </a:r>
            <a:r>
              <a:rPr lang="en-US" sz="2400" dirty="0">
                <a:latin typeface="Times New Roman" charset="0"/>
              </a:rPr>
              <a:t>and </a:t>
            </a:r>
            <a:r>
              <a:rPr lang="en-US" sz="2000" b="1" dirty="0" err="1">
                <a:latin typeface="Courier New" charset="0"/>
              </a:rPr>
              <a:t>rh</a:t>
            </a:r>
            <a:r>
              <a:rPr lang="en-US" sz="2000" dirty="0">
                <a:latin typeface="Times New Roman" charset="0"/>
              </a:rPr>
              <a:t> </a:t>
            </a:r>
            <a:r>
              <a:rPr lang="en-US" sz="2400" dirty="0">
                <a:latin typeface="Times New Roman" charset="0"/>
              </a:rPr>
              <a:t>indicate the positions of the left and right hands if you were to carry out this process manually.  The left hand points to each position in turn; the right hand points to the smallest value in the rest of the array.</a:t>
            </a:r>
          </a:p>
        </p:txBody>
      </p:sp>
      <p:sp>
        <p:nvSpPr>
          <p:cNvPr id="49157" name="Rectangle 5"/>
          <p:cNvSpPr>
            <a:spLocks noChangeArrowheads="1"/>
          </p:cNvSpPr>
          <p:nvPr/>
        </p:nvSpPr>
        <p:spPr bwMode="auto">
          <a:xfrm>
            <a:off x="1270000" y="1968500"/>
            <a:ext cx="6934200" cy="1524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5000"/>
              </a:lnSpc>
            </a:pPr>
            <a:r>
              <a:rPr lang="en-US" sz="1600" b="1" dirty="0">
                <a:latin typeface="Courier New" charset="0"/>
              </a:rPr>
              <a:t>private void </a:t>
            </a:r>
            <a:r>
              <a:rPr lang="en-US" sz="1600" b="1" dirty="0" err="1">
                <a:latin typeface="Courier New" charset="0"/>
              </a:rPr>
              <a:t>sort(int</a:t>
            </a:r>
            <a:r>
              <a:rPr lang="en-US" sz="1600" b="1" dirty="0">
                <a:latin typeface="Courier New" charset="0"/>
              </a:rPr>
              <a:t>[] array) {</a:t>
            </a:r>
          </a:p>
          <a:p>
            <a:pPr>
              <a:lnSpc>
                <a:spcPct val="95000"/>
              </a:lnSpc>
            </a:pPr>
            <a:r>
              <a:rPr lang="en-US" sz="1600" b="1" dirty="0">
                <a:latin typeface="Courier New" charset="0"/>
              </a:rPr>
              <a:t>   for (</a:t>
            </a:r>
            <a:r>
              <a:rPr lang="en-US" sz="1600" b="1" dirty="0" err="1">
                <a:latin typeface="Courier New" charset="0"/>
              </a:rPr>
              <a:t>int</a:t>
            </a:r>
            <a:r>
              <a:rPr lang="en-US" sz="1600" b="1" dirty="0">
                <a:latin typeface="Courier New" charset="0"/>
              </a:rPr>
              <a:t> </a:t>
            </a:r>
            <a:r>
              <a:rPr lang="en-US" sz="1600" b="1" dirty="0" err="1">
                <a:latin typeface="Courier New" charset="0"/>
              </a:rPr>
              <a:t>lh</a:t>
            </a:r>
            <a:r>
              <a:rPr lang="en-US" sz="1600" b="1" dirty="0">
                <a:latin typeface="Courier New" charset="0"/>
              </a:rPr>
              <a:t> = 0; </a:t>
            </a:r>
            <a:r>
              <a:rPr lang="en-US" sz="1600" b="1" dirty="0" err="1">
                <a:latin typeface="Courier New" charset="0"/>
              </a:rPr>
              <a:t>lh</a:t>
            </a:r>
            <a:r>
              <a:rPr lang="en-US" sz="1600" b="1" dirty="0">
                <a:latin typeface="Courier New" charset="0"/>
              </a:rPr>
              <a:t> &lt; </a:t>
            </a:r>
            <a:r>
              <a:rPr lang="en-US" sz="1600" b="1" dirty="0" err="1">
                <a:latin typeface="Courier New" charset="0"/>
              </a:rPr>
              <a:t>array.length</a:t>
            </a:r>
            <a:r>
              <a:rPr lang="en-US" sz="1600" b="1" dirty="0">
                <a:latin typeface="Courier New" charset="0"/>
              </a:rPr>
              <a:t>; </a:t>
            </a:r>
            <a:r>
              <a:rPr lang="en-US" sz="1600" b="1" dirty="0" err="1">
                <a:latin typeface="Courier New" charset="0"/>
              </a:rPr>
              <a:t>lh</a:t>
            </a:r>
            <a:r>
              <a:rPr lang="en-US" sz="1600" b="1" dirty="0">
                <a:latin typeface="Courier New" charset="0"/>
              </a:rPr>
              <a:t>++) {</a:t>
            </a:r>
          </a:p>
          <a:p>
            <a:pPr>
              <a:lnSpc>
                <a:spcPct val="95000"/>
              </a:lnSpc>
            </a:pPr>
            <a:r>
              <a:rPr lang="en-US" sz="1600" b="1" dirty="0">
                <a:latin typeface="Courier New" charset="0"/>
              </a:rPr>
              <a:t>      </a:t>
            </a:r>
            <a:r>
              <a:rPr lang="en-US" sz="1600" b="1" dirty="0" err="1">
                <a:latin typeface="Courier New" charset="0"/>
              </a:rPr>
              <a:t>int</a:t>
            </a:r>
            <a:r>
              <a:rPr lang="en-US" sz="1600" b="1" dirty="0">
                <a:latin typeface="Courier New" charset="0"/>
              </a:rPr>
              <a:t> </a:t>
            </a:r>
            <a:r>
              <a:rPr lang="en-US" sz="1600" b="1" dirty="0" err="1">
                <a:latin typeface="Courier New" charset="0"/>
              </a:rPr>
              <a:t>rh</a:t>
            </a:r>
            <a:r>
              <a:rPr lang="en-US" sz="1600" b="1" dirty="0">
                <a:latin typeface="Courier New" charset="0"/>
              </a:rPr>
              <a:t> = </a:t>
            </a:r>
            <a:r>
              <a:rPr lang="en-US" sz="1600" b="1" dirty="0" err="1">
                <a:latin typeface="Courier New" charset="0"/>
              </a:rPr>
              <a:t>findSmallest(array</a:t>
            </a:r>
            <a:r>
              <a:rPr lang="en-US" sz="1600" b="1" dirty="0">
                <a:latin typeface="Courier New" charset="0"/>
              </a:rPr>
              <a:t>, </a:t>
            </a:r>
            <a:r>
              <a:rPr lang="en-US" sz="1600" b="1" dirty="0" err="1">
                <a:latin typeface="Courier New" charset="0"/>
              </a:rPr>
              <a:t>lh</a:t>
            </a:r>
            <a:r>
              <a:rPr lang="en-US" sz="1600" b="1" dirty="0">
                <a:latin typeface="Courier New" charset="0"/>
              </a:rPr>
              <a:t>, </a:t>
            </a:r>
            <a:r>
              <a:rPr lang="en-US" sz="1600" b="1" dirty="0" err="1">
                <a:latin typeface="Courier New" charset="0"/>
              </a:rPr>
              <a:t>array.length</a:t>
            </a:r>
            <a:r>
              <a:rPr lang="en-US" sz="1600" b="1" dirty="0">
                <a:latin typeface="Courier New" charset="0"/>
              </a:rPr>
              <a:t>);</a:t>
            </a:r>
          </a:p>
          <a:p>
            <a:pPr>
              <a:lnSpc>
                <a:spcPct val="95000"/>
              </a:lnSpc>
            </a:pPr>
            <a:r>
              <a:rPr lang="en-US" sz="1600" b="1" dirty="0">
                <a:latin typeface="Courier New" charset="0"/>
              </a:rPr>
              <a:t>      </a:t>
            </a:r>
            <a:r>
              <a:rPr lang="en-US" sz="1600" b="1" dirty="0" err="1">
                <a:latin typeface="Courier New" charset="0"/>
              </a:rPr>
              <a:t>swapElements(array</a:t>
            </a:r>
            <a:r>
              <a:rPr lang="en-US" sz="1600" b="1" dirty="0">
                <a:latin typeface="Courier New" charset="0"/>
              </a:rPr>
              <a:t>, </a:t>
            </a:r>
            <a:r>
              <a:rPr lang="en-US" sz="1600" b="1" dirty="0" err="1">
                <a:latin typeface="Courier New" charset="0"/>
              </a:rPr>
              <a:t>lh</a:t>
            </a:r>
            <a:r>
              <a:rPr lang="en-US" sz="1600" b="1" dirty="0">
                <a:latin typeface="Courier New" charset="0"/>
              </a:rPr>
              <a:t>, </a:t>
            </a:r>
            <a:r>
              <a:rPr lang="en-US" sz="1600" b="1" dirty="0" err="1">
                <a:latin typeface="Courier New" charset="0"/>
              </a:rPr>
              <a:t>rh</a:t>
            </a:r>
            <a:r>
              <a:rPr lang="en-US" sz="1600" b="1" dirty="0">
                <a:latin typeface="Courier New" charset="0"/>
              </a:rPr>
              <a:t>);</a:t>
            </a:r>
          </a:p>
          <a:p>
            <a:pPr>
              <a:lnSpc>
                <a:spcPct val="95000"/>
              </a:lnSpc>
            </a:pPr>
            <a:r>
              <a:rPr lang="en-US" sz="1600" b="1" dirty="0">
                <a:latin typeface="Courier New" charset="0"/>
              </a:rPr>
              <a:t>   }</a:t>
            </a:r>
          </a:p>
          <a:p>
            <a:pPr>
              <a:lnSpc>
                <a:spcPct val="95000"/>
              </a:lnSpc>
            </a:pPr>
            <a:r>
              <a:rPr lang="en-US" sz="1600" b="1" dirty="0">
                <a:latin typeface="Courier New" charset="0"/>
              </a:rPr>
              <a:t>}</a:t>
            </a:r>
          </a:p>
        </p:txBody>
      </p:sp>
      <p:sp>
        <p:nvSpPr>
          <p:cNvPr id="204806" name="Rectangle 6"/>
          <p:cNvSpPr>
            <a:spLocks noChangeArrowheads="1"/>
          </p:cNvSpPr>
          <p:nvPr/>
        </p:nvSpPr>
        <p:spPr bwMode="auto">
          <a:xfrm>
            <a:off x="482600" y="5105400"/>
            <a:ext cx="8128000" cy="1371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method </a:t>
            </a:r>
            <a:r>
              <a:rPr lang="en-US" sz="2000" b="1">
                <a:latin typeface="Courier New" charset="0"/>
              </a:rPr>
              <a:t>findSmallest(</a:t>
            </a:r>
            <a:r>
              <a:rPr lang="en-US" sz="2200" i="1">
                <a:latin typeface="Times New Roman" charset="0"/>
              </a:rPr>
              <a:t>array</a:t>
            </a:r>
            <a:r>
              <a:rPr lang="en-US" sz="2000" b="1">
                <a:latin typeface="Courier New" charset="0"/>
              </a:rPr>
              <a:t>,</a:t>
            </a:r>
            <a:r>
              <a:rPr lang="en-US" sz="2000" i="1">
                <a:latin typeface="Times New Roman" charset="0"/>
              </a:rPr>
              <a:t> </a:t>
            </a:r>
            <a:r>
              <a:rPr lang="en-US" sz="2200" i="1">
                <a:latin typeface="Times New Roman" charset="0"/>
              </a:rPr>
              <a:t>p</a:t>
            </a:r>
            <a:r>
              <a:rPr lang="en-US" sz="2000" baseline="-25000">
                <a:latin typeface="Times New Roman" charset="0"/>
              </a:rPr>
              <a:t>1</a:t>
            </a:r>
            <a:r>
              <a:rPr lang="en-US" sz="2000" b="1">
                <a:latin typeface="Courier New" charset="0"/>
              </a:rPr>
              <a:t>,</a:t>
            </a:r>
            <a:r>
              <a:rPr lang="en-US" sz="2000" i="1">
                <a:latin typeface="Times New Roman" charset="0"/>
              </a:rPr>
              <a:t> </a:t>
            </a:r>
            <a:r>
              <a:rPr lang="en-US" sz="2200" i="1">
                <a:latin typeface="Times New Roman" charset="0"/>
              </a:rPr>
              <a:t>p</a:t>
            </a:r>
            <a:r>
              <a:rPr lang="en-US" sz="2000" baseline="-25000">
                <a:latin typeface="Times New Roman" charset="0"/>
              </a:rPr>
              <a:t>2</a:t>
            </a:r>
            <a:r>
              <a:rPr lang="en-US" sz="2000" b="1">
                <a:latin typeface="Courier New" charset="0"/>
              </a:rPr>
              <a:t>)</a:t>
            </a:r>
            <a:r>
              <a:rPr lang="en-US" sz="2400">
                <a:latin typeface="Times New Roman" charset="0"/>
              </a:rPr>
              <a:t> returns the index of the smallest value in the array from position </a:t>
            </a:r>
            <a:r>
              <a:rPr lang="en-US" sz="2200" i="1">
                <a:latin typeface="Times New Roman" charset="0"/>
              </a:rPr>
              <a:t>p</a:t>
            </a:r>
            <a:r>
              <a:rPr lang="en-US" sz="2000" baseline="-25000">
                <a:latin typeface="Times New Roman" charset="0"/>
              </a:rPr>
              <a:t>1</a:t>
            </a:r>
            <a:r>
              <a:rPr lang="en-US" sz="2400">
                <a:latin typeface="Times New Roman" charset="0"/>
              </a:rPr>
              <a:t> up to but not including </a:t>
            </a:r>
            <a:r>
              <a:rPr lang="en-US" sz="2200" i="1">
                <a:latin typeface="Times New Roman" charset="0"/>
              </a:rPr>
              <a:t>p</a:t>
            </a:r>
            <a:r>
              <a:rPr lang="en-US" sz="2000" baseline="-25000">
                <a:latin typeface="Times New Roman" charset="0"/>
              </a:rPr>
              <a:t>2</a:t>
            </a:r>
            <a:r>
              <a:rPr lang="en-US" sz="2400">
                <a:latin typeface="Times New Roman" charset="0"/>
              </a:rPr>
              <a:t>.  The method </a:t>
            </a:r>
            <a:r>
              <a:rPr lang="en-US" sz="2000" b="1">
                <a:latin typeface="Courier New" charset="0"/>
              </a:rPr>
              <a:t>swapElements(</a:t>
            </a:r>
            <a:r>
              <a:rPr lang="en-US" sz="2200" i="1">
                <a:latin typeface="Times New Roman" charset="0"/>
              </a:rPr>
              <a:t>array</a:t>
            </a:r>
            <a:r>
              <a:rPr lang="en-US" sz="2000" b="1">
                <a:latin typeface="Courier New" charset="0"/>
              </a:rPr>
              <a:t>,</a:t>
            </a:r>
            <a:r>
              <a:rPr lang="en-US" sz="2000" i="1">
                <a:latin typeface="Times New Roman" charset="0"/>
              </a:rPr>
              <a:t> </a:t>
            </a:r>
            <a:r>
              <a:rPr lang="en-US" sz="2200" i="1">
                <a:latin typeface="Times New Roman" charset="0"/>
              </a:rPr>
              <a:t>p</a:t>
            </a:r>
            <a:r>
              <a:rPr lang="en-US" sz="2000" baseline="-25000">
                <a:latin typeface="Times New Roman" charset="0"/>
              </a:rPr>
              <a:t>1</a:t>
            </a:r>
            <a:r>
              <a:rPr lang="en-US" sz="2000" b="1">
                <a:latin typeface="Courier New" charset="0"/>
              </a:rPr>
              <a:t>,</a:t>
            </a:r>
            <a:r>
              <a:rPr lang="en-US" sz="2000" i="1">
                <a:latin typeface="Times New Roman" charset="0"/>
              </a:rPr>
              <a:t> </a:t>
            </a:r>
            <a:r>
              <a:rPr lang="en-US" sz="2200" i="1">
                <a:latin typeface="Times New Roman" charset="0"/>
              </a:rPr>
              <a:t>p</a:t>
            </a:r>
            <a:r>
              <a:rPr lang="en-US" sz="2000" baseline="-25000">
                <a:latin typeface="Times New Roman" charset="0"/>
              </a:rPr>
              <a:t>2</a:t>
            </a:r>
            <a:r>
              <a:rPr lang="en-US" sz="2000" b="1">
                <a:latin typeface="Courier New" charset="0"/>
              </a:rPr>
              <a:t>)</a:t>
            </a:r>
            <a:r>
              <a:rPr lang="en-US" sz="2400">
                <a:latin typeface="Times New Roman" charset="0"/>
              </a:rPr>
              <a:t> exchanges the elements at the specified positions.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Simulating Selection Sort </a:t>
            </a:r>
            <a:endParaRPr lang="en-US" dirty="0">
              <a:solidFill>
                <a:srgbClr val="FF0000"/>
              </a:solidFill>
            </a:endParaRPr>
          </a:p>
        </p:txBody>
      </p:sp>
      <p:sp>
        <p:nvSpPr>
          <p:cNvPr id="51203"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skip simulation</a:t>
            </a:r>
          </a:p>
        </p:txBody>
      </p:sp>
      <p:sp>
        <p:nvSpPr>
          <p:cNvPr id="51204" name="Rectangle 4"/>
          <p:cNvSpPr>
            <a:spLocks noChangeArrowheads="1"/>
          </p:cNvSpPr>
          <p:nvPr/>
        </p:nvSpPr>
        <p:spPr bwMode="auto">
          <a:xfrm>
            <a:off x="444500" y="1166813"/>
            <a:ext cx="8032750" cy="182245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1205" name="Text Box 5"/>
          <p:cNvSpPr txBox="1">
            <a:spLocks noChangeArrowheads="1"/>
          </p:cNvSpPr>
          <p:nvPr/>
        </p:nvSpPr>
        <p:spPr bwMode="auto">
          <a:xfrm>
            <a:off x="520700" y="1230313"/>
            <a:ext cx="7962900" cy="1165225"/>
          </a:xfrm>
          <a:prstGeom prst="rect">
            <a:avLst/>
          </a:prstGeom>
          <a:noFill/>
          <a:ln w="9525">
            <a:noFill/>
            <a:miter lim="800000"/>
            <a:headEnd/>
            <a:tailEnd/>
          </a:ln>
        </p:spPr>
        <p:txBody>
          <a:bodyPr>
            <a:prstTxWarp prst="textNoShape">
              <a:avLst/>
            </a:prstTxWarp>
            <a:spAutoFit/>
          </a:bodyPr>
          <a:lstStyle/>
          <a:p>
            <a:pPr>
              <a:lnSpc>
                <a:spcPct val="110000"/>
              </a:lnSpc>
            </a:pPr>
            <a:r>
              <a:rPr sz="1600" b="1" noProof="1">
                <a:latin typeface="Courier New" charset="0"/>
              </a:rPr>
              <a:t>public void run() {</a:t>
            </a:r>
          </a:p>
          <a:p>
            <a:pPr>
              <a:lnSpc>
                <a:spcPct val="110000"/>
              </a:lnSpc>
            </a:pPr>
            <a:r>
              <a:rPr sz="1600" b="1" noProof="1">
                <a:latin typeface="Courier New" charset="0"/>
              </a:rPr>
              <a:t>   int[]</a:t>
            </a:r>
            <a:r>
              <a:rPr sz="1200" b="1" noProof="1">
                <a:latin typeface="Courier New" charset="0"/>
              </a:rPr>
              <a:t> </a:t>
            </a:r>
            <a:r>
              <a:rPr sz="1600" b="1" noProof="1">
                <a:latin typeface="Courier New" charset="0"/>
              </a:rPr>
              <a:t>test</a:t>
            </a:r>
            <a:r>
              <a:rPr sz="900" b="1" noProof="1">
                <a:latin typeface="Courier New" charset="0"/>
              </a:rPr>
              <a:t> </a:t>
            </a:r>
            <a:r>
              <a:rPr sz="1600" b="1" noProof="1">
                <a:latin typeface="Courier New" charset="0"/>
              </a:rPr>
              <a:t>=</a:t>
            </a:r>
            <a:r>
              <a:rPr sz="900" b="1" noProof="1">
                <a:latin typeface="Courier New" charset="0"/>
              </a:rPr>
              <a:t> </a:t>
            </a:r>
            <a:r>
              <a:rPr sz="1600" b="1" noProof="1">
                <a:latin typeface="Courier New" charset="0"/>
              </a:rPr>
              <a:t>{</a:t>
            </a:r>
            <a:r>
              <a:rPr sz="600" b="1" noProof="1">
                <a:latin typeface="Courier New" charset="0"/>
              </a:rPr>
              <a:t> </a:t>
            </a:r>
            <a:r>
              <a:rPr sz="1600" b="1" noProof="1">
                <a:latin typeface="Courier New" charset="0"/>
              </a:rPr>
              <a:t>809,</a:t>
            </a:r>
            <a:r>
              <a:rPr sz="900" b="1" noProof="1">
                <a:latin typeface="Courier New" charset="0"/>
              </a:rPr>
              <a:t> </a:t>
            </a:r>
            <a:r>
              <a:rPr sz="1600" b="1" noProof="1">
                <a:latin typeface="Courier New" charset="0"/>
              </a:rPr>
              <a:t>503,</a:t>
            </a:r>
            <a:r>
              <a:rPr sz="900" b="1" noProof="1">
                <a:latin typeface="Courier New" charset="0"/>
              </a:rPr>
              <a:t> </a:t>
            </a:r>
            <a:r>
              <a:rPr sz="1600" b="1" noProof="1">
                <a:latin typeface="Courier New" charset="0"/>
              </a:rPr>
              <a:t>946,</a:t>
            </a:r>
            <a:r>
              <a:rPr sz="900" b="1" noProof="1">
                <a:latin typeface="Courier New" charset="0"/>
              </a:rPr>
              <a:t> </a:t>
            </a:r>
            <a:r>
              <a:rPr sz="1600" b="1" noProof="1">
                <a:latin typeface="Courier New" charset="0"/>
              </a:rPr>
              <a:t>367,</a:t>
            </a:r>
            <a:r>
              <a:rPr sz="900" b="1" noProof="1">
                <a:latin typeface="Courier New" charset="0"/>
              </a:rPr>
              <a:t> </a:t>
            </a:r>
            <a:r>
              <a:rPr sz="1600" b="1" noProof="1">
                <a:latin typeface="Courier New" charset="0"/>
              </a:rPr>
              <a:t>987,</a:t>
            </a:r>
            <a:r>
              <a:rPr sz="900" b="1" noProof="1">
                <a:latin typeface="Courier New" charset="0"/>
              </a:rPr>
              <a:t> </a:t>
            </a:r>
            <a:r>
              <a:rPr sz="1600" b="1" noProof="1">
                <a:latin typeface="Courier New" charset="0"/>
              </a:rPr>
              <a:t>838,</a:t>
            </a:r>
            <a:r>
              <a:rPr sz="900" b="1" noProof="1">
                <a:latin typeface="Courier New" charset="0"/>
              </a:rPr>
              <a:t> </a:t>
            </a:r>
            <a:r>
              <a:rPr sz="1600" b="1" noProof="1">
                <a:latin typeface="Courier New" charset="0"/>
              </a:rPr>
              <a:t>259,</a:t>
            </a:r>
            <a:r>
              <a:rPr sz="900" b="1" noProof="1">
                <a:latin typeface="Courier New" charset="0"/>
              </a:rPr>
              <a:t> </a:t>
            </a:r>
            <a:r>
              <a:rPr sz="1600" b="1" noProof="1">
                <a:latin typeface="Courier New" charset="0"/>
              </a:rPr>
              <a:t>236,</a:t>
            </a:r>
            <a:r>
              <a:rPr sz="900" b="1" noProof="1">
                <a:latin typeface="Courier New" charset="0"/>
              </a:rPr>
              <a:t> </a:t>
            </a:r>
            <a:r>
              <a:rPr sz="1600" b="1" noProof="1">
                <a:latin typeface="Courier New" charset="0"/>
              </a:rPr>
              <a:t>659,</a:t>
            </a:r>
            <a:r>
              <a:rPr sz="900" b="1" noProof="1">
                <a:latin typeface="Courier New" charset="0"/>
              </a:rPr>
              <a:t> </a:t>
            </a:r>
            <a:r>
              <a:rPr sz="1600" b="1" noProof="1">
                <a:latin typeface="Courier New" charset="0"/>
              </a:rPr>
              <a:t>361</a:t>
            </a:r>
            <a:r>
              <a:rPr sz="600" b="1" noProof="1">
                <a:latin typeface="Courier New" charset="0"/>
              </a:rPr>
              <a:t> </a:t>
            </a:r>
            <a:r>
              <a:rPr sz="1600" b="1" noProof="1">
                <a:latin typeface="Courier New" charset="0"/>
              </a:rPr>
              <a:t>};</a:t>
            </a:r>
          </a:p>
          <a:p>
            <a:pPr>
              <a:lnSpc>
                <a:spcPct val="110000"/>
              </a:lnSpc>
            </a:pPr>
            <a:r>
              <a:rPr sz="1600" b="1" noProof="1">
                <a:latin typeface="Courier New" charset="0"/>
              </a:rPr>
              <a:t>   sort(test);</a:t>
            </a:r>
          </a:p>
          <a:p>
            <a:pPr>
              <a:lnSpc>
                <a:spcPct val="110000"/>
              </a:lnSpc>
            </a:pPr>
            <a:r>
              <a:rPr sz="1600" b="1" noProof="1">
                <a:latin typeface="Courier New" charset="0"/>
              </a:rPr>
              <a:t>}</a:t>
            </a:r>
          </a:p>
        </p:txBody>
      </p:sp>
      <p:sp>
        <p:nvSpPr>
          <p:cNvPr id="51206" name="Rectangle 6"/>
          <p:cNvSpPr>
            <a:spLocks noChangeArrowheads="1"/>
          </p:cNvSpPr>
          <p:nvPr/>
        </p:nvSpPr>
        <p:spPr bwMode="auto">
          <a:xfrm>
            <a:off x="7302500" y="2425700"/>
            <a:ext cx="990600"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207" name="Text Box 7"/>
          <p:cNvSpPr txBox="1">
            <a:spLocks noChangeArrowheads="1"/>
          </p:cNvSpPr>
          <p:nvPr/>
        </p:nvSpPr>
        <p:spPr bwMode="auto">
          <a:xfrm>
            <a:off x="7264400" y="2133600"/>
            <a:ext cx="1193800" cy="336550"/>
          </a:xfrm>
          <a:prstGeom prst="rect">
            <a:avLst/>
          </a:prstGeom>
          <a:noFill/>
          <a:ln w="9525">
            <a:noFill/>
            <a:miter lim="800000"/>
            <a:headEnd/>
            <a:tailEnd/>
          </a:ln>
        </p:spPr>
        <p:txBody>
          <a:bodyPr>
            <a:prstTxWarp prst="textNoShape">
              <a:avLst/>
            </a:prstTxWarp>
            <a:spAutoFit/>
          </a:bodyPr>
          <a:lstStyle/>
          <a:p>
            <a:r>
              <a:rPr lang="en-US" sz="1600" b="1">
                <a:latin typeface="Courier New" charset="0"/>
              </a:rPr>
              <a:t>test</a:t>
            </a:r>
          </a:p>
        </p:txBody>
      </p:sp>
      <p:grpSp>
        <p:nvGrpSpPr>
          <p:cNvPr id="2" name="Group 8"/>
          <p:cNvGrpSpPr>
            <a:grpSpLocks/>
          </p:cNvGrpSpPr>
          <p:nvPr/>
        </p:nvGrpSpPr>
        <p:grpSpPr bwMode="auto">
          <a:xfrm>
            <a:off x="1231900" y="2578100"/>
            <a:ext cx="6589713" cy="2560638"/>
            <a:chOff x="776" y="1624"/>
            <a:chExt cx="4151" cy="1613"/>
          </a:xfrm>
        </p:grpSpPr>
        <p:sp>
          <p:nvSpPr>
            <p:cNvPr id="51444" name="Oval 9"/>
            <p:cNvSpPr>
              <a:spLocks noChangeArrowheads="1"/>
            </p:cNvSpPr>
            <p:nvPr/>
          </p:nvSpPr>
          <p:spPr bwMode="auto">
            <a:xfrm>
              <a:off x="4880" y="1624"/>
              <a:ext cx="47" cy="47"/>
            </a:xfrm>
            <a:prstGeom prst="ellipse">
              <a:avLst/>
            </a:prstGeom>
            <a:solidFill>
              <a:srgbClr val="000000"/>
            </a:solidFill>
            <a:ln w="9525">
              <a:solidFill>
                <a:schemeClr val="tx1"/>
              </a:solidFill>
              <a:round/>
              <a:headEnd/>
              <a:tailEnd/>
            </a:ln>
          </p:spPr>
          <p:txBody>
            <a:bodyPr wrap="none" anchor="ctr">
              <a:prstTxWarp prst="textNoShape">
                <a:avLst/>
              </a:prstTxWarp>
            </a:bodyPr>
            <a:lstStyle/>
            <a:p>
              <a:endParaRPr lang="en-US"/>
            </a:p>
          </p:txBody>
        </p:sp>
        <p:cxnSp>
          <p:nvCxnSpPr>
            <p:cNvPr id="51445" name="AutoShape 10"/>
            <p:cNvCxnSpPr>
              <a:cxnSpLocks noChangeShapeType="1"/>
              <a:stCxn id="51444" idx="4"/>
              <a:endCxn id="206950" idx="1"/>
            </p:cNvCxnSpPr>
            <p:nvPr/>
          </p:nvCxnSpPr>
          <p:spPr bwMode="auto">
            <a:xfrm rot="5400000">
              <a:off x="2057" y="390"/>
              <a:ext cx="1566" cy="4128"/>
            </a:xfrm>
            <a:prstGeom prst="bentConnector4">
              <a:avLst>
                <a:gd name="adj1" fmla="val 45722"/>
                <a:gd name="adj2" fmla="val 103486"/>
              </a:avLst>
            </a:prstGeom>
            <a:noFill/>
            <a:ln w="9525">
              <a:solidFill>
                <a:schemeClr val="tx1"/>
              </a:solidFill>
              <a:miter lim="800000"/>
              <a:headEnd/>
              <a:tailEnd type="triangle" w="med" len="med"/>
            </a:ln>
          </p:spPr>
        </p:cxnSp>
      </p:grpSp>
      <p:sp>
        <p:nvSpPr>
          <p:cNvPr id="206859" name="Rectangle 11"/>
          <p:cNvSpPr>
            <a:spLocks noChangeArrowheads="1"/>
          </p:cNvSpPr>
          <p:nvPr/>
        </p:nvSpPr>
        <p:spPr bwMode="auto">
          <a:xfrm>
            <a:off x="900113" y="1577975"/>
            <a:ext cx="7502525"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860" name="Rectangle 12"/>
          <p:cNvSpPr>
            <a:spLocks noChangeArrowheads="1"/>
          </p:cNvSpPr>
          <p:nvPr/>
        </p:nvSpPr>
        <p:spPr bwMode="auto">
          <a:xfrm>
            <a:off x="900113" y="1851025"/>
            <a:ext cx="1458912"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3"/>
          <p:cNvGrpSpPr>
            <a:grpSpLocks/>
          </p:cNvGrpSpPr>
          <p:nvPr/>
        </p:nvGrpSpPr>
        <p:grpSpPr bwMode="auto">
          <a:xfrm>
            <a:off x="609600" y="1579563"/>
            <a:ext cx="8032750" cy="2386012"/>
            <a:chOff x="280" y="648"/>
            <a:chExt cx="5060" cy="1503"/>
          </a:xfrm>
        </p:grpSpPr>
        <p:sp>
          <p:nvSpPr>
            <p:cNvPr id="51436" name="Rectangle 14"/>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1437" name="Text Box 15"/>
            <p:cNvSpPr txBox="1">
              <a:spLocks noChangeArrowheads="1"/>
            </p:cNvSpPr>
            <p:nvPr/>
          </p:nvSpPr>
          <p:spPr bwMode="auto">
            <a:xfrm>
              <a:off x="352" y="688"/>
              <a:ext cx="4905" cy="1072"/>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a:latin typeface="Courier New" charset="0"/>
                </a:rPr>
                <a:t>private void </a:t>
              </a:r>
              <a:r>
                <a:rPr lang="en-US" sz="1600" b="1" dirty="0" err="1">
                  <a:latin typeface="Courier New" charset="0"/>
                </a:rPr>
                <a:t>sort(int</a:t>
              </a:r>
              <a:r>
                <a:rPr lang="en-US" sz="1600" b="1" dirty="0">
                  <a:latin typeface="Courier New" charset="0"/>
                </a:rPr>
                <a:t>[] array) {</a:t>
              </a:r>
            </a:p>
            <a:p>
              <a:pPr>
                <a:lnSpc>
                  <a:spcPct val="110000"/>
                </a:lnSpc>
              </a:pPr>
              <a:r>
                <a:rPr lang="en-US" sz="1600" b="1" dirty="0">
                  <a:latin typeface="Courier New" charset="0"/>
                </a:rPr>
                <a:t>   for ( </a:t>
              </a:r>
              <a:r>
                <a:rPr lang="en-US" sz="1600" b="1" dirty="0" err="1">
                  <a:latin typeface="Courier New" charset="0"/>
                </a:rPr>
                <a:t>int</a:t>
              </a:r>
              <a:r>
                <a:rPr lang="en-US" sz="1600" b="1" dirty="0">
                  <a:latin typeface="Courier New" charset="0"/>
                </a:rPr>
                <a:t> </a:t>
              </a:r>
              <a:r>
                <a:rPr lang="en-US" sz="1600" b="1" dirty="0" err="1">
                  <a:latin typeface="Courier New" charset="0"/>
                </a:rPr>
                <a:t>lh</a:t>
              </a:r>
              <a:r>
                <a:rPr lang="en-US" sz="1600" b="1" dirty="0">
                  <a:latin typeface="Courier New" charset="0"/>
                </a:rPr>
                <a:t> = 0 ; </a:t>
              </a:r>
              <a:r>
                <a:rPr lang="en-US" sz="1600" b="1" dirty="0" err="1">
                  <a:latin typeface="Courier New" charset="0"/>
                </a:rPr>
                <a:t>lh</a:t>
              </a:r>
              <a:r>
                <a:rPr lang="en-US" sz="1600" b="1" dirty="0">
                  <a:latin typeface="Courier New" charset="0"/>
                </a:rPr>
                <a:t> &lt; </a:t>
              </a:r>
              <a:r>
                <a:rPr lang="en-US" sz="1600" b="1" dirty="0" err="1">
                  <a:latin typeface="Courier New" charset="0"/>
                </a:rPr>
                <a:t>array.length</a:t>
              </a:r>
              <a:r>
                <a:rPr lang="en-US" sz="1600" b="1" dirty="0">
                  <a:latin typeface="Courier New" charset="0"/>
                </a:rPr>
                <a:t> ; </a:t>
              </a:r>
              <a:r>
                <a:rPr lang="en-US" sz="1600" b="1" dirty="0" err="1">
                  <a:latin typeface="Courier New" charset="0"/>
                </a:rPr>
                <a:t>lh</a:t>
              </a:r>
              <a:r>
                <a:rPr lang="en-US" sz="1600" b="1" dirty="0">
                  <a:latin typeface="Courier New" charset="0"/>
                </a:rPr>
                <a:t>++ ) {</a:t>
              </a:r>
            </a:p>
            <a:p>
              <a:pPr>
                <a:lnSpc>
                  <a:spcPct val="110000"/>
                </a:lnSpc>
              </a:pPr>
              <a:r>
                <a:rPr lang="en-US" sz="1600" b="1" dirty="0">
                  <a:latin typeface="Courier New" charset="0"/>
                </a:rPr>
                <a:t>      </a:t>
              </a:r>
              <a:r>
                <a:rPr lang="en-US" sz="1600" b="1" dirty="0" err="1">
                  <a:latin typeface="Courier New" charset="0"/>
                </a:rPr>
                <a:t>int</a:t>
              </a:r>
              <a:r>
                <a:rPr lang="en-US" sz="1600" b="1" dirty="0">
                  <a:latin typeface="Courier New" charset="0"/>
                </a:rPr>
                <a:t> </a:t>
              </a:r>
              <a:r>
                <a:rPr lang="en-US" sz="1600" b="1" dirty="0" err="1">
                  <a:latin typeface="Courier New" charset="0"/>
                </a:rPr>
                <a:t>rh</a:t>
              </a:r>
              <a:r>
                <a:rPr lang="en-US" sz="1600" b="1" dirty="0">
                  <a:latin typeface="Courier New" charset="0"/>
                </a:rPr>
                <a:t> = </a:t>
              </a:r>
              <a:r>
                <a:rPr lang="en-US" sz="1600" b="1" dirty="0" err="1">
                  <a:latin typeface="Courier New" charset="0"/>
                </a:rPr>
                <a:t>findSmallest(array</a:t>
              </a:r>
              <a:r>
                <a:rPr lang="en-US" sz="1600" b="1" dirty="0">
                  <a:latin typeface="Courier New" charset="0"/>
                </a:rPr>
                <a:t>, </a:t>
              </a:r>
              <a:r>
                <a:rPr lang="en-US" sz="1600" b="1" dirty="0" err="1">
                  <a:latin typeface="Courier New" charset="0"/>
                </a:rPr>
                <a:t>lh</a:t>
              </a:r>
              <a:r>
                <a:rPr lang="en-US" sz="1600" b="1" dirty="0">
                  <a:latin typeface="Courier New" charset="0"/>
                </a:rPr>
                <a:t>, </a:t>
              </a:r>
              <a:r>
                <a:rPr lang="en-US" sz="1600" b="1" dirty="0" err="1">
                  <a:latin typeface="Courier New" charset="0"/>
                </a:rPr>
                <a:t>array.length</a:t>
              </a:r>
              <a:r>
                <a:rPr lang="en-US" sz="1600" b="1" dirty="0">
                  <a:latin typeface="Courier New" charset="0"/>
                </a:rPr>
                <a:t>);</a:t>
              </a:r>
            </a:p>
            <a:p>
              <a:pPr>
                <a:lnSpc>
                  <a:spcPct val="110000"/>
                </a:lnSpc>
              </a:pPr>
              <a:r>
                <a:rPr lang="en-US" sz="1600" b="1" dirty="0">
                  <a:latin typeface="Courier New" charset="0"/>
                </a:rPr>
                <a:t>      </a:t>
              </a:r>
              <a:r>
                <a:rPr lang="en-US" sz="1600" b="1" dirty="0" err="1">
                  <a:latin typeface="Courier New" charset="0"/>
                </a:rPr>
                <a:t>swapElements(array</a:t>
              </a:r>
              <a:r>
                <a:rPr lang="en-US" sz="1600" b="1" dirty="0">
                  <a:latin typeface="Courier New" charset="0"/>
                </a:rPr>
                <a:t>, </a:t>
              </a:r>
              <a:r>
                <a:rPr lang="en-US" sz="1600" b="1" dirty="0" err="1">
                  <a:latin typeface="Courier New" charset="0"/>
                </a:rPr>
                <a:t>lh</a:t>
              </a:r>
              <a:r>
                <a:rPr lang="en-US" sz="1600" b="1" dirty="0">
                  <a:latin typeface="Courier New" charset="0"/>
                </a:rPr>
                <a:t>, </a:t>
              </a:r>
              <a:r>
                <a:rPr lang="en-US" sz="1600" b="1" dirty="0" err="1">
                  <a:latin typeface="Courier New" charset="0"/>
                </a:rPr>
                <a:t>rh</a:t>
              </a:r>
              <a:r>
                <a:rPr lang="en-US" sz="1600" b="1" dirty="0">
                  <a:latin typeface="Courier New" charset="0"/>
                </a:rPr>
                <a:t>);</a:t>
              </a:r>
            </a:p>
            <a:p>
              <a:pPr>
                <a:lnSpc>
                  <a:spcPct val="110000"/>
                </a:lnSpc>
              </a:pPr>
              <a:r>
                <a:rPr lang="en-US" sz="1600" b="1" dirty="0">
                  <a:latin typeface="Courier New" charset="0"/>
                </a:rPr>
                <a:t>   }</a:t>
              </a:r>
            </a:p>
            <a:p>
              <a:pPr>
                <a:lnSpc>
                  <a:spcPct val="110000"/>
                </a:lnSpc>
              </a:pPr>
              <a:r>
                <a:rPr lang="en-US" sz="1600" b="1" dirty="0">
                  <a:latin typeface="Courier New" charset="0"/>
                </a:rPr>
                <a:t>}</a:t>
              </a:r>
            </a:p>
          </p:txBody>
        </p:sp>
        <p:sp>
          <p:nvSpPr>
            <p:cNvPr id="51438" name="Rectangle 16"/>
            <p:cNvSpPr>
              <a:spLocks noChangeArrowheads="1"/>
            </p:cNvSpPr>
            <p:nvPr/>
          </p:nvSpPr>
          <p:spPr bwMode="auto">
            <a:xfrm>
              <a:off x="3856" y="1816"/>
              <a:ext cx="624" cy="240"/>
            </a:xfrm>
            <a:prstGeom prst="rect">
              <a:avLst/>
            </a:prstGeom>
            <a:noFill/>
            <a:ln w="9525">
              <a:solidFill>
                <a:schemeClr val="tx1"/>
              </a:solidFill>
              <a:miter lim="800000"/>
              <a:headEnd/>
              <a:tailEnd/>
            </a:ln>
          </p:spPr>
          <p:txBody>
            <a:bodyPr wrap="none" anchor="ctr">
              <a:prstTxWarp prst="textNoShape">
                <a:avLst/>
              </a:prstTxWarp>
            </a:bodyPr>
            <a:lstStyle/>
            <a:p>
              <a:pPr algn="ctr">
                <a:lnSpc>
                  <a:spcPct val="110000"/>
                </a:lnSpc>
              </a:pPr>
              <a:endParaRPr lang="en-GB" sz="2400">
                <a:latin typeface="Times New Roman" charset="0"/>
              </a:endParaRPr>
            </a:p>
          </p:txBody>
        </p:sp>
        <p:sp>
          <p:nvSpPr>
            <p:cNvPr id="51439" name="Text Box 17"/>
            <p:cNvSpPr txBox="1">
              <a:spLocks noChangeArrowheads="1"/>
            </p:cNvSpPr>
            <p:nvPr/>
          </p:nvSpPr>
          <p:spPr bwMode="auto">
            <a:xfrm>
              <a:off x="3832" y="1617"/>
              <a:ext cx="680"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rh</a:t>
              </a:r>
            </a:p>
          </p:txBody>
        </p:sp>
        <p:sp>
          <p:nvSpPr>
            <p:cNvPr id="51440" name="Rectangle 18"/>
            <p:cNvSpPr>
              <a:spLocks noChangeArrowheads="1"/>
            </p:cNvSpPr>
            <p:nvPr/>
          </p:nvSpPr>
          <p:spPr bwMode="auto">
            <a:xfrm>
              <a:off x="460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441" name="Text Box 19"/>
            <p:cNvSpPr txBox="1">
              <a:spLocks noChangeArrowheads="1"/>
            </p:cNvSpPr>
            <p:nvPr/>
          </p:nvSpPr>
          <p:spPr bwMode="auto">
            <a:xfrm>
              <a:off x="4576" y="1617"/>
              <a:ext cx="752"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array</a:t>
              </a:r>
            </a:p>
          </p:txBody>
        </p:sp>
        <p:sp>
          <p:nvSpPr>
            <p:cNvPr id="51442" name="Rectangle 20"/>
            <p:cNvSpPr>
              <a:spLocks noChangeArrowheads="1"/>
            </p:cNvSpPr>
            <p:nvPr/>
          </p:nvSpPr>
          <p:spPr bwMode="auto">
            <a:xfrm>
              <a:off x="312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443" name="Text Box 21"/>
            <p:cNvSpPr txBox="1">
              <a:spLocks noChangeArrowheads="1"/>
            </p:cNvSpPr>
            <p:nvPr/>
          </p:nvSpPr>
          <p:spPr bwMode="auto">
            <a:xfrm>
              <a:off x="3096" y="1632"/>
              <a:ext cx="680" cy="226"/>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err="1" smtClean="0">
                  <a:latin typeface="Courier New" charset="0"/>
                </a:rPr>
                <a:t>lh</a:t>
              </a:r>
              <a:endParaRPr lang="en-US" sz="1600" b="1" dirty="0">
                <a:latin typeface="Courier New" charset="0"/>
              </a:endParaRPr>
            </a:p>
          </p:txBody>
        </p:sp>
      </p:grpSp>
      <p:sp>
        <p:nvSpPr>
          <p:cNvPr id="206870" name="Rectangle 22"/>
          <p:cNvSpPr>
            <a:spLocks noChangeArrowheads="1"/>
          </p:cNvSpPr>
          <p:nvPr/>
        </p:nvSpPr>
        <p:spPr bwMode="auto">
          <a:xfrm>
            <a:off x="1117600" y="1985963"/>
            <a:ext cx="5907088"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871" name="Rectangle 23"/>
          <p:cNvSpPr>
            <a:spLocks noChangeArrowheads="1"/>
          </p:cNvSpPr>
          <p:nvPr/>
        </p:nvSpPr>
        <p:spPr bwMode="auto">
          <a:xfrm>
            <a:off x="1854200" y="1984375"/>
            <a:ext cx="1368425"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872" name="Rectangle 24"/>
          <p:cNvSpPr>
            <a:spLocks noChangeArrowheads="1"/>
          </p:cNvSpPr>
          <p:nvPr/>
        </p:nvSpPr>
        <p:spPr bwMode="auto">
          <a:xfrm>
            <a:off x="3421063" y="1984375"/>
            <a:ext cx="2252662"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4" name="Group 25"/>
          <p:cNvGrpSpPr>
            <a:grpSpLocks/>
          </p:cNvGrpSpPr>
          <p:nvPr/>
        </p:nvGrpSpPr>
        <p:grpSpPr bwMode="auto">
          <a:xfrm>
            <a:off x="1231900" y="3573463"/>
            <a:ext cx="6792913" cy="1565275"/>
            <a:chOff x="776" y="2251"/>
            <a:chExt cx="4279" cy="986"/>
          </a:xfrm>
        </p:grpSpPr>
        <p:sp>
          <p:nvSpPr>
            <p:cNvPr id="51434" name="Oval 26"/>
            <p:cNvSpPr>
              <a:spLocks noChangeArrowheads="1"/>
            </p:cNvSpPr>
            <p:nvPr/>
          </p:nvSpPr>
          <p:spPr bwMode="auto">
            <a:xfrm>
              <a:off x="5008" y="2251"/>
              <a:ext cx="47" cy="47"/>
            </a:xfrm>
            <a:prstGeom prst="ellipse">
              <a:avLst/>
            </a:prstGeom>
            <a:solidFill>
              <a:srgbClr val="000000"/>
            </a:solidFill>
            <a:ln w="9525">
              <a:solidFill>
                <a:schemeClr val="tx1"/>
              </a:solidFill>
              <a:round/>
              <a:headEnd/>
              <a:tailEnd/>
            </a:ln>
          </p:spPr>
          <p:txBody>
            <a:bodyPr wrap="none" anchor="ctr">
              <a:prstTxWarp prst="textNoShape">
                <a:avLst/>
              </a:prstTxWarp>
            </a:bodyPr>
            <a:lstStyle/>
            <a:p>
              <a:endParaRPr lang="en-US"/>
            </a:p>
          </p:txBody>
        </p:sp>
        <p:cxnSp>
          <p:nvCxnSpPr>
            <p:cNvPr id="51435" name="AutoShape 27"/>
            <p:cNvCxnSpPr>
              <a:cxnSpLocks noChangeShapeType="1"/>
              <a:stCxn id="51434" idx="4"/>
              <a:endCxn id="206950" idx="1"/>
            </p:cNvCxnSpPr>
            <p:nvPr/>
          </p:nvCxnSpPr>
          <p:spPr bwMode="auto">
            <a:xfrm rot="5400000">
              <a:off x="2434" y="640"/>
              <a:ext cx="939" cy="4256"/>
            </a:xfrm>
            <a:prstGeom prst="bentConnector4">
              <a:avLst>
                <a:gd name="adj1" fmla="val 55481"/>
                <a:gd name="adj2" fmla="val 103384"/>
              </a:avLst>
            </a:prstGeom>
            <a:noFill/>
            <a:ln w="9525">
              <a:solidFill>
                <a:schemeClr val="tx1"/>
              </a:solidFill>
              <a:miter lim="800000"/>
              <a:headEnd/>
              <a:tailEnd type="triangle" w="med" len="med"/>
            </a:ln>
          </p:spPr>
        </p:cxnSp>
      </p:grpSp>
      <p:sp>
        <p:nvSpPr>
          <p:cNvPr id="206876" name="Rectangle 28"/>
          <p:cNvSpPr>
            <a:spLocks noChangeArrowheads="1"/>
          </p:cNvSpPr>
          <p:nvPr/>
        </p:nvSpPr>
        <p:spPr bwMode="auto">
          <a:xfrm>
            <a:off x="5919788" y="1984375"/>
            <a:ext cx="604837"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877" name="Rectangle 29"/>
          <p:cNvSpPr>
            <a:spLocks noChangeArrowheads="1"/>
          </p:cNvSpPr>
          <p:nvPr/>
        </p:nvSpPr>
        <p:spPr bwMode="auto">
          <a:xfrm>
            <a:off x="1460500" y="2255838"/>
            <a:ext cx="5969000"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878" name="Rectangle 30"/>
          <p:cNvSpPr>
            <a:spLocks noChangeArrowheads="1"/>
          </p:cNvSpPr>
          <p:nvPr/>
        </p:nvSpPr>
        <p:spPr bwMode="auto">
          <a:xfrm>
            <a:off x="2603500" y="2257425"/>
            <a:ext cx="4544568"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879" name="Rectangle 31"/>
          <p:cNvSpPr>
            <a:spLocks noChangeArrowheads="1"/>
          </p:cNvSpPr>
          <p:nvPr/>
        </p:nvSpPr>
        <p:spPr bwMode="auto">
          <a:xfrm>
            <a:off x="1455738" y="2524125"/>
            <a:ext cx="3606800"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5" name="Group 32"/>
          <p:cNvGrpSpPr>
            <a:grpSpLocks/>
          </p:cNvGrpSpPr>
          <p:nvPr/>
        </p:nvGrpSpPr>
        <p:grpSpPr bwMode="auto">
          <a:xfrm>
            <a:off x="5265738" y="3436938"/>
            <a:ext cx="677862" cy="366712"/>
            <a:chOff x="3368" y="2552"/>
            <a:chExt cx="427" cy="231"/>
          </a:xfrm>
        </p:grpSpPr>
        <p:sp>
          <p:nvSpPr>
            <p:cNvPr id="51432" name="Rectangle 33"/>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33" name="Rectangle 34"/>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0</a:t>
              </a:r>
            </a:p>
          </p:txBody>
        </p:sp>
      </p:grpSp>
      <p:grpSp>
        <p:nvGrpSpPr>
          <p:cNvPr id="6" name="Group 35"/>
          <p:cNvGrpSpPr>
            <a:grpSpLocks/>
          </p:cNvGrpSpPr>
          <p:nvPr/>
        </p:nvGrpSpPr>
        <p:grpSpPr bwMode="auto">
          <a:xfrm>
            <a:off x="5265738" y="3436938"/>
            <a:ext cx="677862" cy="366712"/>
            <a:chOff x="1205" y="2552"/>
            <a:chExt cx="427" cy="231"/>
          </a:xfrm>
        </p:grpSpPr>
        <p:sp>
          <p:nvSpPr>
            <p:cNvPr id="51430" name="Rectangle 36"/>
            <p:cNvSpPr>
              <a:spLocks noChangeArrowheads="1"/>
            </p:cNvSpPr>
            <p:nvPr/>
          </p:nvSpPr>
          <p:spPr bwMode="auto">
            <a:xfrm>
              <a:off x="1229"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31" name="Rectangle 37"/>
            <p:cNvSpPr>
              <a:spLocks noChangeArrowheads="1"/>
            </p:cNvSpPr>
            <p:nvPr/>
          </p:nvSpPr>
          <p:spPr bwMode="auto">
            <a:xfrm>
              <a:off x="1205"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a:t>
              </a:r>
            </a:p>
          </p:txBody>
        </p:sp>
      </p:grpSp>
      <p:grpSp>
        <p:nvGrpSpPr>
          <p:cNvPr id="7" name="Group 38"/>
          <p:cNvGrpSpPr>
            <a:grpSpLocks/>
          </p:cNvGrpSpPr>
          <p:nvPr/>
        </p:nvGrpSpPr>
        <p:grpSpPr bwMode="auto">
          <a:xfrm>
            <a:off x="5265738" y="3436938"/>
            <a:ext cx="677862" cy="366712"/>
            <a:chOff x="1640" y="2552"/>
            <a:chExt cx="427" cy="231"/>
          </a:xfrm>
        </p:grpSpPr>
        <p:sp>
          <p:nvSpPr>
            <p:cNvPr id="51428" name="Rectangle 39"/>
            <p:cNvSpPr>
              <a:spLocks noChangeArrowheads="1"/>
            </p:cNvSpPr>
            <p:nvPr/>
          </p:nvSpPr>
          <p:spPr bwMode="auto">
            <a:xfrm>
              <a:off x="166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29" name="Rectangle 40"/>
            <p:cNvSpPr>
              <a:spLocks noChangeArrowheads="1"/>
            </p:cNvSpPr>
            <p:nvPr/>
          </p:nvSpPr>
          <p:spPr bwMode="auto">
            <a:xfrm>
              <a:off x="164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2</a:t>
              </a:r>
            </a:p>
          </p:txBody>
        </p:sp>
      </p:grpSp>
      <p:grpSp>
        <p:nvGrpSpPr>
          <p:cNvPr id="8" name="Group 41"/>
          <p:cNvGrpSpPr>
            <a:grpSpLocks/>
          </p:cNvGrpSpPr>
          <p:nvPr/>
        </p:nvGrpSpPr>
        <p:grpSpPr bwMode="auto">
          <a:xfrm>
            <a:off x="5265738" y="3436938"/>
            <a:ext cx="677862" cy="366712"/>
            <a:chOff x="2080" y="2552"/>
            <a:chExt cx="427" cy="231"/>
          </a:xfrm>
        </p:grpSpPr>
        <p:sp>
          <p:nvSpPr>
            <p:cNvPr id="51426" name="Rectangle 42"/>
            <p:cNvSpPr>
              <a:spLocks noChangeArrowheads="1"/>
            </p:cNvSpPr>
            <p:nvPr/>
          </p:nvSpPr>
          <p:spPr bwMode="auto">
            <a:xfrm>
              <a:off x="210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27" name="Rectangle 43"/>
            <p:cNvSpPr>
              <a:spLocks noChangeArrowheads="1"/>
            </p:cNvSpPr>
            <p:nvPr/>
          </p:nvSpPr>
          <p:spPr bwMode="auto">
            <a:xfrm>
              <a:off x="208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3</a:t>
              </a:r>
            </a:p>
          </p:txBody>
        </p:sp>
      </p:grpSp>
      <p:grpSp>
        <p:nvGrpSpPr>
          <p:cNvPr id="9" name="Group 44"/>
          <p:cNvGrpSpPr>
            <a:grpSpLocks/>
          </p:cNvGrpSpPr>
          <p:nvPr/>
        </p:nvGrpSpPr>
        <p:grpSpPr bwMode="auto">
          <a:xfrm>
            <a:off x="5265738" y="3436938"/>
            <a:ext cx="677862" cy="366712"/>
            <a:chOff x="2509" y="2552"/>
            <a:chExt cx="427" cy="231"/>
          </a:xfrm>
        </p:grpSpPr>
        <p:sp>
          <p:nvSpPr>
            <p:cNvPr id="51424" name="Rectangle 45"/>
            <p:cNvSpPr>
              <a:spLocks noChangeArrowheads="1"/>
            </p:cNvSpPr>
            <p:nvPr/>
          </p:nvSpPr>
          <p:spPr bwMode="auto">
            <a:xfrm>
              <a:off x="2533"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25" name="Rectangle 46"/>
            <p:cNvSpPr>
              <a:spLocks noChangeArrowheads="1"/>
            </p:cNvSpPr>
            <p:nvPr/>
          </p:nvSpPr>
          <p:spPr bwMode="auto">
            <a:xfrm>
              <a:off x="2509"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4</a:t>
              </a:r>
            </a:p>
          </p:txBody>
        </p:sp>
      </p:grpSp>
      <p:grpSp>
        <p:nvGrpSpPr>
          <p:cNvPr id="10" name="Group 47"/>
          <p:cNvGrpSpPr>
            <a:grpSpLocks/>
          </p:cNvGrpSpPr>
          <p:nvPr/>
        </p:nvGrpSpPr>
        <p:grpSpPr bwMode="auto">
          <a:xfrm>
            <a:off x="5265738" y="3436938"/>
            <a:ext cx="677862" cy="366712"/>
            <a:chOff x="2936" y="2552"/>
            <a:chExt cx="427" cy="231"/>
          </a:xfrm>
        </p:grpSpPr>
        <p:sp>
          <p:nvSpPr>
            <p:cNvPr id="51422" name="Rectangle 48"/>
            <p:cNvSpPr>
              <a:spLocks noChangeArrowheads="1"/>
            </p:cNvSpPr>
            <p:nvPr/>
          </p:nvSpPr>
          <p:spPr bwMode="auto">
            <a:xfrm>
              <a:off x="2960"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23" name="Rectangle 49"/>
            <p:cNvSpPr>
              <a:spLocks noChangeArrowheads="1"/>
            </p:cNvSpPr>
            <p:nvPr/>
          </p:nvSpPr>
          <p:spPr bwMode="auto">
            <a:xfrm>
              <a:off x="2936"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5</a:t>
              </a:r>
            </a:p>
          </p:txBody>
        </p:sp>
      </p:grpSp>
      <p:grpSp>
        <p:nvGrpSpPr>
          <p:cNvPr id="11" name="Group 50"/>
          <p:cNvGrpSpPr>
            <a:grpSpLocks/>
          </p:cNvGrpSpPr>
          <p:nvPr/>
        </p:nvGrpSpPr>
        <p:grpSpPr bwMode="auto">
          <a:xfrm>
            <a:off x="5265738" y="3436938"/>
            <a:ext cx="677862" cy="366712"/>
            <a:chOff x="3368" y="2552"/>
            <a:chExt cx="427" cy="231"/>
          </a:xfrm>
        </p:grpSpPr>
        <p:sp>
          <p:nvSpPr>
            <p:cNvPr id="51420" name="Rectangle 51"/>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21" name="Rectangle 52"/>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6</a:t>
              </a:r>
            </a:p>
          </p:txBody>
        </p:sp>
      </p:grpSp>
      <p:grpSp>
        <p:nvGrpSpPr>
          <p:cNvPr id="12" name="Group 53"/>
          <p:cNvGrpSpPr>
            <a:grpSpLocks/>
          </p:cNvGrpSpPr>
          <p:nvPr/>
        </p:nvGrpSpPr>
        <p:grpSpPr bwMode="auto">
          <a:xfrm>
            <a:off x="5265738" y="3436938"/>
            <a:ext cx="677862" cy="366712"/>
            <a:chOff x="3800" y="2552"/>
            <a:chExt cx="427" cy="231"/>
          </a:xfrm>
        </p:grpSpPr>
        <p:sp>
          <p:nvSpPr>
            <p:cNvPr id="51418" name="Rectangle 54"/>
            <p:cNvSpPr>
              <a:spLocks noChangeArrowheads="1"/>
            </p:cNvSpPr>
            <p:nvPr/>
          </p:nvSpPr>
          <p:spPr bwMode="auto">
            <a:xfrm>
              <a:off x="382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19" name="Rectangle 55"/>
            <p:cNvSpPr>
              <a:spLocks noChangeArrowheads="1"/>
            </p:cNvSpPr>
            <p:nvPr/>
          </p:nvSpPr>
          <p:spPr bwMode="auto">
            <a:xfrm>
              <a:off x="380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7</a:t>
              </a:r>
            </a:p>
          </p:txBody>
        </p:sp>
      </p:grpSp>
      <p:grpSp>
        <p:nvGrpSpPr>
          <p:cNvPr id="13" name="Group 56"/>
          <p:cNvGrpSpPr>
            <a:grpSpLocks/>
          </p:cNvGrpSpPr>
          <p:nvPr/>
        </p:nvGrpSpPr>
        <p:grpSpPr bwMode="auto">
          <a:xfrm>
            <a:off x="5265738" y="3436938"/>
            <a:ext cx="677862" cy="366712"/>
            <a:chOff x="4232" y="2552"/>
            <a:chExt cx="427" cy="231"/>
          </a:xfrm>
        </p:grpSpPr>
        <p:sp>
          <p:nvSpPr>
            <p:cNvPr id="51416" name="Rectangle 57"/>
            <p:cNvSpPr>
              <a:spLocks noChangeArrowheads="1"/>
            </p:cNvSpPr>
            <p:nvPr/>
          </p:nvSpPr>
          <p:spPr bwMode="auto">
            <a:xfrm>
              <a:off x="4256"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17" name="Rectangle 58"/>
            <p:cNvSpPr>
              <a:spLocks noChangeArrowheads="1"/>
            </p:cNvSpPr>
            <p:nvPr/>
          </p:nvSpPr>
          <p:spPr bwMode="auto">
            <a:xfrm>
              <a:off x="4232"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8</a:t>
              </a:r>
            </a:p>
          </p:txBody>
        </p:sp>
      </p:grpSp>
      <p:grpSp>
        <p:nvGrpSpPr>
          <p:cNvPr id="14" name="Group 59"/>
          <p:cNvGrpSpPr>
            <a:grpSpLocks/>
          </p:cNvGrpSpPr>
          <p:nvPr/>
        </p:nvGrpSpPr>
        <p:grpSpPr bwMode="auto">
          <a:xfrm>
            <a:off x="5265738" y="3436938"/>
            <a:ext cx="677862" cy="366712"/>
            <a:chOff x="4664" y="2552"/>
            <a:chExt cx="427" cy="231"/>
          </a:xfrm>
        </p:grpSpPr>
        <p:sp>
          <p:nvSpPr>
            <p:cNvPr id="51414" name="Rectangle 60"/>
            <p:cNvSpPr>
              <a:spLocks noChangeArrowheads="1"/>
            </p:cNvSpPr>
            <p:nvPr/>
          </p:nvSpPr>
          <p:spPr bwMode="auto">
            <a:xfrm>
              <a:off x="4688"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15" name="Rectangle 61"/>
            <p:cNvSpPr>
              <a:spLocks noChangeArrowheads="1"/>
            </p:cNvSpPr>
            <p:nvPr/>
          </p:nvSpPr>
          <p:spPr bwMode="auto">
            <a:xfrm>
              <a:off x="4664"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9</a:t>
              </a:r>
            </a:p>
          </p:txBody>
        </p:sp>
      </p:grpSp>
      <p:grpSp>
        <p:nvGrpSpPr>
          <p:cNvPr id="15" name="Group 62"/>
          <p:cNvGrpSpPr>
            <a:grpSpLocks/>
          </p:cNvGrpSpPr>
          <p:nvPr/>
        </p:nvGrpSpPr>
        <p:grpSpPr bwMode="auto">
          <a:xfrm>
            <a:off x="5265738" y="3436938"/>
            <a:ext cx="677862" cy="366712"/>
            <a:chOff x="5088" y="2552"/>
            <a:chExt cx="427" cy="231"/>
          </a:xfrm>
        </p:grpSpPr>
        <p:sp>
          <p:nvSpPr>
            <p:cNvPr id="51412" name="Rectangle 63"/>
            <p:cNvSpPr>
              <a:spLocks noChangeArrowheads="1"/>
            </p:cNvSpPr>
            <p:nvPr/>
          </p:nvSpPr>
          <p:spPr bwMode="auto">
            <a:xfrm>
              <a:off x="511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13" name="Rectangle 64"/>
            <p:cNvSpPr>
              <a:spLocks noChangeArrowheads="1"/>
            </p:cNvSpPr>
            <p:nvPr/>
          </p:nvSpPr>
          <p:spPr bwMode="auto">
            <a:xfrm>
              <a:off x="508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10</a:t>
              </a:r>
            </a:p>
          </p:txBody>
        </p:sp>
      </p:grpSp>
      <p:grpSp>
        <p:nvGrpSpPr>
          <p:cNvPr id="16" name="Group 65"/>
          <p:cNvGrpSpPr>
            <a:grpSpLocks/>
          </p:cNvGrpSpPr>
          <p:nvPr/>
        </p:nvGrpSpPr>
        <p:grpSpPr bwMode="auto">
          <a:xfrm>
            <a:off x="6408738" y="3432175"/>
            <a:ext cx="677862" cy="366713"/>
            <a:chOff x="2080" y="2552"/>
            <a:chExt cx="427" cy="231"/>
          </a:xfrm>
        </p:grpSpPr>
        <p:sp>
          <p:nvSpPr>
            <p:cNvPr id="51410" name="Rectangle 66"/>
            <p:cNvSpPr>
              <a:spLocks noChangeArrowheads="1"/>
            </p:cNvSpPr>
            <p:nvPr/>
          </p:nvSpPr>
          <p:spPr bwMode="auto">
            <a:xfrm>
              <a:off x="210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11" name="Rectangle 67"/>
            <p:cNvSpPr>
              <a:spLocks noChangeArrowheads="1"/>
            </p:cNvSpPr>
            <p:nvPr/>
          </p:nvSpPr>
          <p:spPr bwMode="auto">
            <a:xfrm>
              <a:off x="208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3</a:t>
              </a:r>
            </a:p>
          </p:txBody>
        </p:sp>
      </p:grpSp>
      <p:grpSp>
        <p:nvGrpSpPr>
          <p:cNvPr id="17" name="Group 68"/>
          <p:cNvGrpSpPr>
            <a:grpSpLocks/>
          </p:cNvGrpSpPr>
          <p:nvPr/>
        </p:nvGrpSpPr>
        <p:grpSpPr bwMode="auto">
          <a:xfrm>
            <a:off x="6408738" y="3432175"/>
            <a:ext cx="677862" cy="366713"/>
            <a:chOff x="3368" y="2552"/>
            <a:chExt cx="427" cy="231"/>
          </a:xfrm>
        </p:grpSpPr>
        <p:sp>
          <p:nvSpPr>
            <p:cNvPr id="51408" name="Rectangle 69"/>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09" name="Rectangle 70"/>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6</a:t>
              </a:r>
            </a:p>
          </p:txBody>
        </p:sp>
      </p:grpSp>
      <p:grpSp>
        <p:nvGrpSpPr>
          <p:cNvPr id="18" name="Group 71"/>
          <p:cNvGrpSpPr>
            <a:grpSpLocks/>
          </p:cNvGrpSpPr>
          <p:nvPr/>
        </p:nvGrpSpPr>
        <p:grpSpPr bwMode="auto">
          <a:xfrm>
            <a:off x="6408738" y="3432175"/>
            <a:ext cx="677862" cy="366713"/>
            <a:chOff x="3800" y="2552"/>
            <a:chExt cx="427" cy="231"/>
          </a:xfrm>
        </p:grpSpPr>
        <p:sp>
          <p:nvSpPr>
            <p:cNvPr id="51406" name="Rectangle 72"/>
            <p:cNvSpPr>
              <a:spLocks noChangeArrowheads="1"/>
            </p:cNvSpPr>
            <p:nvPr/>
          </p:nvSpPr>
          <p:spPr bwMode="auto">
            <a:xfrm>
              <a:off x="382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07" name="Rectangle 73"/>
            <p:cNvSpPr>
              <a:spLocks noChangeArrowheads="1"/>
            </p:cNvSpPr>
            <p:nvPr/>
          </p:nvSpPr>
          <p:spPr bwMode="auto">
            <a:xfrm>
              <a:off x="380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7</a:t>
              </a:r>
            </a:p>
          </p:txBody>
        </p:sp>
      </p:grpSp>
      <p:grpSp>
        <p:nvGrpSpPr>
          <p:cNvPr id="19" name="Group 74"/>
          <p:cNvGrpSpPr>
            <a:grpSpLocks/>
          </p:cNvGrpSpPr>
          <p:nvPr/>
        </p:nvGrpSpPr>
        <p:grpSpPr bwMode="auto">
          <a:xfrm>
            <a:off x="6408738" y="3432175"/>
            <a:ext cx="677862" cy="366713"/>
            <a:chOff x="4232" y="2552"/>
            <a:chExt cx="427" cy="231"/>
          </a:xfrm>
        </p:grpSpPr>
        <p:sp>
          <p:nvSpPr>
            <p:cNvPr id="51404" name="Rectangle 75"/>
            <p:cNvSpPr>
              <a:spLocks noChangeArrowheads="1"/>
            </p:cNvSpPr>
            <p:nvPr/>
          </p:nvSpPr>
          <p:spPr bwMode="auto">
            <a:xfrm>
              <a:off x="4256"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05" name="Rectangle 76"/>
            <p:cNvSpPr>
              <a:spLocks noChangeArrowheads="1"/>
            </p:cNvSpPr>
            <p:nvPr/>
          </p:nvSpPr>
          <p:spPr bwMode="auto">
            <a:xfrm>
              <a:off x="4232"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8</a:t>
              </a:r>
            </a:p>
          </p:txBody>
        </p:sp>
      </p:grpSp>
      <p:grpSp>
        <p:nvGrpSpPr>
          <p:cNvPr id="20" name="Group 77"/>
          <p:cNvGrpSpPr>
            <a:grpSpLocks/>
          </p:cNvGrpSpPr>
          <p:nvPr/>
        </p:nvGrpSpPr>
        <p:grpSpPr bwMode="auto">
          <a:xfrm>
            <a:off x="6408738" y="3432175"/>
            <a:ext cx="677862" cy="366713"/>
            <a:chOff x="4664" y="2552"/>
            <a:chExt cx="427" cy="231"/>
          </a:xfrm>
        </p:grpSpPr>
        <p:sp>
          <p:nvSpPr>
            <p:cNvPr id="51402" name="Rectangle 78"/>
            <p:cNvSpPr>
              <a:spLocks noChangeArrowheads="1"/>
            </p:cNvSpPr>
            <p:nvPr/>
          </p:nvSpPr>
          <p:spPr bwMode="auto">
            <a:xfrm>
              <a:off x="4688"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403" name="Rectangle 79"/>
            <p:cNvSpPr>
              <a:spLocks noChangeArrowheads="1"/>
            </p:cNvSpPr>
            <p:nvPr/>
          </p:nvSpPr>
          <p:spPr bwMode="auto">
            <a:xfrm>
              <a:off x="4664"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9</a:t>
              </a:r>
            </a:p>
          </p:txBody>
        </p:sp>
      </p:grpSp>
      <p:grpSp>
        <p:nvGrpSpPr>
          <p:cNvPr id="21" name="Group 80"/>
          <p:cNvGrpSpPr>
            <a:grpSpLocks/>
          </p:cNvGrpSpPr>
          <p:nvPr/>
        </p:nvGrpSpPr>
        <p:grpSpPr bwMode="auto">
          <a:xfrm>
            <a:off x="1308100" y="5351463"/>
            <a:ext cx="6705600" cy="274637"/>
            <a:chOff x="824" y="3078"/>
            <a:chExt cx="4224" cy="173"/>
          </a:xfrm>
        </p:grpSpPr>
        <p:sp>
          <p:nvSpPr>
            <p:cNvPr id="51392" name="Text Box 81"/>
            <p:cNvSpPr txBox="1">
              <a:spLocks noChangeArrowheads="1"/>
            </p:cNvSpPr>
            <p:nvPr/>
          </p:nvSpPr>
          <p:spPr bwMode="auto">
            <a:xfrm>
              <a:off x="824"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0</a:t>
              </a:r>
              <a:endParaRPr lang="en-US" sz="1000">
                <a:latin typeface="Times New Roman" charset="0"/>
              </a:endParaRPr>
            </a:p>
          </p:txBody>
        </p:sp>
        <p:sp>
          <p:nvSpPr>
            <p:cNvPr id="51393" name="Text Box 82"/>
            <p:cNvSpPr txBox="1">
              <a:spLocks noChangeArrowheads="1"/>
            </p:cNvSpPr>
            <p:nvPr/>
          </p:nvSpPr>
          <p:spPr bwMode="auto">
            <a:xfrm>
              <a:off x="1256"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1</a:t>
              </a:r>
              <a:endParaRPr lang="en-US" sz="1000">
                <a:latin typeface="Times New Roman" charset="0"/>
              </a:endParaRPr>
            </a:p>
          </p:txBody>
        </p:sp>
        <p:sp>
          <p:nvSpPr>
            <p:cNvPr id="51394" name="Text Box 83"/>
            <p:cNvSpPr txBox="1">
              <a:spLocks noChangeArrowheads="1"/>
            </p:cNvSpPr>
            <p:nvPr/>
          </p:nvSpPr>
          <p:spPr bwMode="auto">
            <a:xfrm>
              <a:off x="1688"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2</a:t>
              </a:r>
              <a:endParaRPr lang="en-US" sz="1000">
                <a:latin typeface="Times New Roman" charset="0"/>
              </a:endParaRPr>
            </a:p>
          </p:txBody>
        </p:sp>
        <p:sp>
          <p:nvSpPr>
            <p:cNvPr id="51395" name="Text Box 84"/>
            <p:cNvSpPr txBox="1">
              <a:spLocks noChangeArrowheads="1"/>
            </p:cNvSpPr>
            <p:nvPr/>
          </p:nvSpPr>
          <p:spPr bwMode="auto">
            <a:xfrm>
              <a:off x="2120"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3</a:t>
              </a:r>
              <a:endParaRPr lang="en-US" sz="1000">
                <a:latin typeface="Times New Roman" charset="0"/>
              </a:endParaRPr>
            </a:p>
          </p:txBody>
        </p:sp>
        <p:sp>
          <p:nvSpPr>
            <p:cNvPr id="51396" name="Text Box 85"/>
            <p:cNvSpPr txBox="1">
              <a:spLocks noChangeArrowheads="1"/>
            </p:cNvSpPr>
            <p:nvPr/>
          </p:nvSpPr>
          <p:spPr bwMode="auto">
            <a:xfrm>
              <a:off x="2552"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4</a:t>
              </a:r>
              <a:endParaRPr lang="en-US" sz="1000">
                <a:latin typeface="Times New Roman" charset="0"/>
              </a:endParaRPr>
            </a:p>
          </p:txBody>
        </p:sp>
        <p:sp>
          <p:nvSpPr>
            <p:cNvPr id="51397" name="Text Box 86"/>
            <p:cNvSpPr txBox="1">
              <a:spLocks noChangeArrowheads="1"/>
            </p:cNvSpPr>
            <p:nvPr/>
          </p:nvSpPr>
          <p:spPr bwMode="auto">
            <a:xfrm>
              <a:off x="2984"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5</a:t>
              </a:r>
              <a:endParaRPr lang="en-US" sz="1000">
                <a:latin typeface="Times New Roman" charset="0"/>
              </a:endParaRPr>
            </a:p>
          </p:txBody>
        </p:sp>
        <p:sp>
          <p:nvSpPr>
            <p:cNvPr id="51398" name="Text Box 87"/>
            <p:cNvSpPr txBox="1">
              <a:spLocks noChangeArrowheads="1"/>
            </p:cNvSpPr>
            <p:nvPr/>
          </p:nvSpPr>
          <p:spPr bwMode="auto">
            <a:xfrm>
              <a:off x="3416"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6</a:t>
              </a:r>
              <a:endParaRPr lang="en-US" sz="1000">
                <a:latin typeface="Times New Roman" charset="0"/>
              </a:endParaRPr>
            </a:p>
          </p:txBody>
        </p:sp>
        <p:sp>
          <p:nvSpPr>
            <p:cNvPr id="51399" name="Text Box 88"/>
            <p:cNvSpPr txBox="1">
              <a:spLocks noChangeArrowheads="1"/>
            </p:cNvSpPr>
            <p:nvPr/>
          </p:nvSpPr>
          <p:spPr bwMode="auto">
            <a:xfrm>
              <a:off x="3848"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7</a:t>
              </a:r>
              <a:endParaRPr lang="en-US" sz="1000">
                <a:latin typeface="Times New Roman" charset="0"/>
              </a:endParaRPr>
            </a:p>
          </p:txBody>
        </p:sp>
        <p:sp>
          <p:nvSpPr>
            <p:cNvPr id="51400" name="Text Box 89"/>
            <p:cNvSpPr txBox="1">
              <a:spLocks noChangeArrowheads="1"/>
            </p:cNvSpPr>
            <p:nvPr/>
          </p:nvSpPr>
          <p:spPr bwMode="auto">
            <a:xfrm>
              <a:off x="4280"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8</a:t>
              </a:r>
              <a:endParaRPr lang="en-US" sz="1000">
                <a:latin typeface="Times New Roman" charset="0"/>
              </a:endParaRPr>
            </a:p>
          </p:txBody>
        </p:sp>
        <p:sp>
          <p:nvSpPr>
            <p:cNvPr id="51401" name="Text Box 90"/>
            <p:cNvSpPr txBox="1">
              <a:spLocks noChangeArrowheads="1"/>
            </p:cNvSpPr>
            <p:nvPr/>
          </p:nvSpPr>
          <p:spPr bwMode="auto">
            <a:xfrm>
              <a:off x="4712"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9</a:t>
              </a:r>
              <a:endParaRPr lang="en-US" sz="1000">
                <a:latin typeface="Times New Roman" charset="0"/>
              </a:endParaRPr>
            </a:p>
          </p:txBody>
        </p:sp>
      </p:grpSp>
      <p:grpSp>
        <p:nvGrpSpPr>
          <p:cNvPr id="22" name="Group 91"/>
          <p:cNvGrpSpPr>
            <a:grpSpLocks/>
          </p:cNvGrpSpPr>
          <p:nvPr/>
        </p:nvGrpSpPr>
        <p:grpSpPr bwMode="auto">
          <a:xfrm>
            <a:off x="1233488" y="4884738"/>
            <a:ext cx="6854825" cy="466725"/>
            <a:chOff x="777" y="2784"/>
            <a:chExt cx="4318" cy="294"/>
          </a:xfrm>
        </p:grpSpPr>
        <p:sp>
          <p:nvSpPr>
            <p:cNvPr id="51382" name="Rectangle 92"/>
            <p:cNvSpPr>
              <a:spLocks noChangeArrowheads="1"/>
            </p:cNvSpPr>
            <p:nvPr/>
          </p:nvSpPr>
          <p:spPr bwMode="auto">
            <a:xfrm>
              <a:off x="777"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83" name="Rectangle 93"/>
            <p:cNvSpPr>
              <a:spLocks noChangeArrowheads="1"/>
            </p:cNvSpPr>
            <p:nvPr/>
          </p:nvSpPr>
          <p:spPr bwMode="auto">
            <a:xfrm>
              <a:off x="1209"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84" name="Rectangle 94"/>
            <p:cNvSpPr>
              <a:spLocks noChangeArrowheads="1"/>
            </p:cNvSpPr>
            <p:nvPr/>
          </p:nvSpPr>
          <p:spPr bwMode="auto">
            <a:xfrm>
              <a:off x="1641"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85" name="Rectangle 95"/>
            <p:cNvSpPr>
              <a:spLocks noChangeArrowheads="1"/>
            </p:cNvSpPr>
            <p:nvPr/>
          </p:nvSpPr>
          <p:spPr bwMode="auto">
            <a:xfrm>
              <a:off x="2073"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86" name="Rectangle 96"/>
            <p:cNvSpPr>
              <a:spLocks noChangeArrowheads="1"/>
            </p:cNvSpPr>
            <p:nvPr/>
          </p:nvSpPr>
          <p:spPr bwMode="auto">
            <a:xfrm>
              <a:off x="2505"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87" name="Rectangle 97"/>
            <p:cNvSpPr>
              <a:spLocks noChangeArrowheads="1"/>
            </p:cNvSpPr>
            <p:nvPr/>
          </p:nvSpPr>
          <p:spPr bwMode="auto">
            <a:xfrm>
              <a:off x="2937"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88" name="Rectangle 98"/>
            <p:cNvSpPr>
              <a:spLocks noChangeArrowheads="1"/>
            </p:cNvSpPr>
            <p:nvPr/>
          </p:nvSpPr>
          <p:spPr bwMode="auto">
            <a:xfrm>
              <a:off x="3369"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89" name="Rectangle 99"/>
            <p:cNvSpPr>
              <a:spLocks noChangeArrowheads="1"/>
            </p:cNvSpPr>
            <p:nvPr/>
          </p:nvSpPr>
          <p:spPr bwMode="auto">
            <a:xfrm>
              <a:off x="3801"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90" name="Rectangle 100"/>
            <p:cNvSpPr>
              <a:spLocks noChangeArrowheads="1"/>
            </p:cNvSpPr>
            <p:nvPr/>
          </p:nvSpPr>
          <p:spPr bwMode="auto">
            <a:xfrm>
              <a:off x="4233"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91" name="Rectangle 101"/>
            <p:cNvSpPr>
              <a:spLocks noChangeArrowheads="1"/>
            </p:cNvSpPr>
            <p:nvPr/>
          </p:nvSpPr>
          <p:spPr bwMode="auto">
            <a:xfrm>
              <a:off x="4665" y="2784"/>
              <a:ext cx="430"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206950" name="Text Box 102"/>
          <p:cNvSpPr txBox="1">
            <a:spLocks noChangeArrowheads="1"/>
          </p:cNvSpPr>
          <p:nvPr/>
        </p:nvSpPr>
        <p:spPr bwMode="auto">
          <a:xfrm>
            <a:off x="1231900" y="4927600"/>
            <a:ext cx="681038"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809</a:t>
            </a:r>
          </a:p>
        </p:txBody>
      </p:sp>
      <p:sp>
        <p:nvSpPr>
          <p:cNvPr id="206951" name="Text Box 103"/>
          <p:cNvSpPr txBox="1">
            <a:spLocks noChangeArrowheads="1"/>
          </p:cNvSpPr>
          <p:nvPr/>
        </p:nvSpPr>
        <p:spPr bwMode="auto">
          <a:xfrm>
            <a:off x="1922463" y="4927600"/>
            <a:ext cx="681037"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503</a:t>
            </a:r>
          </a:p>
        </p:txBody>
      </p:sp>
      <p:sp>
        <p:nvSpPr>
          <p:cNvPr id="206952" name="Text Box 104"/>
          <p:cNvSpPr txBox="1">
            <a:spLocks noChangeArrowheads="1"/>
          </p:cNvSpPr>
          <p:nvPr/>
        </p:nvSpPr>
        <p:spPr bwMode="auto">
          <a:xfrm>
            <a:off x="2613025" y="4927600"/>
            <a:ext cx="681038"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946</a:t>
            </a:r>
          </a:p>
        </p:txBody>
      </p:sp>
      <p:sp>
        <p:nvSpPr>
          <p:cNvPr id="206953" name="Text Box 105"/>
          <p:cNvSpPr txBox="1">
            <a:spLocks noChangeArrowheads="1"/>
          </p:cNvSpPr>
          <p:nvPr/>
        </p:nvSpPr>
        <p:spPr bwMode="auto">
          <a:xfrm>
            <a:off x="3290888" y="4927600"/>
            <a:ext cx="681037"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367</a:t>
            </a:r>
          </a:p>
        </p:txBody>
      </p:sp>
      <p:sp>
        <p:nvSpPr>
          <p:cNvPr id="206954" name="Text Box 106"/>
          <p:cNvSpPr txBox="1">
            <a:spLocks noChangeArrowheads="1"/>
          </p:cNvSpPr>
          <p:nvPr/>
        </p:nvSpPr>
        <p:spPr bwMode="auto">
          <a:xfrm>
            <a:off x="3981450" y="4927600"/>
            <a:ext cx="681038"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987</a:t>
            </a:r>
          </a:p>
        </p:txBody>
      </p:sp>
      <p:sp>
        <p:nvSpPr>
          <p:cNvPr id="206955" name="Text Box 107"/>
          <p:cNvSpPr txBox="1">
            <a:spLocks noChangeArrowheads="1"/>
          </p:cNvSpPr>
          <p:nvPr/>
        </p:nvSpPr>
        <p:spPr bwMode="auto">
          <a:xfrm>
            <a:off x="4659313" y="4927600"/>
            <a:ext cx="681037"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838</a:t>
            </a:r>
          </a:p>
        </p:txBody>
      </p:sp>
      <p:sp>
        <p:nvSpPr>
          <p:cNvPr id="206956" name="Text Box 108"/>
          <p:cNvSpPr txBox="1">
            <a:spLocks noChangeArrowheads="1"/>
          </p:cNvSpPr>
          <p:nvPr/>
        </p:nvSpPr>
        <p:spPr bwMode="auto">
          <a:xfrm>
            <a:off x="5349875" y="4927600"/>
            <a:ext cx="681038"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259</a:t>
            </a:r>
          </a:p>
        </p:txBody>
      </p:sp>
      <p:sp>
        <p:nvSpPr>
          <p:cNvPr id="206957" name="Text Box 109"/>
          <p:cNvSpPr txBox="1">
            <a:spLocks noChangeArrowheads="1"/>
          </p:cNvSpPr>
          <p:nvPr/>
        </p:nvSpPr>
        <p:spPr bwMode="auto">
          <a:xfrm>
            <a:off x="6040438" y="4927600"/>
            <a:ext cx="681037"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236</a:t>
            </a:r>
          </a:p>
        </p:txBody>
      </p:sp>
      <p:sp>
        <p:nvSpPr>
          <p:cNvPr id="206958" name="Text Box 110"/>
          <p:cNvSpPr txBox="1">
            <a:spLocks noChangeArrowheads="1"/>
          </p:cNvSpPr>
          <p:nvPr/>
        </p:nvSpPr>
        <p:spPr bwMode="auto">
          <a:xfrm>
            <a:off x="6718300" y="4927600"/>
            <a:ext cx="681038"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659</a:t>
            </a:r>
          </a:p>
        </p:txBody>
      </p:sp>
      <p:sp>
        <p:nvSpPr>
          <p:cNvPr id="206959" name="Text Box 111"/>
          <p:cNvSpPr txBox="1">
            <a:spLocks noChangeArrowheads="1"/>
          </p:cNvSpPr>
          <p:nvPr/>
        </p:nvSpPr>
        <p:spPr bwMode="auto">
          <a:xfrm>
            <a:off x="7408863" y="4927600"/>
            <a:ext cx="681037" cy="420688"/>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a:latin typeface="Times New Roman" charset="0"/>
              </a:rPr>
              <a:t>361</a:t>
            </a:r>
          </a:p>
        </p:txBody>
      </p:sp>
      <p:pic>
        <p:nvPicPr>
          <p:cNvPr id="206960" name="Picture 112" descr="LeftHandUp"/>
          <p:cNvPicPr>
            <a:picLocks noChangeAspect="1" noChangeArrowheads="1"/>
          </p:cNvPicPr>
          <p:nvPr/>
        </p:nvPicPr>
        <p:blipFill>
          <a:blip r:embed="rId3"/>
          <a:srcRect/>
          <a:stretch>
            <a:fillRect/>
          </a:stretch>
        </p:blipFill>
        <p:spPr bwMode="auto">
          <a:xfrm>
            <a:off x="1435100" y="5600700"/>
            <a:ext cx="365125" cy="492125"/>
          </a:xfrm>
          <a:prstGeom prst="rect">
            <a:avLst/>
          </a:prstGeom>
          <a:noFill/>
          <a:ln w="9525">
            <a:noFill/>
            <a:miter lim="800000"/>
            <a:headEnd/>
            <a:tailEnd/>
          </a:ln>
        </p:spPr>
      </p:pic>
      <p:pic>
        <p:nvPicPr>
          <p:cNvPr id="206961" name="Picture 113" descr="RightHandUp"/>
          <p:cNvPicPr>
            <a:picLocks noChangeAspect="1" noChangeArrowheads="1"/>
          </p:cNvPicPr>
          <p:nvPr/>
        </p:nvPicPr>
        <p:blipFill>
          <a:blip r:embed="rId4"/>
          <a:srcRect/>
          <a:stretch>
            <a:fillRect/>
          </a:stretch>
        </p:blipFill>
        <p:spPr bwMode="auto">
          <a:xfrm>
            <a:off x="6146800" y="5600700"/>
            <a:ext cx="365125" cy="492125"/>
          </a:xfrm>
          <a:prstGeom prst="rect">
            <a:avLst/>
          </a:prstGeom>
          <a:noFill/>
          <a:ln w="9525">
            <a:noFill/>
            <a:miter lim="800000"/>
            <a:headEnd/>
            <a:tailEnd/>
          </a:ln>
        </p:spPr>
      </p:pic>
      <p:grpSp>
        <p:nvGrpSpPr>
          <p:cNvPr id="23" name="Group 114"/>
          <p:cNvGrpSpPr>
            <a:grpSpLocks/>
          </p:cNvGrpSpPr>
          <p:nvPr/>
        </p:nvGrpSpPr>
        <p:grpSpPr bwMode="auto">
          <a:xfrm>
            <a:off x="755650" y="1985963"/>
            <a:ext cx="8032750" cy="2667000"/>
            <a:chOff x="384" y="480"/>
            <a:chExt cx="5060" cy="1680"/>
          </a:xfrm>
        </p:grpSpPr>
        <p:sp>
          <p:nvSpPr>
            <p:cNvPr id="51370" name="Rectangle 115"/>
            <p:cNvSpPr>
              <a:spLocks noChangeArrowheads="1"/>
            </p:cNvSpPr>
            <p:nvPr/>
          </p:nvSpPr>
          <p:spPr bwMode="auto">
            <a:xfrm>
              <a:off x="384" y="480"/>
              <a:ext cx="5060" cy="168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GB" sz="1600" b="1"/>
            </a:p>
          </p:txBody>
        </p:sp>
        <p:sp>
          <p:nvSpPr>
            <p:cNvPr id="51371" name="Text Box 116"/>
            <p:cNvSpPr txBox="1">
              <a:spLocks noChangeArrowheads="1"/>
            </p:cNvSpPr>
            <p:nvPr/>
          </p:nvSpPr>
          <p:spPr bwMode="auto">
            <a:xfrm>
              <a:off x="456" y="520"/>
              <a:ext cx="4905" cy="1241"/>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a:latin typeface="Courier New" charset="0"/>
                </a:rPr>
                <a:t>private </a:t>
              </a:r>
              <a:r>
                <a:rPr lang="en-US" sz="1600" b="1" dirty="0" err="1">
                  <a:latin typeface="Courier New" charset="0"/>
                </a:rPr>
                <a:t>int</a:t>
              </a:r>
              <a:r>
                <a:rPr lang="en-US" sz="1600" b="1" dirty="0">
                  <a:latin typeface="Courier New" charset="0"/>
                </a:rPr>
                <a:t> </a:t>
              </a:r>
              <a:r>
                <a:rPr lang="en-US" sz="1600" b="1" dirty="0" err="1">
                  <a:latin typeface="Courier New" charset="0"/>
                </a:rPr>
                <a:t>findSmallest(int</a:t>
              </a:r>
              <a:r>
                <a:rPr lang="en-US" sz="1600" b="1" dirty="0">
                  <a:latin typeface="Courier New" charset="0"/>
                </a:rPr>
                <a:t>[] array, </a:t>
              </a:r>
              <a:r>
                <a:rPr lang="en-US" sz="1600" b="1" dirty="0" err="1">
                  <a:latin typeface="Courier New" charset="0"/>
                </a:rPr>
                <a:t>int</a:t>
              </a:r>
              <a:r>
                <a:rPr lang="en-US" sz="1600" b="1" dirty="0">
                  <a:latin typeface="Courier New" charset="0"/>
                </a:rPr>
                <a:t> p1, </a:t>
              </a:r>
              <a:r>
                <a:rPr lang="en-US" sz="1600" b="1" dirty="0" err="1">
                  <a:latin typeface="Courier New" charset="0"/>
                </a:rPr>
                <a:t>int</a:t>
              </a:r>
              <a:r>
                <a:rPr lang="en-US" sz="1600" b="1" dirty="0">
                  <a:latin typeface="Courier New" charset="0"/>
                </a:rPr>
                <a:t> p2) {</a:t>
              </a:r>
            </a:p>
            <a:p>
              <a:pPr>
                <a:lnSpc>
                  <a:spcPct val="110000"/>
                </a:lnSpc>
              </a:pPr>
              <a:r>
                <a:rPr lang="en-US" sz="1600" b="1" dirty="0">
                  <a:latin typeface="Courier New" charset="0"/>
                </a:rPr>
                <a:t>   </a:t>
              </a:r>
              <a:r>
                <a:rPr lang="en-US" sz="1600" b="1" dirty="0" err="1">
                  <a:latin typeface="Courier New" charset="0"/>
                </a:rPr>
                <a:t>int</a:t>
              </a:r>
              <a:r>
                <a:rPr lang="en-US" sz="1600" b="1" dirty="0">
                  <a:latin typeface="Courier New" charset="0"/>
                </a:rPr>
                <a:t> </a:t>
              </a:r>
              <a:r>
                <a:rPr lang="en-US" sz="1600" b="1" dirty="0" err="1">
                  <a:latin typeface="Courier New" charset="0"/>
                </a:rPr>
                <a:t>smallestIndex</a:t>
              </a:r>
              <a:r>
                <a:rPr lang="en-US" sz="1600" b="1" dirty="0">
                  <a:latin typeface="Courier New" charset="0"/>
                </a:rPr>
                <a:t> = p1;</a:t>
              </a:r>
            </a:p>
            <a:p>
              <a:pPr>
                <a:lnSpc>
                  <a:spcPct val="110000"/>
                </a:lnSpc>
              </a:pPr>
              <a:r>
                <a:rPr lang="en-US" sz="1600" b="1" dirty="0">
                  <a:latin typeface="Courier New" charset="0"/>
                </a:rPr>
                <a:t>   for ( </a:t>
              </a:r>
              <a:r>
                <a:rPr lang="en-US" sz="1600" b="1" dirty="0" err="1">
                  <a:latin typeface="Courier New" charset="0"/>
                </a:rPr>
                <a:t>int</a:t>
              </a:r>
              <a:r>
                <a:rPr lang="en-US" sz="1600" b="1" dirty="0">
                  <a:latin typeface="Courier New" charset="0"/>
                </a:rPr>
                <a:t> </a:t>
              </a:r>
              <a:r>
                <a:rPr lang="en-US" sz="1600" b="1" dirty="0" err="1">
                  <a:latin typeface="Courier New" charset="0"/>
                </a:rPr>
                <a:t>i</a:t>
              </a:r>
              <a:r>
                <a:rPr lang="en-US" sz="1600" b="1" dirty="0">
                  <a:latin typeface="Courier New" charset="0"/>
                </a:rPr>
                <a:t> = p1 + 1 ; </a:t>
              </a:r>
              <a:r>
                <a:rPr lang="en-US" sz="1600" b="1" dirty="0" err="1">
                  <a:latin typeface="Courier New" charset="0"/>
                </a:rPr>
                <a:t>i</a:t>
              </a:r>
              <a:r>
                <a:rPr lang="en-US" sz="1600" b="1" dirty="0">
                  <a:latin typeface="Courier New" charset="0"/>
                </a:rPr>
                <a:t> &lt; p2 ; </a:t>
              </a:r>
              <a:r>
                <a:rPr lang="en-US" sz="1600" b="1" dirty="0" err="1">
                  <a:latin typeface="Courier New" charset="0"/>
                </a:rPr>
                <a:t>i</a:t>
              </a:r>
              <a:r>
                <a:rPr lang="en-US" sz="1600" b="1" dirty="0">
                  <a:latin typeface="Courier New" charset="0"/>
                </a:rPr>
                <a:t>++ ) {</a:t>
              </a:r>
            </a:p>
            <a:p>
              <a:pPr>
                <a:lnSpc>
                  <a:spcPct val="110000"/>
                </a:lnSpc>
              </a:pPr>
              <a:r>
                <a:rPr lang="en-US" sz="1600" b="1" dirty="0">
                  <a:latin typeface="Courier New" charset="0"/>
                </a:rPr>
                <a:t>      if (</a:t>
              </a:r>
              <a:r>
                <a:rPr lang="en-US" sz="1600" b="1" dirty="0" err="1">
                  <a:latin typeface="Courier New" charset="0"/>
                </a:rPr>
                <a:t>array[i</a:t>
              </a:r>
              <a:r>
                <a:rPr lang="en-US" sz="1600" b="1" dirty="0">
                  <a:latin typeface="Courier New" charset="0"/>
                </a:rPr>
                <a:t>] &lt; </a:t>
              </a:r>
              <a:r>
                <a:rPr lang="en-US" sz="1600" b="1" dirty="0" err="1">
                  <a:latin typeface="Courier New" charset="0"/>
                </a:rPr>
                <a:t>array[smallestIndex</a:t>
              </a:r>
              <a:r>
                <a:rPr lang="en-US" sz="1600" b="1" dirty="0">
                  <a:latin typeface="Courier New" charset="0"/>
                </a:rPr>
                <a:t>]) </a:t>
              </a:r>
              <a:r>
                <a:rPr lang="en-US" sz="1600" b="1" dirty="0" err="1">
                  <a:latin typeface="Courier New" charset="0"/>
                </a:rPr>
                <a:t>smallestIndex</a:t>
              </a:r>
              <a:r>
                <a:rPr lang="en-US" sz="1600" b="1" dirty="0">
                  <a:latin typeface="Courier New" charset="0"/>
                </a:rPr>
                <a:t> = </a:t>
              </a:r>
              <a:r>
                <a:rPr lang="en-US" sz="1600" b="1" dirty="0" err="1">
                  <a:latin typeface="Courier New" charset="0"/>
                </a:rPr>
                <a:t>i</a:t>
              </a:r>
              <a:r>
                <a:rPr lang="en-US" sz="1600" b="1" dirty="0">
                  <a:latin typeface="Courier New" charset="0"/>
                </a:rPr>
                <a:t>;</a:t>
              </a:r>
            </a:p>
            <a:p>
              <a:pPr>
                <a:lnSpc>
                  <a:spcPct val="110000"/>
                </a:lnSpc>
              </a:pPr>
              <a:r>
                <a:rPr lang="en-US" sz="1600" b="1" dirty="0">
                  <a:latin typeface="Courier New" charset="0"/>
                </a:rPr>
                <a:t>   }</a:t>
              </a:r>
            </a:p>
            <a:p>
              <a:pPr>
                <a:lnSpc>
                  <a:spcPct val="110000"/>
                </a:lnSpc>
              </a:pPr>
              <a:r>
                <a:rPr lang="en-US" sz="1600" b="1" dirty="0">
                  <a:latin typeface="Courier New" charset="0"/>
                </a:rPr>
                <a:t>   return </a:t>
              </a:r>
              <a:r>
                <a:rPr lang="en-US" sz="1600" b="1" dirty="0" err="1">
                  <a:latin typeface="Courier New" charset="0"/>
                </a:rPr>
                <a:t>smallestIndex</a:t>
              </a:r>
              <a:r>
                <a:rPr lang="en-US" sz="1600" b="1" dirty="0">
                  <a:latin typeface="Courier New" charset="0"/>
                </a:rPr>
                <a:t>;</a:t>
              </a:r>
            </a:p>
            <a:p>
              <a:pPr>
                <a:lnSpc>
                  <a:spcPct val="110000"/>
                </a:lnSpc>
              </a:pPr>
              <a:r>
                <a:rPr lang="en-US" sz="1600" b="1" dirty="0">
                  <a:latin typeface="Courier New" charset="0"/>
                </a:rPr>
                <a:t>}</a:t>
              </a:r>
            </a:p>
          </p:txBody>
        </p:sp>
        <p:sp>
          <p:nvSpPr>
            <p:cNvPr id="51372" name="Rectangle 117"/>
            <p:cNvSpPr>
              <a:spLocks noChangeArrowheads="1"/>
            </p:cNvSpPr>
            <p:nvPr/>
          </p:nvSpPr>
          <p:spPr bwMode="auto">
            <a:xfrm>
              <a:off x="3960" y="1816"/>
              <a:ext cx="624" cy="240"/>
            </a:xfrm>
            <a:prstGeom prst="rect">
              <a:avLst/>
            </a:prstGeom>
            <a:noFill/>
            <a:ln w="9525">
              <a:solidFill>
                <a:schemeClr val="tx1"/>
              </a:solidFill>
              <a:miter lim="800000"/>
              <a:headEnd/>
              <a:tailEnd/>
            </a:ln>
          </p:spPr>
          <p:txBody>
            <a:bodyPr wrap="none" anchor="ctr">
              <a:prstTxWarp prst="textNoShape">
                <a:avLst/>
              </a:prstTxWarp>
            </a:bodyPr>
            <a:lstStyle/>
            <a:p>
              <a:pPr algn="ctr">
                <a:lnSpc>
                  <a:spcPct val="110000"/>
                </a:lnSpc>
              </a:pPr>
              <a:r>
                <a:rPr lang="en-US">
                  <a:latin typeface="Times New Roman" charset="0"/>
                </a:rPr>
                <a:t>10</a:t>
              </a:r>
            </a:p>
          </p:txBody>
        </p:sp>
        <p:sp>
          <p:nvSpPr>
            <p:cNvPr id="51373" name="Text Box 118"/>
            <p:cNvSpPr txBox="1">
              <a:spLocks noChangeArrowheads="1"/>
            </p:cNvSpPr>
            <p:nvPr/>
          </p:nvSpPr>
          <p:spPr bwMode="auto">
            <a:xfrm>
              <a:off x="3936" y="1617"/>
              <a:ext cx="680"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p2</a:t>
              </a:r>
            </a:p>
          </p:txBody>
        </p:sp>
        <p:sp>
          <p:nvSpPr>
            <p:cNvPr id="51374" name="Rectangle 119"/>
            <p:cNvSpPr>
              <a:spLocks noChangeArrowheads="1"/>
            </p:cNvSpPr>
            <p:nvPr/>
          </p:nvSpPr>
          <p:spPr bwMode="auto">
            <a:xfrm>
              <a:off x="4704"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375" name="Text Box 120"/>
            <p:cNvSpPr txBox="1">
              <a:spLocks noChangeArrowheads="1"/>
            </p:cNvSpPr>
            <p:nvPr/>
          </p:nvSpPr>
          <p:spPr bwMode="auto">
            <a:xfrm>
              <a:off x="4680" y="1617"/>
              <a:ext cx="752"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array</a:t>
              </a:r>
            </a:p>
          </p:txBody>
        </p:sp>
        <p:sp>
          <p:nvSpPr>
            <p:cNvPr id="51376" name="Rectangle 121"/>
            <p:cNvSpPr>
              <a:spLocks noChangeArrowheads="1"/>
            </p:cNvSpPr>
            <p:nvPr/>
          </p:nvSpPr>
          <p:spPr bwMode="auto">
            <a:xfrm>
              <a:off x="3224" y="1816"/>
              <a:ext cx="624" cy="240"/>
            </a:xfrm>
            <a:prstGeom prst="rect">
              <a:avLst/>
            </a:prstGeom>
            <a:noFill/>
            <a:ln w="9525">
              <a:solidFill>
                <a:schemeClr val="tx1"/>
              </a:solidFill>
              <a:miter lim="800000"/>
              <a:headEnd/>
              <a:tailEnd/>
            </a:ln>
          </p:spPr>
          <p:txBody>
            <a:bodyPr wrap="none" anchor="ctr">
              <a:prstTxWarp prst="textNoShape">
                <a:avLst/>
              </a:prstTxWarp>
            </a:bodyPr>
            <a:lstStyle/>
            <a:p>
              <a:pPr algn="ctr"/>
              <a:r>
                <a:rPr lang="en-US">
                  <a:latin typeface="Times New Roman" charset="0"/>
                </a:rPr>
                <a:t>0</a:t>
              </a:r>
              <a:endParaRPr lang="en-US" sz="1600" b="1"/>
            </a:p>
          </p:txBody>
        </p:sp>
        <p:sp>
          <p:nvSpPr>
            <p:cNvPr id="51377" name="Text Box 122"/>
            <p:cNvSpPr txBox="1">
              <a:spLocks noChangeArrowheads="1"/>
            </p:cNvSpPr>
            <p:nvPr/>
          </p:nvSpPr>
          <p:spPr bwMode="auto">
            <a:xfrm>
              <a:off x="3200" y="1617"/>
              <a:ext cx="680"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p1</a:t>
              </a:r>
            </a:p>
          </p:txBody>
        </p:sp>
        <p:sp>
          <p:nvSpPr>
            <p:cNvPr id="51378" name="Rectangle 123"/>
            <p:cNvSpPr>
              <a:spLocks noChangeArrowheads="1"/>
            </p:cNvSpPr>
            <p:nvPr/>
          </p:nvSpPr>
          <p:spPr bwMode="auto">
            <a:xfrm>
              <a:off x="2488"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379" name="Text Box 124"/>
            <p:cNvSpPr txBox="1">
              <a:spLocks noChangeArrowheads="1"/>
            </p:cNvSpPr>
            <p:nvPr/>
          </p:nvSpPr>
          <p:spPr bwMode="auto">
            <a:xfrm>
              <a:off x="2464" y="1617"/>
              <a:ext cx="680"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a:latin typeface="Courier New" charset="0"/>
                </a:rPr>
                <a:t>i</a:t>
              </a:r>
            </a:p>
          </p:txBody>
        </p:sp>
        <p:sp>
          <p:nvSpPr>
            <p:cNvPr id="51380" name="Rectangle 125"/>
            <p:cNvSpPr>
              <a:spLocks noChangeArrowheads="1"/>
            </p:cNvSpPr>
            <p:nvPr/>
          </p:nvSpPr>
          <p:spPr bwMode="auto">
            <a:xfrm>
              <a:off x="1552"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381" name="Text Box 126"/>
            <p:cNvSpPr txBox="1">
              <a:spLocks noChangeArrowheads="1"/>
            </p:cNvSpPr>
            <p:nvPr/>
          </p:nvSpPr>
          <p:spPr bwMode="auto">
            <a:xfrm>
              <a:off x="1288" y="1617"/>
              <a:ext cx="1152"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err="1">
                  <a:latin typeface="Courier New" charset="0"/>
                </a:rPr>
                <a:t>smallestIndex</a:t>
              </a:r>
              <a:endParaRPr lang="en-US" sz="1600" b="1" dirty="0">
                <a:latin typeface="Courier New" charset="0"/>
              </a:endParaRPr>
            </a:p>
          </p:txBody>
        </p:sp>
      </p:grpSp>
      <p:sp>
        <p:nvSpPr>
          <p:cNvPr id="206975" name="Rectangle 127"/>
          <p:cNvSpPr>
            <a:spLocks noChangeArrowheads="1"/>
          </p:cNvSpPr>
          <p:nvPr/>
        </p:nvSpPr>
        <p:spPr bwMode="auto">
          <a:xfrm>
            <a:off x="1238250" y="2392363"/>
            <a:ext cx="2971800"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976" name="Rectangle 128"/>
          <p:cNvSpPr>
            <a:spLocks noChangeArrowheads="1"/>
          </p:cNvSpPr>
          <p:nvPr/>
        </p:nvSpPr>
        <p:spPr bwMode="auto">
          <a:xfrm>
            <a:off x="1238250" y="2663825"/>
            <a:ext cx="4953000"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977" name="Rectangle 129"/>
          <p:cNvSpPr>
            <a:spLocks noChangeArrowheads="1"/>
          </p:cNvSpPr>
          <p:nvPr/>
        </p:nvSpPr>
        <p:spPr bwMode="auto">
          <a:xfrm>
            <a:off x="1987550" y="2662238"/>
            <a:ext cx="1851025"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978" name="Rectangle 130"/>
          <p:cNvSpPr>
            <a:spLocks noChangeArrowheads="1"/>
          </p:cNvSpPr>
          <p:nvPr/>
        </p:nvSpPr>
        <p:spPr bwMode="auto">
          <a:xfrm>
            <a:off x="4075113" y="2662238"/>
            <a:ext cx="868362"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979" name="Rectangle 131"/>
          <p:cNvSpPr>
            <a:spLocks noChangeArrowheads="1"/>
          </p:cNvSpPr>
          <p:nvPr/>
        </p:nvSpPr>
        <p:spPr bwMode="auto">
          <a:xfrm>
            <a:off x="5175250" y="2636838"/>
            <a:ext cx="506413"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980" name="Rectangle 132"/>
          <p:cNvSpPr>
            <a:spLocks noChangeArrowheads="1"/>
          </p:cNvSpPr>
          <p:nvPr/>
        </p:nvSpPr>
        <p:spPr bwMode="auto">
          <a:xfrm>
            <a:off x="1606550" y="2941638"/>
            <a:ext cx="4533900"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981" name="Rectangle 133"/>
          <p:cNvSpPr>
            <a:spLocks noChangeArrowheads="1"/>
          </p:cNvSpPr>
          <p:nvPr/>
        </p:nvSpPr>
        <p:spPr bwMode="auto">
          <a:xfrm>
            <a:off x="6135688" y="2917825"/>
            <a:ext cx="2405062" cy="2746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06982" name="Rectangle 134"/>
          <p:cNvSpPr>
            <a:spLocks noChangeArrowheads="1"/>
          </p:cNvSpPr>
          <p:nvPr/>
        </p:nvSpPr>
        <p:spPr bwMode="auto">
          <a:xfrm>
            <a:off x="1238250" y="3433763"/>
            <a:ext cx="2717800" cy="2746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24" name="Group 135"/>
          <p:cNvGrpSpPr>
            <a:grpSpLocks/>
          </p:cNvGrpSpPr>
          <p:nvPr/>
        </p:nvGrpSpPr>
        <p:grpSpPr bwMode="auto">
          <a:xfrm>
            <a:off x="4243388" y="4110038"/>
            <a:ext cx="677862" cy="366712"/>
            <a:chOff x="1205" y="2552"/>
            <a:chExt cx="427" cy="231"/>
          </a:xfrm>
        </p:grpSpPr>
        <p:sp>
          <p:nvSpPr>
            <p:cNvPr id="51368" name="Rectangle 136"/>
            <p:cNvSpPr>
              <a:spLocks noChangeArrowheads="1"/>
            </p:cNvSpPr>
            <p:nvPr/>
          </p:nvSpPr>
          <p:spPr bwMode="auto">
            <a:xfrm>
              <a:off x="1229"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69" name="Rectangle 137"/>
            <p:cNvSpPr>
              <a:spLocks noChangeArrowheads="1"/>
            </p:cNvSpPr>
            <p:nvPr/>
          </p:nvSpPr>
          <p:spPr bwMode="auto">
            <a:xfrm>
              <a:off x="1205"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a:t>
              </a:r>
            </a:p>
          </p:txBody>
        </p:sp>
      </p:grpSp>
      <p:grpSp>
        <p:nvGrpSpPr>
          <p:cNvPr id="25" name="Group 138"/>
          <p:cNvGrpSpPr>
            <a:grpSpLocks/>
          </p:cNvGrpSpPr>
          <p:nvPr/>
        </p:nvGrpSpPr>
        <p:grpSpPr bwMode="auto">
          <a:xfrm>
            <a:off x="4243388" y="4110038"/>
            <a:ext cx="677862" cy="366712"/>
            <a:chOff x="1640" y="2552"/>
            <a:chExt cx="427" cy="231"/>
          </a:xfrm>
        </p:grpSpPr>
        <p:sp>
          <p:nvSpPr>
            <p:cNvPr id="51366" name="Rectangle 139"/>
            <p:cNvSpPr>
              <a:spLocks noChangeArrowheads="1"/>
            </p:cNvSpPr>
            <p:nvPr/>
          </p:nvSpPr>
          <p:spPr bwMode="auto">
            <a:xfrm>
              <a:off x="166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67" name="Rectangle 140"/>
            <p:cNvSpPr>
              <a:spLocks noChangeArrowheads="1"/>
            </p:cNvSpPr>
            <p:nvPr/>
          </p:nvSpPr>
          <p:spPr bwMode="auto">
            <a:xfrm>
              <a:off x="164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2</a:t>
              </a:r>
            </a:p>
          </p:txBody>
        </p:sp>
      </p:grpSp>
      <p:grpSp>
        <p:nvGrpSpPr>
          <p:cNvPr id="26" name="Group 141"/>
          <p:cNvGrpSpPr>
            <a:grpSpLocks/>
          </p:cNvGrpSpPr>
          <p:nvPr/>
        </p:nvGrpSpPr>
        <p:grpSpPr bwMode="auto">
          <a:xfrm>
            <a:off x="4243388" y="4110038"/>
            <a:ext cx="677862" cy="366712"/>
            <a:chOff x="2080" y="2552"/>
            <a:chExt cx="427" cy="231"/>
          </a:xfrm>
        </p:grpSpPr>
        <p:sp>
          <p:nvSpPr>
            <p:cNvPr id="51364" name="Rectangle 142"/>
            <p:cNvSpPr>
              <a:spLocks noChangeArrowheads="1"/>
            </p:cNvSpPr>
            <p:nvPr/>
          </p:nvSpPr>
          <p:spPr bwMode="auto">
            <a:xfrm>
              <a:off x="210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65" name="Rectangle 143"/>
            <p:cNvSpPr>
              <a:spLocks noChangeArrowheads="1"/>
            </p:cNvSpPr>
            <p:nvPr/>
          </p:nvSpPr>
          <p:spPr bwMode="auto">
            <a:xfrm>
              <a:off x="208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3</a:t>
              </a:r>
            </a:p>
          </p:txBody>
        </p:sp>
      </p:grpSp>
      <p:grpSp>
        <p:nvGrpSpPr>
          <p:cNvPr id="27" name="Group 144"/>
          <p:cNvGrpSpPr>
            <a:grpSpLocks/>
          </p:cNvGrpSpPr>
          <p:nvPr/>
        </p:nvGrpSpPr>
        <p:grpSpPr bwMode="auto">
          <a:xfrm>
            <a:off x="4243388" y="4110038"/>
            <a:ext cx="677862" cy="366712"/>
            <a:chOff x="2509" y="2552"/>
            <a:chExt cx="427" cy="231"/>
          </a:xfrm>
        </p:grpSpPr>
        <p:sp>
          <p:nvSpPr>
            <p:cNvPr id="51362" name="Rectangle 145"/>
            <p:cNvSpPr>
              <a:spLocks noChangeArrowheads="1"/>
            </p:cNvSpPr>
            <p:nvPr/>
          </p:nvSpPr>
          <p:spPr bwMode="auto">
            <a:xfrm>
              <a:off x="2533"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63" name="Rectangle 146"/>
            <p:cNvSpPr>
              <a:spLocks noChangeArrowheads="1"/>
            </p:cNvSpPr>
            <p:nvPr/>
          </p:nvSpPr>
          <p:spPr bwMode="auto">
            <a:xfrm>
              <a:off x="2509"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4</a:t>
              </a:r>
            </a:p>
          </p:txBody>
        </p:sp>
      </p:grpSp>
      <p:grpSp>
        <p:nvGrpSpPr>
          <p:cNvPr id="28" name="Group 147"/>
          <p:cNvGrpSpPr>
            <a:grpSpLocks/>
          </p:cNvGrpSpPr>
          <p:nvPr/>
        </p:nvGrpSpPr>
        <p:grpSpPr bwMode="auto">
          <a:xfrm>
            <a:off x="4243388" y="4110038"/>
            <a:ext cx="677862" cy="366712"/>
            <a:chOff x="2936" y="2552"/>
            <a:chExt cx="427" cy="231"/>
          </a:xfrm>
        </p:grpSpPr>
        <p:sp>
          <p:nvSpPr>
            <p:cNvPr id="51360" name="Rectangle 148"/>
            <p:cNvSpPr>
              <a:spLocks noChangeArrowheads="1"/>
            </p:cNvSpPr>
            <p:nvPr/>
          </p:nvSpPr>
          <p:spPr bwMode="auto">
            <a:xfrm>
              <a:off x="2960"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61" name="Rectangle 149"/>
            <p:cNvSpPr>
              <a:spLocks noChangeArrowheads="1"/>
            </p:cNvSpPr>
            <p:nvPr/>
          </p:nvSpPr>
          <p:spPr bwMode="auto">
            <a:xfrm>
              <a:off x="2936"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5</a:t>
              </a:r>
            </a:p>
          </p:txBody>
        </p:sp>
      </p:grpSp>
      <p:grpSp>
        <p:nvGrpSpPr>
          <p:cNvPr id="29" name="Group 150"/>
          <p:cNvGrpSpPr>
            <a:grpSpLocks/>
          </p:cNvGrpSpPr>
          <p:nvPr/>
        </p:nvGrpSpPr>
        <p:grpSpPr bwMode="auto">
          <a:xfrm>
            <a:off x="4243388" y="4110038"/>
            <a:ext cx="677862" cy="366712"/>
            <a:chOff x="3368" y="2552"/>
            <a:chExt cx="427" cy="231"/>
          </a:xfrm>
        </p:grpSpPr>
        <p:sp>
          <p:nvSpPr>
            <p:cNvPr id="51358" name="Rectangle 151"/>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59" name="Rectangle 152"/>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6</a:t>
              </a:r>
            </a:p>
          </p:txBody>
        </p:sp>
      </p:grpSp>
      <p:grpSp>
        <p:nvGrpSpPr>
          <p:cNvPr id="30" name="Group 153"/>
          <p:cNvGrpSpPr>
            <a:grpSpLocks/>
          </p:cNvGrpSpPr>
          <p:nvPr/>
        </p:nvGrpSpPr>
        <p:grpSpPr bwMode="auto">
          <a:xfrm>
            <a:off x="4243388" y="4110038"/>
            <a:ext cx="677862" cy="366712"/>
            <a:chOff x="3800" y="2552"/>
            <a:chExt cx="427" cy="231"/>
          </a:xfrm>
        </p:grpSpPr>
        <p:sp>
          <p:nvSpPr>
            <p:cNvPr id="51356" name="Rectangle 154"/>
            <p:cNvSpPr>
              <a:spLocks noChangeArrowheads="1"/>
            </p:cNvSpPr>
            <p:nvPr/>
          </p:nvSpPr>
          <p:spPr bwMode="auto">
            <a:xfrm>
              <a:off x="382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57" name="Rectangle 155"/>
            <p:cNvSpPr>
              <a:spLocks noChangeArrowheads="1"/>
            </p:cNvSpPr>
            <p:nvPr/>
          </p:nvSpPr>
          <p:spPr bwMode="auto">
            <a:xfrm>
              <a:off x="380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7</a:t>
              </a:r>
            </a:p>
          </p:txBody>
        </p:sp>
      </p:grpSp>
      <p:grpSp>
        <p:nvGrpSpPr>
          <p:cNvPr id="31" name="Group 156"/>
          <p:cNvGrpSpPr>
            <a:grpSpLocks/>
          </p:cNvGrpSpPr>
          <p:nvPr/>
        </p:nvGrpSpPr>
        <p:grpSpPr bwMode="auto">
          <a:xfrm>
            <a:off x="4243388" y="4110038"/>
            <a:ext cx="677862" cy="366712"/>
            <a:chOff x="4232" y="2552"/>
            <a:chExt cx="427" cy="231"/>
          </a:xfrm>
        </p:grpSpPr>
        <p:sp>
          <p:nvSpPr>
            <p:cNvPr id="51354" name="Rectangle 157"/>
            <p:cNvSpPr>
              <a:spLocks noChangeArrowheads="1"/>
            </p:cNvSpPr>
            <p:nvPr/>
          </p:nvSpPr>
          <p:spPr bwMode="auto">
            <a:xfrm>
              <a:off x="4256"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55" name="Rectangle 158"/>
            <p:cNvSpPr>
              <a:spLocks noChangeArrowheads="1"/>
            </p:cNvSpPr>
            <p:nvPr/>
          </p:nvSpPr>
          <p:spPr bwMode="auto">
            <a:xfrm>
              <a:off x="4232"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8</a:t>
              </a:r>
            </a:p>
          </p:txBody>
        </p:sp>
      </p:grpSp>
      <p:grpSp>
        <p:nvGrpSpPr>
          <p:cNvPr id="206983" name="Group 159"/>
          <p:cNvGrpSpPr>
            <a:grpSpLocks/>
          </p:cNvGrpSpPr>
          <p:nvPr/>
        </p:nvGrpSpPr>
        <p:grpSpPr bwMode="auto">
          <a:xfrm>
            <a:off x="4243388" y="4110038"/>
            <a:ext cx="677862" cy="366712"/>
            <a:chOff x="4664" y="2552"/>
            <a:chExt cx="427" cy="231"/>
          </a:xfrm>
        </p:grpSpPr>
        <p:sp>
          <p:nvSpPr>
            <p:cNvPr id="51352" name="Rectangle 160"/>
            <p:cNvSpPr>
              <a:spLocks noChangeArrowheads="1"/>
            </p:cNvSpPr>
            <p:nvPr/>
          </p:nvSpPr>
          <p:spPr bwMode="auto">
            <a:xfrm>
              <a:off x="4688"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53" name="Rectangle 161"/>
            <p:cNvSpPr>
              <a:spLocks noChangeArrowheads="1"/>
            </p:cNvSpPr>
            <p:nvPr/>
          </p:nvSpPr>
          <p:spPr bwMode="auto">
            <a:xfrm>
              <a:off x="4664"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9</a:t>
              </a:r>
            </a:p>
          </p:txBody>
        </p:sp>
      </p:grpSp>
      <p:grpSp>
        <p:nvGrpSpPr>
          <p:cNvPr id="206986" name="Group 162"/>
          <p:cNvGrpSpPr>
            <a:grpSpLocks/>
          </p:cNvGrpSpPr>
          <p:nvPr/>
        </p:nvGrpSpPr>
        <p:grpSpPr bwMode="auto">
          <a:xfrm>
            <a:off x="4243388" y="4110038"/>
            <a:ext cx="677862" cy="366712"/>
            <a:chOff x="5088" y="2552"/>
            <a:chExt cx="427" cy="231"/>
          </a:xfrm>
        </p:grpSpPr>
        <p:sp>
          <p:nvSpPr>
            <p:cNvPr id="51350" name="Rectangle 163"/>
            <p:cNvSpPr>
              <a:spLocks noChangeArrowheads="1"/>
            </p:cNvSpPr>
            <p:nvPr/>
          </p:nvSpPr>
          <p:spPr bwMode="auto">
            <a:xfrm>
              <a:off x="511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51" name="Rectangle 164"/>
            <p:cNvSpPr>
              <a:spLocks noChangeArrowheads="1"/>
            </p:cNvSpPr>
            <p:nvPr/>
          </p:nvSpPr>
          <p:spPr bwMode="auto">
            <a:xfrm>
              <a:off x="508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10</a:t>
              </a:r>
            </a:p>
          </p:txBody>
        </p:sp>
      </p:grpSp>
      <p:grpSp>
        <p:nvGrpSpPr>
          <p:cNvPr id="206989" name="Group 165"/>
          <p:cNvGrpSpPr>
            <a:grpSpLocks/>
          </p:cNvGrpSpPr>
          <p:nvPr/>
        </p:nvGrpSpPr>
        <p:grpSpPr bwMode="auto">
          <a:xfrm>
            <a:off x="2757488" y="4111625"/>
            <a:ext cx="677862" cy="366713"/>
            <a:chOff x="3368" y="2552"/>
            <a:chExt cx="427" cy="231"/>
          </a:xfrm>
        </p:grpSpPr>
        <p:sp>
          <p:nvSpPr>
            <p:cNvPr id="51348" name="Rectangle 166"/>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49" name="Rectangle 167"/>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0</a:t>
              </a:r>
            </a:p>
          </p:txBody>
        </p:sp>
      </p:grpSp>
      <p:grpSp>
        <p:nvGrpSpPr>
          <p:cNvPr id="206992" name="Group 168"/>
          <p:cNvGrpSpPr>
            <a:grpSpLocks/>
          </p:cNvGrpSpPr>
          <p:nvPr/>
        </p:nvGrpSpPr>
        <p:grpSpPr bwMode="auto">
          <a:xfrm>
            <a:off x="2757488" y="4111625"/>
            <a:ext cx="677862" cy="366713"/>
            <a:chOff x="1205" y="2552"/>
            <a:chExt cx="427" cy="231"/>
          </a:xfrm>
        </p:grpSpPr>
        <p:sp>
          <p:nvSpPr>
            <p:cNvPr id="51346" name="Rectangle 169"/>
            <p:cNvSpPr>
              <a:spLocks noChangeArrowheads="1"/>
            </p:cNvSpPr>
            <p:nvPr/>
          </p:nvSpPr>
          <p:spPr bwMode="auto">
            <a:xfrm>
              <a:off x="1229"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47" name="Rectangle 170"/>
            <p:cNvSpPr>
              <a:spLocks noChangeArrowheads="1"/>
            </p:cNvSpPr>
            <p:nvPr/>
          </p:nvSpPr>
          <p:spPr bwMode="auto">
            <a:xfrm>
              <a:off x="1205"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1</a:t>
              </a:r>
            </a:p>
          </p:txBody>
        </p:sp>
      </p:grpSp>
      <p:grpSp>
        <p:nvGrpSpPr>
          <p:cNvPr id="206995" name="Group 171"/>
          <p:cNvGrpSpPr>
            <a:grpSpLocks/>
          </p:cNvGrpSpPr>
          <p:nvPr/>
        </p:nvGrpSpPr>
        <p:grpSpPr bwMode="auto">
          <a:xfrm>
            <a:off x="2757488" y="4111625"/>
            <a:ext cx="677862" cy="366713"/>
            <a:chOff x="2080" y="2552"/>
            <a:chExt cx="427" cy="231"/>
          </a:xfrm>
        </p:grpSpPr>
        <p:sp>
          <p:nvSpPr>
            <p:cNvPr id="51344" name="Rectangle 172"/>
            <p:cNvSpPr>
              <a:spLocks noChangeArrowheads="1"/>
            </p:cNvSpPr>
            <p:nvPr/>
          </p:nvSpPr>
          <p:spPr bwMode="auto">
            <a:xfrm>
              <a:off x="210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45" name="Rectangle 173"/>
            <p:cNvSpPr>
              <a:spLocks noChangeArrowheads="1"/>
            </p:cNvSpPr>
            <p:nvPr/>
          </p:nvSpPr>
          <p:spPr bwMode="auto">
            <a:xfrm>
              <a:off x="208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3</a:t>
              </a:r>
            </a:p>
          </p:txBody>
        </p:sp>
      </p:grpSp>
      <p:grpSp>
        <p:nvGrpSpPr>
          <p:cNvPr id="206998" name="Group 174"/>
          <p:cNvGrpSpPr>
            <a:grpSpLocks/>
          </p:cNvGrpSpPr>
          <p:nvPr/>
        </p:nvGrpSpPr>
        <p:grpSpPr bwMode="auto">
          <a:xfrm>
            <a:off x="2757488" y="4111625"/>
            <a:ext cx="677862" cy="366713"/>
            <a:chOff x="3368" y="2552"/>
            <a:chExt cx="427" cy="231"/>
          </a:xfrm>
        </p:grpSpPr>
        <p:sp>
          <p:nvSpPr>
            <p:cNvPr id="51342" name="Rectangle 175"/>
            <p:cNvSpPr>
              <a:spLocks noChangeArrowheads="1"/>
            </p:cNvSpPr>
            <p:nvPr/>
          </p:nvSpPr>
          <p:spPr bwMode="auto">
            <a:xfrm>
              <a:off x="3392"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43" name="Rectangle 176"/>
            <p:cNvSpPr>
              <a:spLocks noChangeArrowheads="1"/>
            </p:cNvSpPr>
            <p:nvPr/>
          </p:nvSpPr>
          <p:spPr bwMode="auto">
            <a:xfrm>
              <a:off x="3368"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6</a:t>
              </a:r>
            </a:p>
          </p:txBody>
        </p:sp>
      </p:grpSp>
      <p:grpSp>
        <p:nvGrpSpPr>
          <p:cNvPr id="207001" name="Group 177"/>
          <p:cNvGrpSpPr>
            <a:grpSpLocks/>
          </p:cNvGrpSpPr>
          <p:nvPr/>
        </p:nvGrpSpPr>
        <p:grpSpPr bwMode="auto">
          <a:xfrm>
            <a:off x="2757488" y="4111625"/>
            <a:ext cx="677862" cy="366713"/>
            <a:chOff x="3800" y="2552"/>
            <a:chExt cx="427" cy="231"/>
          </a:xfrm>
        </p:grpSpPr>
        <p:sp>
          <p:nvSpPr>
            <p:cNvPr id="51340" name="Rectangle 178"/>
            <p:cNvSpPr>
              <a:spLocks noChangeArrowheads="1"/>
            </p:cNvSpPr>
            <p:nvPr/>
          </p:nvSpPr>
          <p:spPr bwMode="auto">
            <a:xfrm>
              <a:off x="3824" y="2595"/>
              <a:ext cx="377" cy="188"/>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51341" name="Rectangle 179"/>
            <p:cNvSpPr>
              <a:spLocks noChangeArrowheads="1"/>
            </p:cNvSpPr>
            <p:nvPr/>
          </p:nvSpPr>
          <p:spPr bwMode="auto">
            <a:xfrm>
              <a:off x="3800" y="2552"/>
              <a:ext cx="427" cy="231"/>
            </a:xfrm>
            <a:prstGeom prst="rect">
              <a:avLst/>
            </a:prstGeom>
            <a:noFill/>
            <a:ln w="9525">
              <a:noFill/>
              <a:miter lim="800000"/>
              <a:headEnd/>
              <a:tailEnd/>
            </a:ln>
          </p:spPr>
          <p:txBody>
            <a:bodyPr>
              <a:prstTxWarp prst="textNoShape">
                <a:avLst/>
              </a:prstTxWarp>
              <a:spAutoFit/>
            </a:bodyPr>
            <a:lstStyle/>
            <a:p>
              <a:pPr algn="ctr"/>
              <a:r>
                <a:rPr lang="en-US">
                  <a:latin typeface="Times New Roman" charset="0"/>
                </a:rPr>
                <a:t>7</a:t>
              </a:r>
            </a:p>
          </p:txBody>
        </p:sp>
      </p:grpSp>
      <p:pic>
        <p:nvPicPr>
          <p:cNvPr id="207028" name="Picture 180" descr="RightHandUp"/>
          <p:cNvPicPr>
            <a:picLocks noChangeAspect="1" noChangeArrowheads="1"/>
          </p:cNvPicPr>
          <p:nvPr/>
        </p:nvPicPr>
        <p:blipFill>
          <a:blip r:embed="rId4"/>
          <a:srcRect/>
          <a:stretch>
            <a:fillRect/>
          </a:stretch>
        </p:blipFill>
        <p:spPr bwMode="auto">
          <a:xfrm>
            <a:off x="5473700" y="5595938"/>
            <a:ext cx="365125" cy="492125"/>
          </a:xfrm>
          <a:prstGeom prst="rect">
            <a:avLst/>
          </a:prstGeom>
          <a:noFill/>
          <a:ln w="9525">
            <a:noFill/>
            <a:miter lim="800000"/>
            <a:headEnd/>
            <a:tailEnd/>
          </a:ln>
        </p:spPr>
      </p:pic>
      <p:pic>
        <p:nvPicPr>
          <p:cNvPr id="207029" name="Picture 181" descr="LeftHandUp"/>
          <p:cNvPicPr>
            <a:picLocks noChangeAspect="1" noChangeArrowheads="1"/>
          </p:cNvPicPr>
          <p:nvPr/>
        </p:nvPicPr>
        <p:blipFill>
          <a:blip r:embed="rId3"/>
          <a:srcRect/>
          <a:stretch>
            <a:fillRect/>
          </a:stretch>
        </p:blipFill>
        <p:spPr bwMode="auto">
          <a:xfrm>
            <a:off x="2133600" y="5595938"/>
            <a:ext cx="365125" cy="492125"/>
          </a:xfrm>
          <a:prstGeom prst="rect">
            <a:avLst/>
          </a:prstGeom>
          <a:noFill/>
          <a:ln w="9525">
            <a:noFill/>
            <a:miter lim="800000"/>
            <a:headEnd/>
            <a:tailEnd/>
          </a:ln>
        </p:spPr>
      </p:pic>
      <p:pic>
        <p:nvPicPr>
          <p:cNvPr id="207030" name="Picture 182" descr="LeftHandUp"/>
          <p:cNvPicPr>
            <a:picLocks noChangeAspect="1" noChangeArrowheads="1"/>
          </p:cNvPicPr>
          <p:nvPr/>
        </p:nvPicPr>
        <p:blipFill>
          <a:blip r:embed="rId3"/>
          <a:srcRect/>
          <a:stretch>
            <a:fillRect/>
          </a:stretch>
        </p:blipFill>
        <p:spPr bwMode="auto">
          <a:xfrm>
            <a:off x="2806700" y="5595938"/>
            <a:ext cx="365125" cy="492125"/>
          </a:xfrm>
          <a:prstGeom prst="rect">
            <a:avLst/>
          </a:prstGeom>
          <a:noFill/>
          <a:ln w="9525">
            <a:noFill/>
            <a:miter lim="800000"/>
            <a:headEnd/>
            <a:tailEnd/>
          </a:ln>
        </p:spPr>
      </p:pic>
      <p:pic>
        <p:nvPicPr>
          <p:cNvPr id="207031" name="Picture 183" descr="RightHandUp"/>
          <p:cNvPicPr>
            <a:picLocks noChangeAspect="1" noChangeArrowheads="1"/>
          </p:cNvPicPr>
          <p:nvPr/>
        </p:nvPicPr>
        <p:blipFill>
          <a:blip r:embed="rId4"/>
          <a:srcRect/>
          <a:stretch>
            <a:fillRect/>
          </a:stretch>
        </p:blipFill>
        <p:spPr bwMode="auto">
          <a:xfrm>
            <a:off x="7508875" y="5595938"/>
            <a:ext cx="365125" cy="492125"/>
          </a:xfrm>
          <a:prstGeom prst="rect">
            <a:avLst/>
          </a:prstGeom>
          <a:noFill/>
          <a:ln w="9525">
            <a:noFill/>
            <a:miter lim="800000"/>
            <a:headEnd/>
            <a:tailEnd/>
          </a:ln>
        </p:spPr>
      </p:pic>
      <p:pic>
        <p:nvPicPr>
          <p:cNvPr id="207032" name="Picture 184" descr="LeftHandUp"/>
          <p:cNvPicPr>
            <a:picLocks noChangeAspect="1" noChangeArrowheads="1"/>
          </p:cNvPicPr>
          <p:nvPr/>
        </p:nvPicPr>
        <p:blipFill>
          <a:blip r:embed="rId3"/>
          <a:srcRect/>
          <a:stretch>
            <a:fillRect/>
          </a:stretch>
        </p:blipFill>
        <p:spPr bwMode="auto">
          <a:xfrm>
            <a:off x="3482975" y="5599113"/>
            <a:ext cx="365125" cy="492125"/>
          </a:xfrm>
          <a:prstGeom prst="rect">
            <a:avLst/>
          </a:prstGeom>
          <a:noFill/>
          <a:ln w="9525">
            <a:noFill/>
            <a:miter lim="800000"/>
            <a:headEnd/>
            <a:tailEnd/>
          </a:ln>
        </p:spPr>
      </p:pic>
      <p:pic>
        <p:nvPicPr>
          <p:cNvPr id="207033" name="Picture 185" descr="BothHandsUp"/>
          <p:cNvPicPr>
            <a:picLocks noChangeAspect="1" noChangeArrowheads="1"/>
          </p:cNvPicPr>
          <p:nvPr/>
        </p:nvPicPr>
        <p:blipFill>
          <a:blip r:embed="rId5"/>
          <a:srcRect/>
          <a:stretch>
            <a:fillRect/>
          </a:stretch>
        </p:blipFill>
        <p:spPr bwMode="auto">
          <a:xfrm flipH="1">
            <a:off x="3454400" y="5595938"/>
            <a:ext cx="365125" cy="492125"/>
          </a:xfrm>
          <a:prstGeom prst="rect">
            <a:avLst/>
          </a:prstGeom>
          <a:noFill/>
          <a:ln w="9525">
            <a:noFill/>
            <a:miter lim="800000"/>
            <a:headEnd/>
            <a:tailEnd/>
          </a:ln>
        </p:spPr>
      </p:pic>
      <p:pic>
        <p:nvPicPr>
          <p:cNvPr id="207034" name="Picture 186" descr="RightHandUp"/>
          <p:cNvPicPr>
            <a:picLocks noChangeAspect="1" noChangeArrowheads="1"/>
          </p:cNvPicPr>
          <p:nvPr/>
        </p:nvPicPr>
        <p:blipFill>
          <a:blip r:embed="rId4"/>
          <a:srcRect/>
          <a:stretch>
            <a:fillRect/>
          </a:stretch>
        </p:blipFill>
        <p:spPr bwMode="auto">
          <a:xfrm>
            <a:off x="3479800" y="5595938"/>
            <a:ext cx="365125" cy="492125"/>
          </a:xfrm>
          <a:prstGeom prst="rect">
            <a:avLst/>
          </a:prstGeom>
          <a:noFill/>
          <a:ln w="9525">
            <a:noFill/>
            <a:miter lim="800000"/>
            <a:headEnd/>
            <a:tailEnd/>
          </a:ln>
        </p:spPr>
      </p:pic>
      <p:pic>
        <p:nvPicPr>
          <p:cNvPr id="207035" name="Picture 187" descr="LeftHandUp"/>
          <p:cNvPicPr>
            <a:picLocks noChangeAspect="1" noChangeArrowheads="1"/>
          </p:cNvPicPr>
          <p:nvPr/>
        </p:nvPicPr>
        <p:blipFill>
          <a:blip r:embed="rId3"/>
          <a:srcRect/>
          <a:stretch>
            <a:fillRect/>
          </a:stretch>
        </p:blipFill>
        <p:spPr bwMode="auto">
          <a:xfrm>
            <a:off x="4181475" y="5595938"/>
            <a:ext cx="365125" cy="492125"/>
          </a:xfrm>
          <a:prstGeom prst="rect">
            <a:avLst/>
          </a:prstGeom>
          <a:noFill/>
          <a:ln w="9525">
            <a:noFill/>
            <a:miter lim="800000"/>
            <a:headEnd/>
            <a:tailEnd/>
          </a:ln>
        </p:spPr>
      </p:pic>
      <p:pic>
        <p:nvPicPr>
          <p:cNvPr id="207036" name="Picture 188" descr="LeftHandUp"/>
          <p:cNvPicPr>
            <a:picLocks noChangeAspect="1" noChangeArrowheads="1"/>
          </p:cNvPicPr>
          <p:nvPr/>
        </p:nvPicPr>
        <p:blipFill>
          <a:blip r:embed="rId3"/>
          <a:srcRect/>
          <a:stretch>
            <a:fillRect/>
          </a:stretch>
        </p:blipFill>
        <p:spPr bwMode="auto">
          <a:xfrm>
            <a:off x="4867275" y="5595938"/>
            <a:ext cx="365125" cy="492125"/>
          </a:xfrm>
          <a:prstGeom prst="rect">
            <a:avLst/>
          </a:prstGeom>
          <a:noFill/>
          <a:ln w="9525">
            <a:noFill/>
            <a:miter lim="800000"/>
            <a:headEnd/>
            <a:tailEnd/>
          </a:ln>
        </p:spPr>
      </p:pic>
      <p:pic>
        <p:nvPicPr>
          <p:cNvPr id="207037" name="Picture 189" descr="RightHandUp"/>
          <p:cNvPicPr>
            <a:picLocks noChangeAspect="1" noChangeArrowheads="1"/>
          </p:cNvPicPr>
          <p:nvPr/>
        </p:nvPicPr>
        <p:blipFill>
          <a:blip r:embed="rId4"/>
          <a:srcRect/>
          <a:stretch>
            <a:fillRect/>
          </a:stretch>
        </p:blipFill>
        <p:spPr bwMode="auto">
          <a:xfrm>
            <a:off x="6848475" y="5595938"/>
            <a:ext cx="365125" cy="492125"/>
          </a:xfrm>
          <a:prstGeom prst="rect">
            <a:avLst/>
          </a:prstGeom>
          <a:noFill/>
          <a:ln w="9525">
            <a:noFill/>
            <a:miter lim="800000"/>
            <a:headEnd/>
            <a:tailEnd/>
          </a:ln>
        </p:spPr>
      </p:pic>
      <p:pic>
        <p:nvPicPr>
          <p:cNvPr id="207038" name="Picture 190" descr="LeftHandUp"/>
          <p:cNvPicPr>
            <a:picLocks noChangeAspect="1" noChangeArrowheads="1"/>
          </p:cNvPicPr>
          <p:nvPr/>
        </p:nvPicPr>
        <p:blipFill>
          <a:blip r:embed="rId3"/>
          <a:srcRect/>
          <a:stretch>
            <a:fillRect/>
          </a:stretch>
        </p:blipFill>
        <p:spPr bwMode="auto">
          <a:xfrm>
            <a:off x="5540375" y="5595938"/>
            <a:ext cx="365125" cy="492125"/>
          </a:xfrm>
          <a:prstGeom prst="rect">
            <a:avLst/>
          </a:prstGeom>
          <a:noFill/>
          <a:ln w="9525">
            <a:noFill/>
            <a:miter lim="800000"/>
            <a:headEnd/>
            <a:tailEnd/>
          </a:ln>
        </p:spPr>
      </p:pic>
      <p:pic>
        <p:nvPicPr>
          <p:cNvPr id="207039" name="Picture 191" descr="LeftHandUp"/>
          <p:cNvPicPr>
            <a:picLocks noChangeAspect="1" noChangeArrowheads="1"/>
          </p:cNvPicPr>
          <p:nvPr/>
        </p:nvPicPr>
        <p:blipFill>
          <a:blip r:embed="rId3"/>
          <a:srcRect/>
          <a:stretch>
            <a:fillRect/>
          </a:stretch>
        </p:blipFill>
        <p:spPr bwMode="auto">
          <a:xfrm>
            <a:off x="6226175" y="5595938"/>
            <a:ext cx="365125" cy="492125"/>
          </a:xfrm>
          <a:prstGeom prst="rect">
            <a:avLst/>
          </a:prstGeom>
          <a:noFill/>
          <a:ln w="9525">
            <a:noFill/>
            <a:miter lim="800000"/>
            <a:headEnd/>
            <a:tailEnd/>
          </a:ln>
        </p:spPr>
      </p:pic>
      <p:pic>
        <p:nvPicPr>
          <p:cNvPr id="207040" name="Picture 192" descr="BothHandsUp"/>
          <p:cNvPicPr>
            <a:picLocks noChangeAspect="1" noChangeArrowheads="1"/>
          </p:cNvPicPr>
          <p:nvPr/>
        </p:nvPicPr>
        <p:blipFill>
          <a:blip r:embed="rId5"/>
          <a:srcRect/>
          <a:stretch>
            <a:fillRect/>
          </a:stretch>
        </p:blipFill>
        <p:spPr bwMode="auto">
          <a:xfrm>
            <a:off x="6172200" y="5595938"/>
            <a:ext cx="365125" cy="492125"/>
          </a:xfrm>
          <a:prstGeom prst="rect">
            <a:avLst/>
          </a:prstGeom>
          <a:noFill/>
          <a:ln w="9525">
            <a:noFill/>
            <a:miter lim="800000"/>
            <a:headEnd/>
            <a:tailEnd/>
          </a:ln>
        </p:spPr>
      </p:pic>
      <p:pic>
        <p:nvPicPr>
          <p:cNvPr id="207041" name="Picture 193" descr="BothHandsUp"/>
          <p:cNvPicPr>
            <a:picLocks noChangeAspect="1" noChangeArrowheads="1"/>
          </p:cNvPicPr>
          <p:nvPr/>
        </p:nvPicPr>
        <p:blipFill>
          <a:blip r:embed="rId5"/>
          <a:srcRect/>
          <a:stretch>
            <a:fillRect/>
          </a:stretch>
        </p:blipFill>
        <p:spPr bwMode="auto">
          <a:xfrm>
            <a:off x="6870700" y="5595938"/>
            <a:ext cx="365125" cy="492125"/>
          </a:xfrm>
          <a:prstGeom prst="rect">
            <a:avLst/>
          </a:prstGeom>
          <a:noFill/>
          <a:ln w="9525">
            <a:noFill/>
            <a:miter lim="800000"/>
            <a:headEnd/>
            <a:tailEnd/>
          </a:ln>
        </p:spPr>
      </p:pic>
      <p:pic>
        <p:nvPicPr>
          <p:cNvPr id="207042" name="Picture 194" descr="LeftHandUp"/>
          <p:cNvPicPr>
            <a:picLocks noChangeAspect="1" noChangeArrowheads="1"/>
          </p:cNvPicPr>
          <p:nvPr/>
        </p:nvPicPr>
        <p:blipFill>
          <a:blip r:embed="rId3"/>
          <a:srcRect/>
          <a:stretch>
            <a:fillRect/>
          </a:stretch>
        </p:blipFill>
        <p:spPr bwMode="auto">
          <a:xfrm>
            <a:off x="6908800" y="5595938"/>
            <a:ext cx="365125" cy="492125"/>
          </a:xfrm>
          <a:prstGeom prst="rect">
            <a:avLst/>
          </a:prstGeom>
          <a:noFill/>
          <a:ln w="9525">
            <a:noFill/>
            <a:miter lim="800000"/>
            <a:headEnd/>
            <a:tailEnd/>
          </a:ln>
        </p:spPr>
      </p:pic>
      <p:pic>
        <p:nvPicPr>
          <p:cNvPr id="207043" name="Picture 195" descr="BothHandsUp"/>
          <p:cNvPicPr>
            <a:picLocks noChangeAspect="1" noChangeArrowheads="1"/>
          </p:cNvPicPr>
          <p:nvPr/>
        </p:nvPicPr>
        <p:blipFill>
          <a:blip r:embed="rId5"/>
          <a:srcRect/>
          <a:stretch>
            <a:fillRect/>
          </a:stretch>
        </p:blipFill>
        <p:spPr bwMode="auto">
          <a:xfrm>
            <a:off x="7556500" y="5595938"/>
            <a:ext cx="365125" cy="492125"/>
          </a:xfrm>
          <a:prstGeom prst="rect">
            <a:avLst/>
          </a:prstGeom>
          <a:noFill/>
          <a:ln w="9525">
            <a:noFill/>
            <a:miter lim="800000"/>
            <a:headEnd/>
            <a:tailEnd/>
          </a:ln>
        </p:spPr>
      </p:pic>
      <p:grpSp>
        <p:nvGrpSpPr>
          <p:cNvPr id="207004" name="Group 196"/>
          <p:cNvGrpSpPr>
            <a:grpSpLocks/>
          </p:cNvGrpSpPr>
          <p:nvPr/>
        </p:nvGrpSpPr>
        <p:grpSpPr bwMode="auto">
          <a:xfrm>
            <a:off x="1231900" y="4256088"/>
            <a:ext cx="6911975" cy="882650"/>
            <a:chOff x="776" y="2681"/>
            <a:chExt cx="4354" cy="556"/>
          </a:xfrm>
        </p:grpSpPr>
        <p:sp>
          <p:nvSpPr>
            <p:cNvPr id="51338" name="Oval 197"/>
            <p:cNvSpPr>
              <a:spLocks noChangeArrowheads="1"/>
            </p:cNvSpPr>
            <p:nvPr/>
          </p:nvSpPr>
          <p:spPr bwMode="auto">
            <a:xfrm>
              <a:off x="5083" y="2681"/>
              <a:ext cx="47" cy="47"/>
            </a:xfrm>
            <a:prstGeom prst="ellipse">
              <a:avLst/>
            </a:prstGeom>
            <a:solidFill>
              <a:srgbClr val="000000"/>
            </a:solidFill>
            <a:ln w="9525">
              <a:solidFill>
                <a:schemeClr val="tx1"/>
              </a:solidFill>
              <a:round/>
              <a:headEnd/>
              <a:tailEnd/>
            </a:ln>
          </p:spPr>
          <p:txBody>
            <a:bodyPr wrap="none" anchor="ctr">
              <a:prstTxWarp prst="textNoShape">
                <a:avLst/>
              </a:prstTxWarp>
            </a:bodyPr>
            <a:lstStyle/>
            <a:p>
              <a:endParaRPr lang="en-US"/>
            </a:p>
          </p:txBody>
        </p:sp>
        <p:cxnSp>
          <p:nvCxnSpPr>
            <p:cNvPr id="51339" name="AutoShape 198"/>
            <p:cNvCxnSpPr>
              <a:cxnSpLocks noChangeShapeType="1"/>
              <a:stCxn id="51338" idx="4"/>
              <a:endCxn id="206950" idx="1"/>
            </p:cNvCxnSpPr>
            <p:nvPr/>
          </p:nvCxnSpPr>
          <p:spPr bwMode="auto">
            <a:xfrm rot="5400000">
              <a:off x="2687" y="817"/>
              <a:ext cx="509" cy="4331"/>
            </a:xfrm>
            <a:prstGeom prst="bentConnector4">
              <a:avLst>
                <a:gd name="adj1" fmla="val 53435"/>
                <a:gd name="adj2" fmla="val 103324"/>
              </a:avLst>
            </a:prstGeom>
            <a:noFill/>
            <a:ln w="9525">
              <a:solidFill>
                <a:schemeClr val="tx1"/>
              </a:solidFill>
              <a:miter lim="800000"/>
              <a:headEnd/>
              <a:tailEnd type="triangle" w="med" len="med"/>
            </a:ln>
          </p:spPr>
        </p:cxnSp>
      </p:grpSp>
      <p:grpSp>
        <p:nvGrpSpPr>
          <p:cNvPr id="207007" name="Group 199"/>
          <p:cNvGrpSpPr>
            <a:grpSpLocks/>
          </p:cNvGrpSpPr>
          <p:nvPr/>
        </p:nvGrpSpPr>
        <p:grpSpPr bwMode="auto">
          <a:xfrm>
            <a:off x="395288" y="1125538"/>
            <a:ext cx="8497887" cy="5111750"/>
            <a:chOff x="249" y="709"/>
            <a:chExt cx="5353" cy="3220"/>
          </a:xfrm>
        </p:grpSpPr>
        <p:sp>
          <p:nvSpPr>
            <p:cNvPr id="51292" name="Rectangle 200"/>
            <p:cNvSpPr>
              <a:spLocks noChangeArrowheads="1"/>
            </p:cNvSpPr>
            <p:nvPr/>
          </p:nvSpPr>
          <p:spPr bwMode="auto">
            <a:xfrm>
              <a:off x="249" y="709"/>
              <a:ext cx="5353" cy="322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1293" name="Rectangle 201"/>
            <p:cNvSpPr>
              <a:spLocks noChangeArrowheads="1"/>
            </p:cNvSpPr>
            <p:nvPr/>
          </p:nvSpPr>
          <p:spPr bwMode="auto">
            <a:xfrm>
              <a:off x="280" y="726"/>
              <a:ext cx="5060" cy="114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1294" name="Text Box 202"/>
            <p:cNvSpPr txBox="1">
              <a:spLocks noChangeArrowheads="1"/>
            </p:cNvSpPr>
            <p:nvPr/>
          </p:nvSpPr>
          <p:spPr bwMode="auto">
            <a:xfrm>
              <a:off x="328" y="766"/>
              <a:ext cx="5016" cy="734"/>
            </a:xfrm>
            <a:prstGeom prst="rect">
              <a:avLst/>
            </a:prstGeom>
            <a:noFill/>
            <a:ln w="9525">
              <a:noFill/>
              <a:miter lim="800000"/>
              <a:headEnd/>
              <a:tailEnd/>
            </a:ln>
          </p:spPr>
          <p:txBody>
            <a:bodyPr>
              <a:prstTxWarp prst="textNoShape">
                <a:avLst/>
              </a:prstTxWarp>
              <a:spAutoFit/>
            </a:bodyPr>
            <a:lstStyle/>
            <a:p>
              <a:pPr>
                <a:lnSpc>
                  <a:spcPct val="110000"/>
                </a:lnSpc>
              </a:pPr>
              <a:r>
                <a:rPr sz="1600" b="1" noProof="1">
                  <a:latin typeface="Courier New" charset="0"/>
                </a:rPr>
                <a:t>public void run() {</a:t>
              </a:r>
            </a:p>
            <a:p>
              <a:pPr>
                <a:lnSpc>
                  <a:spcPct val="110000"/>
                </a:lnSpc>
              </a:pPr>
              <a:r>
                <a:rPr sz="1600" b="1" noProof="1">
                  <a:latin typeface="Courier New" charset="0"/>
                </a:rPr>
                <a:t>   int[]</a:t>
              </a:r>
              <a:r>
                <a:rPr sz="1200" b="1" noProof="1">
                  <a:latin typeface="Courier New" charset="0"/>
                </a:rPr>
                <a:t> </a:t>
              </a:r>
              <a:r>
                <a:rPr sz="1600" b="1" noProof="1">
                  <a:latin typeface="Courier New" charset="0"/>
                </a:rPr>
                <a:t>test</a:t>
              </a:r>
              <a:r>
                <a:rPr sz="900" b="1" noProof="1">
                  <a:latin typeface="Courier New" charset="0"/>
                </a:rPr>
                <a:t> </a:t>
              </a:r>
              <a:r>
                <a:rPr sz="1600" b="1" noProof="1">
                  <a:latin typeface="Courier New" charset="0"/>
                </a:rPr>
                <a:t>=</a:t>
              </a:r>
              <a:r>
                <a:rPr sz="900" b="1" noProof="1">
                  <a:latin typeface="Courier New" charset="0"/>
                </a:rPr>
                <a:t> </a:t>
              </a:r>
              <a:r>
                <a:rPr sz="1600" b="1" noProof="1">
                  <a:latin typeface="Courier New" charset="0"/>
                </a:rPr>
                <a:t>{</a:t>
              </a:r>
              <a:r>
                <a:rPr sz="600" b="1" noProof="1">
                  <a:latin typeface="Courier New" charset="0"/>
                </a:rPr>
                <a:t> </a:t>
              </a:r>
              <a:r>
                <a:rPr sz="1600" b="1" noProof="1">
                  <a:latin typeface="Courier New" charset="0"/>
                </a:rPr>
                <a:t>809,</a:t>
              </a:r>
              <a:r>
                <a:rPr sz="900" b="1" noProof="1">
                  <a:latin typeface="Courier New" charset="0"/>
                </a:rPr>
                <a:t> </a:t>
              </a:r>
              <a:r>
                <a:rPr sz="1600" b="1" noProof="1">
                  <a:latin typeface="Courier New" charset="0"/>
                </a:rPr>
                <a:t>503,</a:t>
              </a:r>
              <a:r>
                <a:rPr sz="900" b="1" noProof="1">
                  <a:latin typeface="Courier New" charset="0"/>
                </a:rPr>
                <a:t> </a:t>
              </a:r>
              <a:r>
                <a:rPr sz="1600" b="1" noProof="1">
                  <a:latin typeface="Courier New" charset="0"/>
                </a:rPr>
                <a:t>946,</a:t>
              </a:r>
              <a:r>
                <a:rPr sz="900" b="1" noProof="1">
                  <a:latin typeface="Courier New" charset="0"/>
                </a:rPr>
                <a:t> </a:t>
              </a:r>
              <a:r>
                <a:rPr sz="1600" b="1" noProof="1">
                  <a:latin typeface="Courier New" charset="0"/>
                </a:rPr>
                <a:t>367,</a:t>
              </a:r>
              <a:r>
                <a:rPr sz="900" b="1" noProof="1">
                  <a:latin typeface="Courier New" charset="0"/>
                </a:rPr>
                <a:t> </a:t>
              </a:r>
              <a:r>
                <a:rPr sz="1600" b="1" noProof="1">
                  <a:latin typeface="Courier New" charset="0"/>
                </a:rPr>
                <a:t>987,</a:t>
              </a:r>
              <a:r>
                <a:rPr sz="900" b="1" noProof="1">
                  <a:latin typeface="Courier New" charset="0"/>
                </a:rPr>
                <a:t> </a:t>
              </a:r>
              <a:r>
                <a:rPr sz="1600" b="1" noProof="1">
                  <a:latin typeface="Courier New" charset="0"/>
                </a:rPr>
                <a:t>838,</a:t>
              </a:r>
              <a:r>
                <a:rPr sz="900" b="1" noProof="1">
                  <a:latin typeface="Courier New" charset="0"/>
                </a:rPr>
                <a:t> </a:t>
              </a:r>
              <a:r>
                <a:rPr sz="1600" b="1" noProof="1">
                  <a:latin typeface="Courier New" charset="0"/>
                </a:rPr>
                <a:t>259,</a:t>
              </a:r>
              <a:r>
                <a:rPr sz="900" b="1" noProof="1">
                  <a:latin typeface="Courier New" charset="0"/>
                </a:rPr>
                <a:t> </a:t>
              </a:r>
              <a:r>
                <a:rPr sz="1600" b="1" noProof="1">
                  <a:latin typeface="Courier New" charset="0"/>
                </a:rPr>
                <a:t>236,</a:t>
              </a:r>
              <a:r>
                <a:rPr sz="900" b="1" noProof="1">
                  <a:latin typeface="Courier New" charset="0"/>
                </a:rPr>
                <a:t> </a:t>
              </a:r>
              <a:r>
                <a:rPr sz="1600" b="1" noProof="1">
                  <a:latin typeface="Courier New" charset="0"/>
                </a:rPr>
                <a:t>659,</a:t>
              </a:r>
              <a:r>
                <a:rPr sz="900" b="1" noProof="1">
                  <a:latin typeface="Courier New" charset="0"/>
                </a:rPr>
                <a:t> </a:t>
              </a:r>
              <a:r>
                <a:rPr sz="1600" b="1" noProof="1">
                  <a:latin typeface="Courier New" charset="0"/>
                </a:rPr>
                <a:t>361</a:t>
              </a:r>
              <a:r>
                <a:rPr sz="600" b="1" noProof="1">
                  <a:latin typeface="Courier New" charset="0"/>
                </a:rPr>
                <a:t> </a:t>
              </a:r>
              <a:r>
                <a:rPr sz="1600" b="1" noProof="1">
                  <a:latin typeface="Courier New" charset="0"/>
                </a:rPr>
                <a:t>};</a:t>
              </a:r>
            </a:p>
            <a:p>
              <a:pPr>
                <a:lnSpc>
                  <a:spcPct val="110000"/>
                </a:lnSpc>
              </a:pPr>
              <a:r>
                <a:rPr sz="1600" b="1" noProof="1">
                  <a:latin typeface="Courier New" charset="0"/>
                </a:rPr>
                <a:t>   sort(test);</a:t>
              </a:r>
            </a:p>
            <a:p>
              <a:pPr>
                <a:lnSpc>
                  <a:spcPct val="110000"/>
                </a:lnSpc>
              </a:pPr>
              <a:r>
                <a:rPr sz="1600" b="1" noProof="1">
                  <a:latin typeface="Courier New" charset="0"/>
                </a:rPr>
                <a:t>}</a:t>
              </a:r>
            </a:p>
          </p:txBody>
        </p:sp>
        <p:grpSp>
          <p:nvGrpSpPr>
            <p:cNvPr id="51295" name="Group 203"/>
            <p:cNvGrpSpPr>
              <a:grpSpLocks/>
            </p:cNvGrpSpPr>
            <p:nvPr/>
          </p:nvGrpSpPr>
          <p:grpSpPr bwMode="auto">
            <a:xfrm>
              <a:off x="384" y="983"/>
              <a:ext cx="5060" cy="1503"/>
              <a:chOff x="280" y="648"/>
              <a:chExt cx="5060" cy="1503"/>
            </a:xfrm>
          </p:grpSpPr>
          <p:sp>
            <p:nvSpPr>
              <p:cNvPr id="51330" name="Rectangle 204"/>
              <p:cNvSpPr>
                <a:spLocks noChangeArrowheads="1"/>
              </p:cNvSpPr>
              <p:nvPr/>
            </p:nvSpPr>
            <p:spPr bwMode="auto">
              <a:xfrm>
                <a:off x="280" y="648"/>
                <a:ext cx="5060" cy="150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1331" name="Text Box 205"/>
              <p:cNvSpPr txBox="1">
                <a:spLocks noChangeArrowheads="1"/>
              </p:cNvSpPr>
              <p:nvPr/>
            </p:nvSpPr>
            <p:spPr bwMode="auto">
              <a:xfrm>
                <a:off x="352" y="688"/>
                <a:ext cx="4905" cy="1072"/>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a:latin typeface="Courier New" charset="0"/>
                  </a:rPr>
                  <a:t>private void </a:t>
                </a:r>
                <a:r>
                  <a:rPr lang="en-US" sz="1600" b="1" dirty="0" err="1">
                    <a:latin typeface="Courier New" charset="0"/>
                  </a:rPr>
                  <a:t>sort(int</a:t>
                </a:r>
                <a:r>
                  <a:rPr lang="en-US" sz="1600" b="1" dirty="0">
                    <a:latin typeface="Courier New" charset="0"/>
                  </a:rPr>
                  <a:t>[] array) {</a:t>
                </a:r>
              </a:p>
              <a:p>
                <a:pPr>
                  <a:lnSpc>
                    <a:spcPct val="110000"/>
                  </a:lnSpc>
                </a:pPr>
                <a:r>
                  <a:rPr lang="en-US" sz="1600" b="1" dirty="0">
                    <a:latin typeface="Courier New" charset="0"/>
                  </a:rPr>
                  <a:t>   for ( </a:t>
                </a:r>
                <a:r>
                  <a:rPr lang="en-US" sz="1600" b="1" dirty="0" err="1">
                    <a:latin typeface="Courier New" charset="0"/>
                  </a:rPr>
                  <a:t>int</a:t>
                </a:r>
                <a:r>
                  <a:rPr lang="en-US" sz="1600" b="1" dirty="0">
                    <a:latin typeface="Courier New" charset="0"/>
                  </a:rPr>
                  <a:t> </a:t>
                </a:r>
                <a:r>
                  <a:rPr lang="en-US" sz="1600" b="1" dirty="0" err="1">
                    <a:latin typeface="Courier New" charset="0"/>
                  </a:rPr>
                  <a:t>lh</a:t>
                </a:r>
                <a:r>
                  <a:rPr lang="en-US" sz="1600" b="1" dirty="0">
                    <a:latin typeface="Courier New" charset="0"/>
                  </a:rPr>
                  <a:t> = 0 ; </a:t>
                </a:r>
                <a:r>
                  <a:rPr lang="en-US" sz="1600" b="1" dirty="0" err="1">
                    <a:latin typeface="Courier New" charset="0"/>
                  </a:rPr>
                  <a:t>lh</a:t>
                </a:r>
                <a:r>
                  <a:rPr lang="en-US" sz="1600" b="1" dirty="0">
                    <a:latin typeface="Courier New" charset="0"/>
                  </a:rPr>
                  <a:t> &lt; </a:t>
                </a:r>
                <a:r>
                  <a:rPr lang="en-US" sz="1600" b="1" dirty="0" err="1">
                    <a:latin typeface="Courier New" charset="0"/>
                  </a:rPr>
                  <a:t>array.length</a:t>
                </a:r>
                <a:r>
                  <a:rPr lang="en-US" sz="1600" b="1" dirty="0">
                    <a:latin typeface="Courier New" charset="0"/>
                  </a:rPr>
                  <a:t> ; </a:t>
                </a:r>
                <a:r>
                  <a:rPr lang="en-US" sz="1600" b="1" dirty="0" err="1">
                    <a:latin typeface="Courier New" charset="0"/>
                  </a:rPr>
                  <a:t>lh</a:t>
                </a:r>
                <a:r>
                  <a:rPr lang="en-US" sz="1600" b="1" dirty="0">
                    <a:latin typeface="Courier New" charset="0"/>
                  </a:rPr>
                  <a:t>++ ) {</a:t>
                </a:r>
              </a:p>
              <a:p>
                <a:pPr>
                  <a:lnSpc>
                    <a:spcPct val="110000"/>
                  </a:lnSpc>
                </a:pPr>
                <a:r>
                  <a:rPr lang="en-US" sz="1600" b="1" dirty="0">
                    <a:latin typeface="Courier New" charset="0"/>
                  </a:rPr>
                  <a:t>      </a:t>
                </a:r>
                <a:r>
                  <a:rPr lang="en-US" sz="1600" b="1" dirty="0" err="1">
                    <a:latin typeface="Courier New" charset="0"/>
                  </a:rPr>
                  <a:t>int</a:t>
                </a:r>
                <a:r>
                  <a:rPr lang="en-US" sz="1600" b="1" dirty="0">
                    <a:latin typeface="Courier New" charset="0"/>
                  </a:rPr>
                  <a:t> </a:t>
                </a:r>
                <a:r>
                  <a:rPr lang="en-US" sz="1600" b="1" dirty="0" err="1">
                    <a:latin typeface="Courier New" charset="0"/>
                  </a:rPr>
                  <a:t>rh</a:t>
                </a:r>
                <a:r>
                  <a:rPr lang="en-US" sz="1600" b="1" dirty="0">
                    <a:latin typeface="Courier New" charset="0"/>
                  </a:rPr>
                  <a:t> = </a:t>
                </a:r>
                <a:r>
                  <a:rPr lang="en-US" sz="1600" b="1" dirty="0" err="1">
                    <a:latin typeface="Courier New" charset="0"/>
                  </a:rPr>
                  <a:t>findSmallest(array</a:t>
                </a:r>
                <a:r>
                  <a:rPr lang="en-US" sz="1600" b="1" dirty="0">
                    <a:latin typeface="Courier New" charset="0"/>
                  </a:rPr>
                  <a:t>, </a:t>
                </a:r>
                <a:r>
                  <a:rPr lang="en-US" sz="1600" b="1" dirty="0" err="1">
                    <a:latin typeface="Courier New" charset="0"/>
                  </a:rPr>
                  <a:t>lh</a:t>
                </a:r>
                <a:r>
                  <a:rPr lang="en-US" sz="1600" b="1" dirty="0">
                    <a:latin typeface="Courier New" charset="0"/>
                  </a:rPr>
                  <a:t>, </a:t>
                </a:r>
                <a:r>
                  <a:rPr lang="en-US" sz="1600" b="1" dirty="0" err="1">
                    <a:latin typeface="Courier New" charset="0"/>
                  </a:rPr>
                  <a:t>array.length</a:t>
                </a:r>
                <a:r>
                  <a:rPr lang="en-US" sz="1600" b="1" dirty="0">
                    <a:latin typeface="Courier New" charset="0"/>
                  </a:rPr>
                  <a:t>);</a:t>
                </a:r>
              </a:p>
              <a:p>
                <a:pPr>
                  <a:lnSpc>
                    <a:spcPct val="110000"/>
                  </a:lnSpc>
                </a:pPr>
                <a:r>
                  <a:rPr lang="en-US" sz="1600" b="1" dirty="0">
                    <a:latin typeface="Courier New" charset="0"/>
                  </a:rPr>
                  <a:t>      </a:t>
                </a:r>
                <a:r>
                  <a:rPr lang="en-US" sz="1600" b="1" dirty="0" err="1">
                    <a:latin typeface="Courier New" charset="0"/>
                  </a:rPr>
                  <a:t>swapElements(array</a:t>
                </a:r>
                <a:r>
                  <a:rPr lang="en-US" sz="1600" b="1" dirty="0">
                    <a:latin typeface="Courier New" charset="0"/>
                  </a:rPr>
                  <a:t>, </a:t>
                </a:r>
                <a:r>
                  <a:rPr lang="en-US" sz="1600" b="1" dirty="0" err="1">
                    <a:latin typeface="Courier New" charset="0"/>
                  </a:rPr>
                  <a:t>lh</a:t>
                </a:r>
                <a:r>
                  <a:rPr lang="en-US" sz="1600" b="1" dirty="0">
                    <a:latin typeface="Courier New" charset="0"/>
                  </a:rPr>
                  <a:t>, </a:t>
                </a:r>
                <a:r>
                  <a:rPr lang="en-US" sz="1600" b="1" dirty="0" err="1">
                    <a:latin typeface="Courier New" charset="0"/>
                  </a:rPr>
                  <a:t>rh</a:t>
                </a:r>
                <a:r>
                  <a:rPr lang="en-US" sz="1600" b="1" dirty="0">
                    <a:latin typeface="Courier New" charset="0"/>
                  </a:rPr>
                  <a:t>);</a:t>
                </a:r>
              </a:p>
              <a:p>
                <a:pPr>
                  <a:lnSpc>
                    <a:spcPct val="110000"/>
                  </a:lnSpc>
                </a:pPr>
                <a:r>
                  <a:rPr lang="en-US" sz="1600" b="1" dirty="0">
                    <a:latin typeface="Courier New" charset="0"/>
                  </a:rPr>
                  <a:t>   }</a:t>
                </a:r>
              </a:p>
              <a:p>
                <a:pPr>
                  <a:lnSpc>
                    <a:spcPct val="110000"/>
                  </a:lnSpc>
                </a:pPr>
                <a:r>
                  <a:rPr lang="en-US" sz="1600" b="1" dirty="0">
                    <a:latin typeface="Courier New" charset="0"/>
                  </a:rPr>
                  <a:t>}</a:t>
                </a:r>
              </a:p>
            </p:txBody>
          </p:sp>
          <p:sp>
            <p:nvSpPr>
              <p:cNvPr id="51332" name="Rectangle 206"/>
              <p:cNvSpPr>
                <a:spLocks noChangeArrowheads="1"/>
              </p:cNvSpPr>
              <p:nvPr/>
            </p:nvSpPr>
            <p:spPr bwMode="auto">
              <a:xfrm>
                <a:off x="3856" y="1816"/>
                <a:ext cx="624" cy="240"/>
              </a:xfrm>
              <a:prstGeom prst="rect">
                <a:avLst/>
              </a:prstGeom>
              <a:noFill/>
              <a:ln w="9525">
                <a:solidFill>
                  <a:schemeClr val="tx1"/>
                </a:solidFill>
                <a:miter lim="800000"/>
                <a:headEnd/>
                <a:tailEnd/>
              </a:ln>
            </p:spPr>
            <p:txBody>
              <a:bodyPr wrap="none" anchor="ctr">
                <a:prstTxWarp prst="textNoShape">
                  <a:avLst/>
                </a:prstTxWarp>
              </a:bodyPr>
              <a:lstStyle/>
              <a:p>
                <a:pPr algn="ctr">
                  <a:lnSpc>
                    <a:spcPct val="110000"/>
                  </a:lnSpc>
                </a:pPr>
                <a:endParaRPr lang="en-GB" sz="2400">
                  <a:latin typeface="Times New Roman" charset="0"/>
                </a:endParaRPr>
              </a:p>
            </p:txBody>
          </p:sp>
          <p:sp>
            <p:nvSpPr>
              <p:cNvPr id="51333" name="Text Box 207"/>
              <p:cNvSpPr txBox="1">
                <a:spLocks noChangeArrowheads="1"/>
              </p:cNvSpPr>
              <p:nvPr/>
            </p:nvSpPr>
            <p:spPr bwMode="auto">
              <a:xfrm>
                <a:off x="3832" y="1617"/>
                <a:ext cx="680"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err="1">
                    <a:latin typeface="Courier New" charset="0"/>
                  </a:rPr>
                  <a:t>rh</a:t>
                </a:r>
                <a:endParaRPr lang="en-US" sz="1600" b="1" dirty="0">
                  <a:latin typeface="Courier New" charset="0"/>
                </a:endParaRPr>
              </a:p>
            </p:txBody>
          </p:sp>
          <p:sp>
            <p:nvSpPr>
              <p:cNvPr id="51334" name="Rectangle 208"/>
              <p:cNvSpPr>
                <a:spLocks noChangeArrowheads="1"/>
              </p:cNvSpPr>
              <p:nvPr/>
            </p:nvSpPr>
            <p:spPr bwMode="auto">
              <a:xfrm>
                <a:off x="460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335" name="Text Box 209"/>
              <p:cNvSpPr txBox="1">
                <a:spLocks noChangeArrowheads="1"/>
              </p:cNvSpPr>
              <p:nvPr/>
            </p:nvSpPr>
            <p:spPr bwMode="auto">
              <a:xfrm>
                <a:off x="4576" y="1617"/>
                <a:ext cx="752"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a:latin typeface="Courier New" charset="0"/>
                  </a:rPr>
                  <a:t>array</a:t>
                </a:r>
              </a:p>
            </p:txBody>
          </p:sp>
          <p:sp>
            <p:nvSpPr>
              <p:cNvPr id="51336" name="Rectangle 210"/>
              <p:cNvSpPr>
                <a:spLocks noChangeArrowheads="1"/>
              </p:cNvSpPr>
              <p:nvPr/>
            </p:nvSpPr>
            <p:spPr bwMode="auto">
              <a:xfrm>
                <a:off x="3120" y="1816"/>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51337" name="Text Box 211"/>
              <p:cNvSpPr txBox="1">
                <a:spLocks noChangeArrowheads="1"/>
              </p:cNvSpPr>
              <p:nvPr/>
            </p:nvSpPr>
            <p:spPr bwMode="auto">
              <a:xfrm>
                <a:off x="3096" y="1617"/>
                <a:ext cx="680" cy="227"/>
              </a:xfrm>
              <a:prstGeom prst="rect">
                <a:avLst/>
              </a:prstGeom>
              <a:noFill/>
              <a:ln w="9525">
                <a:noFill/>
                <a:miter lim="800000"/>
                <a:headEnd/>
                <a:tailEnd/>
              </a:ln>
            </p:spPr>
            <p:txBody>
              <a:bodyPr>
                <a:prstTxWarp prst="textNoShape">
                  <a:avLst/>
                </a:prstTxWarp>
                <a:spAutoFit/>
              </a:bodyPr>
              <a:lstStyle/>
              <a:p>
                <a:pPr>
                  <a:lnSpc>
                    <a:spcPct val="110000"/>
                  </a:lnSpc>
                </a:pPr>
                <a:r>
                  <a:rPr lang="en-US" sz="1600" b="1" dirty="0" err="1">
                    <a:latin typeface="Courier New" charset="0"/>
                  </a:rPr>
                  <a:t>lh</a:t>
                </a:r>
                <a:endParaRPr lang="en-US" sz="1600" b="1" dirty="0">
                  <a:latin typeface="Courier New" charset="0"/>
                </a:endParaRPr>
              </a:p>
            </p:txBody>
          </p:sp>
        </p:grpSp>
        <p:cxnSp>
          <p:nvCxnSpPr>
            <p:cNvPr id="51296" name="AutoShape 212"/>
            <p:cNvCxnSpPr>
              <a:cxnSpLocks noChangeShapeType="1"/>
              <a:stCxn id="51309" idx="4"/>
              <a:endCxn id="51299" idx="1"/>
            </p:cNvCxnSpPr>
            <p:nvPr/>
          </p:nvCxnSpPr>
          <p:spPr bwMode="auto">
            <a:xfrm rot="5400000">
              <a:off x="2426" y="776"/>
              <a:ext cx="1083" cy="4112"/>
            </a:xfrm>
            <a:prstGeom prst="bentConnector4">
              <a:avLst>
                <a:gd name="adj1" fmla="val 51981"/>
                <a:gd name="adj2" fmla="val 103500"/>
              </a:avLst>
            </a:prstGeom>
            <a:noFill/>
            <a:ln w="9525">
              <a:solidFill>
                <a:schemeClr val="tx1"/>
              </a:solidFill>
              <a:miter lim="800000"/>
              <a:headEnd/>
              <a:tailEnd type="triangle" w="med" len="med"/>
            </a:ln>
          </p:spPr>
        </p:cxnSp>
        <p:grpSp>
          <p:nvGrpSpPr>
            <p:cNvPr id="51297" name="Group 213"/>
            <p:cNvGrpSpPr>
              <a:grpSpLocks/>
            </p:cNvGrpSpPr>
            <p:nvPr/>
          </p:nvGrpSpPr>
          <p:grpSpPr bwMode="auto">
            <a:xfrm>
              <a:off x="960" y="3507"/>
              <a:ext cx="4224" cy="173"/>
              <a:chOff x="824" y="3078"/>
              <a:chExt cx="4224" cy="173"/>
            </a:xfrm>
          </p:grpSpPr>
          <p:sp>
            <p:nvSpPr>
              <p:cNvPr id="51320" name="Text Box 214"/>
              <p:cNvSpPr txBox="1">
                <a:spLocks noChangeArrowheads="1"/>
              </p:cNvSpPr>
              <p:nvPr/>
            </p:nvSpPr>
            <p:spPr bwMode="auto">
              <a:xfrm>
                <a:off x="824"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0</a:t>
                </a:r>
                <a:endParaRPr lang="en-US" sz="1000">
                  <a:latin typeface="Times New Roman" charset="0"/>
                </a:endParaRPr>
              </a:p>
            </p:txBody>
          </p:sp>
          <p:sp>
            <p:nvSpPr>
              <p:cNvPr id="51321" name="Text Box 215"/>
              <p:cNvSpPr txBox="1">
                <a:spLocks noChangeArrowheads="1"/>
              </p:cNvSpPr>
              <p:nvPr/>
            </p:nvSpPr>
            <p:spPr bwMode="auto">
              <a:xfrm>
                <a:off x="1256"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1</a:t>
                </a:r>
                <a:endParaRPr lang="en-US" sz="1000">
                  <a:latin typeface="Times New Roman" charset="0"/>
                </a:endParaRPr>
              </a:p>
            </p:txBody>
          </p:sp>
          <p:sp>
            <p:nvSpPr>
              <p:cNvPr id="51322" name="Text Box 216"/>
              <p:cNvSpPr txBox="1">
                <a:spLocks noChangeArrowheads="1"/>
              </p:cNvSpPr>
              <p:nvPr/>
            </p:nvSpPr>
            <p:spPr bwMode="auto">
              <a:xfrm>
                <a:off x="1688"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2</a:t>
                </a:r>
                <a:endParaRPr lang="en-US" sz="1000">
                  <a:latin typeface="Times New Roman" charset="0"/>
                </a:endParaRPr>
              </a:p>
            </p:txBody>
          </p:sp>
          <p:sp>
            <p:nvSpPr>
              <p:cNvPr id="51323" name="Text Box 217"/>
              <p:cNvSpPr txBox="1">
                <a:spLocks noChangeArrowheads="1"/>
              </p:cNvSpPr>
              <p:nvPr/>
            </p:nvSpPr>
            <p:spPr bwMode="auto">
              <a:xfrm>
                <a:off x="2120"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3</a:t>
                </a:r>
                <a:endParaRPr lang="en-US" sz="1000">
                  <a:latin typeface="Times New Roman" charset="0"/>
                </a:endParaRPr>
              </a:p>
            </p:txBody>
          </p:sp>
          <p:sp>
            <p:nvSpPr>
              <p:cNvPr id="51324" name="Text Box 218"/>
              <p:cNvSpPr txBox="1">
                <a:spLocks noChangeArrowheads="1"/>
              </p:cNvSpPr>
              <p:nvPr/>
            </p:nvSpPr>
            <p:spPr bwMode="auto">
              <a:xfrm>
                <a:off x="2552"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4</a:t>
                </a:r>
                <a:endParaRPr lang="en-US" sz="1000">
                  <a:latin typeface="Times New Roman" charset="0"/>
                </a:endParaRPr>
              </a:p>
            </p:txBody>
          </p:sp>
          <p:sp>
            <p:nvSpPr>
              <p:cNvPr id="51325" name="Text Box 219"/>
              <p:cNvSpPr txBox="1">
                <a:spLocks noChangeArrowheads="1"/>
              </p:cNvSpPr>
              <p:nvPr/>
            </p:nvSpPr>
            <p:spPr bwMode="auto">
              <a:xfrm>
                <a:off x="2984"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5</a:t>
                </a:r>
                <a:endParaRPr lang="en-US" sz="1000">
                  <a:latin typeface="Times New Roman" charset="0"/>
                </a:endParaRPr>
              </a:p>
            </p:txBody>
          </p:sp>
          <p:sp>
            <p:nvSpPr>
              <p:cNvPr id="51326" name="Text Box 220"/>
              <p:cNvSpPr txBox="1">
                <a:spLocks noChangeArrowheads="1"/>
              </p:cNvSpPr>
              <p:nvPr/>
            </p:nvSpPr>
            <p:spPr bwMode="auto">
              <a:xfrm>
                <a:off x="3416"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6</a:t>
                </a:r>
                <a:endParaRPr lang="en-US" sz="1000">
                  <a:latin typeface="Times New Roman" charset="0"/>
                </a:endParaRPr>
              </a:p>
            </p:txBody>
          </p:sp>
          <p:sp>
            <p:nvSpPr>
              <p:cNvPr id="51327" name="Text Box 221"/>
              <p:cNvSpPr txBox="1">
                <a:spLocks noChangeArrowheads="1"/>
              </p:cNvSpPr>
              <p:nvPr/>
            </p:nvSpPr>
            <p:spPr bwMode="auto">
              <a:xfrm>
                <a:off x="3848"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7</a:t>
                </a:r>
                <a:endParaRPr lang="en-US" sz="1000">
                  <a:latin typeface="Times New Roman" charset="0"/>
                </a:endParaRPr>
              </a:p>
            </p:txBody>
          </p:sp>
          <p:sp>
            <p:nvSpPr>
              <p:cNvPr id="51328" name="Text Box 222"/>
              <p:cNvSpPr txBox="1">
                <a:spLocks noChangeArrowheads="1"/>
              </p:cNvSpPr>
              <p:nvPr/>
            </p:nvSpPr>
            <p:spPr bwMode="auto">
              <a:xfrm>
                <a:off x="4280"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8</a:t>
                </a:r>
                <a:endParaRPr lang="en-US" sz="1000">
                  <a:latin typeface="Times New Roman" charset="0"/>
                </a:endParaRPr>
              </a:p>
            </p:txBody>
          </p:sp>
          <p:sp>
            <p:nvSpPr>
              <p:cNvPr id="51329" name="Text Box 223"/>
              <p:cNvSpPr txBox="1">
                <a:spLocks noChangeArrowheads="1"/>
              </p:cNvSpPr>
              <p:nvPr/>
            </p:nvSpPr>
            <p:spPr bwMode="auto">
              <a:xfrm>
                <a:off x="4712" y="3078"/>
                <a:ext cx="33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9</a:t>
                </a:r>
                <a:endParaRPr lang="en-US" sz="1000">
                  <a:latin typeface="Times New Roman" charset="0"/>
                </a:endParaRPr>
              </a:p>
            </p:txBody>
          </p:sp>
        </p:grpSp>
        <p:grpSp>
          <p:nvGrpSpPr>
            <p:cNvPr id="51298" name="Group 224"/>
            <p:cNvGrpSpPr>
              <a:grpSpLocks/>
            </p:cNvGrpSpPr>
            <p:nvPr/>
          </p:nvGrpSpPr>
          <p:grpSpPr bwMode="auto">
            <a:xfrm>
              <a:off x="913" y="3213"/>
              <a:ext cx="4318" cy="294"/>
              <a:chOff x="777" y="2784"/>
              <a:chExt cx="4318" cy="294"/>
            </a:xfrm>
          </p:grpSpPr>
          <p:sp>
            <p:nvSpPr>
              <p:cNvPr id="51310" name="Rectangle 225"/>
              <p:cNvSpPr>
                <a:spLocks noChangeArrowheads="1"/>
              </p:cNvSpPr>
              <p:nvPr/>
            </p:nvSpPr>
            <p:spPr bwMode="auto">
              <a:xfrm>
                <a:off x="777"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1" name="Rectangle 226"/>
              <p:cNvSpPr>
                <a:spLocks noChangeArrowheads="1"/>
              </p:cNvSpPr>
              <p:nvPr/>
            </p:nvSpPr>
            <p:spPr bwMode="auto">
              <a:xfrm>
                <a:off x="1209"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2" name="Rectangle 227"/>
              <p:cNvSpPr>
                <a:spLocks noChangeArrowheads="1"/>
              </p:cNvSpPr>
              <p:nvPr/>
            </p:nvSpPr>
            <p:spPr bwMode="auto">
              <a:xfrm>
                <a:off x="1641"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3" name="Rectangle 228"/>
              <p:cNvSpPr>
                <a:spLocks noChangeArrowheads="1"/>
              </p:cNvSpPr>
              <p:nvPr/>
            </p:nvSpPr>
            <p:spPr bwMode="auto">
              <a:xfrm>
                <a:off x="2073"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4" name="Rectangle 229"/>
              <p:cNvSpPr>
                <a:spLocks noChangeArrowheads="1"/>
              </p:cNvSpPr>
              <p:nvPr/>
            </p:nvSpPr>
            <p:spPr bwMode="auto">
              <a:xfrm>
                <a:off x="2505"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5" name="Rectangle 230"/>
              <p:cNvSpPr>
                <a:spLocks noChangeArrowheads="1"/>
              </p:cNvSpPr>
              <p:nvPr/>
            </p:nvSpPr>
            <p:spPr bwMode="auto">
              <a:xfrm>
                <a:off x="2937"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6" name="Rectangle 231"/>
              <p:cNvSpPr>
                <a:spLocks noChangeArrowheads="1"/>
              </p:cNvSpPr>
              <p:nvPr/>
            </p:nvSpPr>
            <p:spPr bwMode="auto">
              <a:xfrm>
                <a:off x="3369"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7" name="Rectangle 232"/>
              <p:cNvSpPr>
                <a:spLocks noChangeArrowheads="1"/>
              </p:cNvSpPr>
              <p:nvPr/>
            </p:nvSpPr>
            <p:spPr bwMode="auto">
              <a:xfrm>
                <a:off x="3801"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8" name="Rectangle 233"/>
              <p:cNvSpPr>
                <a:spLocks noChangeArrowheads="1"/>
              </p:cNvSpPr>
              <p:nvPr/>
            </p:nvSpPr>
            <p:spPr bwMode="auto">
              <a:xfrm>
                <a:off x="4233" y="2784"/>
                <a:ext cx="437"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319" name="Rectangle 234"/>
              <p:cNvSpPr>
                <a:spLocks noChangeArrowheads="1"/>
              </p:cNvSpPr>
              <p:nvPr/>
            </p:nvSpPr>
            <p:spPr bwMode="auto">
              <a:xfrm>
                <a:off x="4665" y="2784"/>
                <a:ext cx="430" cy="29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grpSp>
        <p:sp>
          <p:nvSpPr>
            <p:cNvPr id="51299" name="Text Box 235"/>
            <p:cNvSpPr txBox="1">
              <a:spLocks noChangeArrowheads="1"/>
            </p:cNvSpPr>
            <p:nvPr/>
          </p:nvSpPr>
          <p:spPr bwMode="auto">
            <a:xfrm>
              <a:off x="912"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809</a:t>
              </a:r>
            </a:p>
          </p:txBody>
        </p:sp>
        <p:sp>
          <p:nvSpPr>
            <p:cNvPr id="51300" name="Text Box 236"/>
            <p:cNvSpPr txBox="1">
              <a:spLocks noChangeArrowheads="1"/>
            </p:cNvSpPr>
            <p:nvPr/>
          </p:nvSpPr>
          <p:spPr bwMode="auto">
            <a:xfrm>
              <a:off x="1347"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503</a:t>
              </a:r>
            </a:p>
          </p:txBody>
        </p:sp>
        <p:sp>
          <p:nvSpPr>
            <p:cNvPr id="51301" name="Text Box 237"/>
            <p:cNvSpPr txBox="1">
              <a:spLocks noChangeArrowheads="1"/>
            </p:cNvSpPr>
            <p:nvPr/>
          </p:nvSpPr>
          <p:spPr bwMode="auto">
            <a:xfrm>
              <a:off x="1782"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946</a:t>
              </a:r>
            </a:p>
          </p:txBody>
        </p:sp>
        <p:sp>
          <p:nvSpPr>
            <p:cNvPr id="51302" name="Text Box 238"/>
            <p:cNvSpPr txBox="1">
              <a:spLocks noChangeArrowheads="1"/>
            </p:cNvSpPr>
            <p:nvPr/>
          </p:nvSpPr>
          <p:spPr bwMode="auto">
            <a:xfrm>
              <a:off x="2209"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367</a:t>
              </a:r>
            </a:p>
          </p:txBody>
        </p:sp>
        <p:sp>
          <p:nvSpPr>
            <p:cNvPr id="51303" name="Text Box 239"/>
            <p:cNvSpPr txBox="1">
              <a:spLocks noChangeArrowheads="1"/>
            </p:cNvSpPr>
            <p:nvPr/>
          </p:nvSpPr>
          <p:spPr bwMode="auto">
            <a:xfrm>
              <a:off x="2644"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987</a:t>
              </a:r>
            </a:p>
          </p:txBody>
        </p:sp>
        <p:sp>
          <p:nvSpPr>
            <p:cNvPr id="51304" name="Text Box 240"/>
            <p:cNvSpPr txBox="1">
              <a:spLocks noChangeArrowheads="1"/>
            </p:cNvSpPr>
            <p:nvPr/>
          </p:nvSpPr>
          <p:spPr bwMode="auto">
            <a:xfrm>
              <a:off x="3071"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838</a:t>
              </a:r>
            </a:p>
          </p:txBody>
        </p:sp>
        <p:sp>
          <p:nvSpPr>
            <p:cNvPr id="51305" name="Text Box 241"/>
            <p:cNvSpPr txBox="1">
              <a:spLocks noChangeArrowheads="1"/>
            </p:cNvSpPr>
            <p:nvPr/>
          </p:nvSpPr>
          <p:spPr bwMode="auto">
            <a:xfrm>
              <a:off x="3506"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259</a:t>
              </a:r>
            </a:p>
          </p:txBody>
        </p:sp>
        <p:sp>
          <p:nvSpPr>
            <p:cNvPr id="51306" name="Text Box 242"/>
            <p:cNvSpPr txBox="1">
              <a:spLocks noChangeArrowheads="1"/>
            </p:cNvSpPr>
            <p:nvPr/>
          </p:nvSpPr>
          <p:spPr bwMode="auto">
            <a:xfrm>
              <a:off x="3941"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236</a:t>
              </a:r>
            </a:p>
          </p:txBody>
        </p:sp>
        <p:sp>
          <p:nvSpPr>
            <p:cNvPr id="51307" name="Text Box 243"/>
            <p:cNvSpPr txBox="1">
              <a:spLocks noChangeArrowheads="1"/>
            </p:cNvSpPr>
            <p:nvPr/>
          </p:nvSpPr>
          <p:spPr bwMode="auto">
            <a:xfrm>
              <a:off x="4368"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latin typeface="Times New Roman" charset="0"/>
                </a:rPr>
                <a:t>659</a:t>
              </a:r>
            </a:p>
          </p:txBody>
        </p:sp>
        <p:sp>
          <p:nvSpPr>
            <p:cNvPr id="51308" name="Text Box 244"/>
            <p:cNvSpPr txBox="1">
              <a:spLocks noChangeArrowheads="1"/>
            </p:cNvSpPr>
            <p:nvPr/>
          </p:nvSpPr>
          <p:spPr bwMode="auto">
            <a:xfrm>
              <a:off x="4803" y="3240"/>
              <a:ext cx="429" cy="26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dirty="0">
                  <a:latin typeface="Times New Roman" charset="0"/>
                </a:rPr>
                <a:t>361</a:t>
              </a:r>
            </a:p>
          </p:txBody>
        </p:sp>
        <p:sp>
          <p:nvSpPr>
            <p:cNvPr id="51309" name="Oval 245"/>
            <p:cNvSpPr>
              <a:spLocks noChangeArrowheads="1"/>
            </p:cNvSpPr>
            <p:nvPr/>
          </p:nvSpPr>
          <p:spPr bwMode="auto">
            <a:xfrm>
              <a:off x="5000" y="2243"/>
              <a:ext cx="47" cy="47"/>
            </a:xfrm>
            <a:prstGeom prst="ellipse">
              <a:avLst/>
            </a:prstGeom>
            <a:solidFill>
              <a:srgbClr val="000000"/>
            </a:solidFill>
            <a:ln w="9525">
              <a:solidFill>
                <a:schemeClr val="tx1"/>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6859"/>
                                        </p:tgtEl>
                                        <p:attrNameLst>
                                          <p:attrName>style.visibility</p:attrName>
                                        </p:attrNameLst>
                                      </p:cBhvr>
                                      <p:to>
                                        <p:strVal val="visible"/>
                                      </p:to>
                                    </p:set>
                                  </p:childTnLst>
                                  <p:subTnLst>
                                    <p:set>
                                      <p:cBhvr override="childStyle">
                                        <p:cTn dur="1" fill="hold" display="0" masterRel="nextClick" afterEffect="1"/>
                                        <p:tgtEl>
                                          <p:spTgt spid="20685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69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69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69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69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69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69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69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695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69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69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499"/>
                                          </p:stCondLst>
                                        </p:cTn>
                                        <p:tgtEl>
                                          <p:spTgt spid="206860"/>
                                        </p:tgtEl>
                                        <p:attrNameLst>
                                          <p:attrName>style.visibility</p:attrName>
                                        </p:attrNameLst>
                                      </p:cBhvr>
                                      <p:to>
                                        <p:strVal val="visible"/>
                                      </p:to>
                                    </p:set>
                                  </p:childTnLst>
                                  <p:subTnLst>
                                    <p:set>
                                      <p:cBhvr override="childStyle">
                                        <p:cTn dur="1" fill="hold" display="0" masterRel="nextClick" afterEffect="1"/>
                                        <p:tgtEl>
                                          <p:spTgt spid="206860"/>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2" presetClass="entr" presetSubtype="6"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1+#ppt_h/2"/>
                                          </p:val>
                                        </p:tav>
                                        <p:tav tm="100000">
                                          <p:val>
                                            <p:strVal val="#ppt_y"/>
                                          </p:val>
                                        </p:tav>
                                      </p:tavLst>
                                    </p:anim>
                                  </p:childTnLst>
                                </p:cTn>
                              </p:par>
                              <p:par>
                                <p:cTn id="44" presetID="1" presetClass="exit" presetSubtype="0" fill="hold" nodeType="withEffect">
                                  <p:stCondLst>
                                    <p:cond delay="0"/>
                                  </p:stCondLst>
                                  <p:childTnLst>
                                    <p:set>
                                      <p:cBhvr>
                                        <p:cTn id="45" dur="1" fill="hold">
                                          <p:stCondLst>
                                            <p:cond delay="0"/>
                                          </p:stCondLst>
                                        </p:cTn>
                                        <p:tgtEl>
                                          <p:spTgt spid="2"/>
                                        </p:tgtEl>
                                        <p:attrNameLst>
                                          <p:attrName>style.visibility</p:attrName>
                                        </p:attrNameLst>
                                      </p:cBhvr>
                                      <p:to>
                                        <p:strVal val="hidden"/>
                                      </p:to>
                                    </p:set>
                                  </p:childTnLst>
                                </p:cTn>
                              </p:par>
                            </p:childTnLst>
                          </p:cTn>
                        </p:par>
                        <p:par>
                          <p:cTn id="46" fill="hold">
                            <p:stCondLst>
                              <p:cond delay="500"/>
                            </p:stCondLst>
                            <p:childTnLst>
                              <p:par>
                                <p:cTn id="47" presetID="1"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par>
                          <p:cTn id="49" fill="hold">
                            <p:stCondLst>
                              <p:cond delay="500"/>
                            </p:stCondLst>
                            <p:childTnLst>
                              <p:par>
                                <p:cTn id="50" presetID="1" presetClass="entr" presetSubtype="0" fill="hold" grpId="0" nodeType="afterEffect">
                                  <p:stCondLst>
                                    <p:cond delay="0"/>
                                  </p:stCondLst>
                                  <p:childTnLst>
                                    <p:set>
                                      <p:cBhvr>
                                        <p:cTn id="51" dur="1" fill="hold">
                                          <p:stCondLst>
                                            <p:cond delay="499"/>
                                          </p:stCondLst>
                                        </p:cTn>
                                        <p:tgtEl>
                                          <p:spTgt spid="206870"/>
                                        </p:tgtEl>
                                        <p:attrNameLst>
                                          <p:attrName>style.visibility</p:attrName>
                                        </p:attrNameLst>
                                      </p:cBhvr>
                                      <p:to>
                                        <p:strVal val="visible"/>
                                      </p:to>
                                    </p:set>
                                  </p:childTnLst>
                                  <p:subTnLst>
                                    <p:set>
                                      <p:cBhvr override="childStyle">
                                        <p:cTn dur="1" fill="hold" display="0" masterRel="nextClick" afterEffect="1"/>
                                        <p:tgtEl>
                                          <p:spTgt spid="206870"/>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206871"/>
                                        </p:tgtEl>
                                        <p:attrNameLst>
                                          <p:attrName>style.visibility</p:attrName>
                                        </p:attrNameLst>
                                      </p:cBhvr>
                                      <p:to>
                                        <p:strVal val="visible"/>
                                      </p:to>
                                    </p:set>
                                  </p:childTnLst>
                                  <p:subTnLst>
                                    <p:set>
                                      <p:cBhvr override="childStyle">
                                        <p:cTn dur="1" fill="hold" display="0" masterRel="nextClick" afterEffect="1"/>
                                        <p:tgtEl>
                                          <p:spTgt spid="206871"/>
                                        </p:tgtEl>
                                        <p:attrNameLst>
                                          <p:attrName>style.visibility</p:attrName>
                                        </p:attrNameLst>
                                      </p:cBhvr>
                                      <p:to>
                                        <p:strVal val="hidden"/>
                                      </p:to>
                                    </p:set>
                                  </p:sub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206960"/>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0" nodeType="afterEffect">
                                  <p:stCondLst>
                                    <p:cond delay="0"/>
                                  </p:stCondLst>
                                  <p:childTnLst>
                                    <p:set>
                                      <p:cBhvr>
                                        <p:cTn id="64" dur="1" fill="hold">
                                          <p:stCondLst>
                                            <p:cond delay="499"/>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499"/>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06878"/>
                                        </p:tgtEl>
                                        <p:attrNameLst>
                                          <p:attrName>style.visibility</p:attrName>
                                        </p:attrNameLst>
                                      </p:cBhvr>
                                      <p:to>
                                        <p:strVal val="visible"/>
                                      </p:to>
                                    </p:set>
                                  </p:childTnLst>
                                  <p:subTnLst>
                                    <p:set>
                                      <p:cBhvr override="childStyle">
                                        <p:cTn dur="1" fill="hold" display="0" masterRel="nextClick" afterEffect="1"/>
                                        <p:tgtEl>
                                          <p:spTgt spid="206878"/>
                                        </p:tgtEl>
                                        <p:attrNameLst>
                                          <p:attrName>style.visibility</p:attrName>
                                        </p:attrNameLst>
                                      </p:cBhvr>
                                      <p:to>
                                        <p:strVal val="hidden"/>
                                      </p:to>
                                    </p:set>
                                  </p:sub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206960"/>
                                        </p:tgtEl>
                                        <p:attrNameLst>
                                          <p:attrName>style.visibility</p:attrName>
                                        </p:attrNameLst>
                                      </p:cBhvr>
                                      <p:to>
                                        <p:strVal val="hidden"/>
                                      </p:to>
                                    </p:set>
                                  </p:childTnLst>
                                </p:cTn>
                              </p:par>
                            </p:childTnLst>
                          </p:cTn>
                        </p:par>
                        <p:par>
                          <p:cTn id="77" fill="hold">
                            <p:stCondLst>
                              <p:cond delay="0"/>
                            </p:stCondLst>
                            <p:childTnLst>
                              <p:par>
                                <p:cTn id="78" presetID="2" presetClass="entr" presetSubtype="6" fill="hold"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fill="hold"/>
                                        <p:tgtEl>
                                          <p:spTgt spid="23"/>
                                        </p:tgtEl>
                                        <p:attrNameLst>
                                          <p:attrName>ppt_x</p:attrName>
                                        </p:attrNameLst>
                                      </p:cBhvr>
                                      <p:tavLst>
                                        <p:tav tm="0">
                                          <p:val>
                                            <p:strVal val="1+#ppt_w/2"/>
                                          </p:val>
                                        </p:tav>
                                        <p:tav tm="100000">
                                          <p:val>
                                            <p:strVal val="#ppt_x"/>
                                          </p:val>
                                        </p:tav>
                                      </p:tavLst>
                                    </p:anim>
                                    <p:anim calcmode="lin" valueType="num">
                                      <p:cBhvr additive="base">
                                        <p:cTn id="81" dur="500" fill="hold"/>
                                        <p:tgtEl>
                                          <p:spTgt spid="23"/>
                                        </p:tgtEl>
                                        <p:attrNameLst>
                                          <p:attrName>ppt_y</p:attrName>
                                        </p:attrNameLst>
                                      </p:cBhvr>
                                      <p:tavLst>
                                        <p:tav tm="0">
                                          <p:val>
                                            <p:strVal val="1+#ppt_h/2"/>
                                          </p:val>
                                        </p:tav>
                                        <p:tav tm="100000">
                                          <p:val>
                                            <p:strVal val="#ppt_y"/>
                                          </p:val>
                                        </p:tav>
                                      </p:tavLst>
                                    </p:anim>
                                  </p:childTnLst>
                                </p:cTn>
                              </p:par>
                              <p:par>
                                <p:cTn id="82" presetID="1" presetClass="exit" presetSubtype="0" fill="hold" nodeType="withEffect">
                                  <p:stCondLst>
                                    <p:cond delay="0"/>
                                  </p:stCondLst>
                                  <p:childTnLst>
                                    <p:set>
                                      <p:cBhvr>
                                        <p:cTn id="83" dur="1" fill="hold">
                                          <p:stCondLst>
                                            <p:cond delay="0"/>
                                          </p:stCondLst>
                                        </p:cTn>
                                        <p:tgtEl>
                                          <p:spTgt spid="4"/>
                                        </p:tgtEl>
                                        <p:attrNameLst>
                                          <p:attrName>style.visibility</p:attrName>
                                        </p:attrNameLst>
                                      </p:cBhvr>
                                      <p:to>
                                        <p:strVal val="hidden"/>
                                      </p:to>
                                    </p:set>
                                  </p:childTnLst>
                                </p:cTn>
                              </p:par>
                            </p:childTnLst>
                          </p:cTn>
                        </p:par>
                        <p:par>
                          <p:cTn id="84" fill="hold">
                            <p:stCondLst>
                              <p:cond delay="500"/>
                            </p:stCondLst>
                            <p:childTnLst>
                              <p:par>
                                <p:cTn id="85" presetID="1" presetClass="entr" presetSubtype="0" fill="hold" nodeType="afterEffect">
                                  <p:stCondLst>
                                    <p:cond delay="0"/>
                                  </p:stCondLst>
                                  <p:childTnLst>
                                    <p:set>
                                      <p:cBhvr>
                                        <p:cTn id="86" dur="1" fill="hold">
                                          <p:stCondLst>
                                            <p:cond delay="0"/>
                                          </p:stCondLst>
                                        </p:cTn>
                                        <p:tgtEl>
                                          <p:spTgt spid="207004"/>
                                        </p:tgtEl>
                                        <p:attrNameLst>
                                          <p:attrName>style.visibility</p:attrName>
                                        </p:attrNameLst>
                                      </p:cBhvr>
                                      <p:to>
                                        <p:strVal val="visible"/>
                                      </p:to>
                                    </p:set>
                                  </p:childTnLst>
                                </p:cTn>
                              </p:par>
                            </p:childTnLst>
                          </p:cTn>
                        </p:par>
                        <p:par>
                          <p:cTn id="87" fill="hold">
                            <p:stCondLst>
                              <p:cond delay="500"/>
                            </p:stCondLst>
                            <p:childTnLst>
                              <p:par>
                                <p:cTn id="88" presetID="1" presetClass="entr" presetSubtype="0" fill="hold" grpId="0" nodeType="afterEffect">
                                  <p:stCondLst>
                                    <p:cond delay="0"/>
                                  </p:stCondLst>
                                  <p:childTnLst>
                                    <p:set>
                                      <p:cBhvr>
                                        <p:cTn id="89" dur="1" fill="hold">
                                          <p:stCondLst>
                                            <p:cond delay="0"/>
                                          </p:stCondLst>
                                        </p:cTn>
                                        <p:tgtEl>
                                          <p:spTgt spid="206975"/>
                                        </p:tgtEl>
                                        <p:attrNameLst>
                                          <p:attrName>style.visibility</p:attrName>
                                        </p:attrNameLst>
                                      </p:cBhvr>
                                      <p:to>
                                        <p:strVal val="visible"/>
                                      </p:to>
                                    </p:set>
                                  </p:childTnLst>
                                  <p:subTnLst>
                                    <p:set>
                                      <p:cBhvr override="childStyle">
                                        <p:cTn dur="1" fill="hold" display="0" masterRel="nextClick" afterEffect="1"/>
                                        <p:tgtEl>
                                          <p:spTgt spid="206975"/>
                                        </p:tgtEl>
                                        <p:attrNameLst>
                                          <p:attrName>style.visibility</p:attrName>
                                        </p:attrNameLst>
                                      </p:cBhvr>
                                      <p:to>
                                        <p:strVal val="hidden"/>
                                      </p:to>
                                    </p:set>
                                  </p:sub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206989"/>
                                        </p:tgtEl>
                                        <p:attrNameLst>
                                          <p:attrName>style.visibility</p:attrName>
                                        </p:attrNameLst>
                                      </p:cBhvr>
                                      <p:to>
                                        <p:strVal val="visible"/>
                                      </p:to>
                                    </p:set>
                                  </p:childTnLst>
                                </p:cTn>
                              </p:par>
                            </p:childTnLst>
                          </p:cTn>
                        </p:par>
                        <p:par>
                          <p:cTn id="94" fill="hold">
                            <p:stCondLst>
                              <p:cond delay="0"/>
                            </p:stCondLst>
                            <p:childTnLst>
                              <p:par>
                                <p:cTn id="95" presetID="1" presetClass="entr" presetSubtype="0" fill="hold" grpId="0" nodeType="afterEffect">
                                  <p:stCondLst>
                                    <p:cond delay="0"/>
                                  </p:stCondLst>
                                  <p:childTnLst>
                                    <p:set>
                                      <p:cBhvr>
                                        <p:cTn id="96" dur="1" fill="hold">
                                          <p:stCondLst>
                                            <p:cond delay="0"/>
                                          </p:stCondLst>
                                        </p:cTn>
                                        <p:tgtEl>
                                          <p:spTgt spid="206976"/>
                                        </p:tgtEl>
                                        <p:attrNameLst>
                                          <p:attrName>style.visibility</p:attrName>
                                        </p:attrNameLst>
                                      </p:cBhvr>
                                      <p:to>
                                        <p:strVal val="visible"/>
                                      </p:to>
                                    </p:set>
                                  </p:childTnLst>
                                  <p:subTnLst>
                                    <p:set>
                                      <p:cBhvr override="childStyle">
                                        <p:cTn dur="1" fill="hold" display="0" masterRel="nextClick" afterEffect="1"/>
                                        <p:tgtEl>
                                          <p:spTgt spid="206976"/>
                                        </p:tgtEl>
                                        <p:attrNameLst>
                                          <p:attrName>style.visibility</p:attrName>
                                        </p:attrNameLst>
                                      </p:cBhvr>
                                      <p:to>
                                        <p:strVal val="hidden"/>
                                      </p:to>
                                    </p:set>
                                  </p:sub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06977"/>
                                        </p:tgtEl>
                                        <p:attrNameLst>
                                          <p:attrName>style.visibility</p:attrName>
                                        </p:attrNameLst>
                                      </p:cBhvr>
                                      <p:to>
                                        <p:strVal val="visible"/>
                                      </p:to>
                                    </p:set>
                                  </p:childTnLst>
                                  <p:subTnLst>
                                    <p:set>
                                      <p:cBhvr override="childStyle">
                                        <p:cTn dur="1" fill="hold" display="0" masterRel="nextClick" afterEffect="1"/>
                                        <p:tgtEl>
                                          <p:spTgt spid="206977"/>
                                        </p:tgtEl>
                                        <p:attrNameLst>
                                          <p:attrName>style.visibility</p:attrName>
                                        </p:attrNameLst>
                                      </p:cBhvr>
                                      <p:to>
                                        <p:strVal val="hidden"/>
                                      </p:to>
                                    </p:set>
                                  </p:sub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24"/>
                                        </p:tgtEl>
                                        <p:attrNameLst>
                                          <p:attrName>style.visibility</p:attrName>
                                        </p:attrNameLst>
                                      </p:cBhvr>
                                      <p:to>
                                        <p:strVal val="visible"/>
                                      </p:to>
                                    </p:set>
                                  </p:childTnLst>
                                </p:cTn>
                              </p:par>
                            </p:childTnLst>
                          </p:cTn>
                        </p:par>
                        <p:par>
                          <p:cTn id="105" fill="hold">
                            <p:stCondLst>
                              <p:cond delay="0"/>
                            </p:stCondLst>
                            <p:childTnLst>
                              <p:par>
                                <p:cTn id="106" presetID="1" presetClass="entr" presetSubtype="0" fill="hold" grpId="0" nodeType="afterEffect">
                                  <p:stCondLst>
                                    <p:cond delay="0"/>
                                  </p:stCondLst>
                                  <p:childTnLst>
                                    <p:set>
                                      <p:cBhvr>
                                        <p:cTn id="107"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206981"/>
                                        </p:tgtEl>
                                        <p:attrNameLst>
                                          <p:attrName>style.visibility</p:attrName>
                                        </p:attrNameLst>
                                      </p:cBhvr>
                                      <p:to>
                                        <p:strVal val="visible"/>
                                      </p:to>
                                    </p:set>
                                  </p:childTnLst>
                                  <p:subTnLst>
                                    <p:set>
                                      <p:cBhvr override="childStyle">
                                        <p:cTn dur="1" fill="hold" display="0" masterRel="nextClick" afterEffect="1"/>
                                        <p:tgtEl>
                                          <p:spTgt spid="206981"/>
                                        </p:tgtEl>
                                        <p:attrNameLst>
                                          <p:attrName>style.visibility</p:attrName>
                                        </p:attrNameLst>
                                      </p:cBhvr>
                                      <p:to>
                                        <p:strVal val="hidden"/>
                                      </p:to>
                                    </p:set>
                                  </p:sub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206992"/>
                                        </p:tgtEl>
                                        <p:attrNameLst>
                                          <p:attrName>style.visibility</p:attrName>
                                        </p:attrNameLst>
                                      </p:cBhvr>
                                      <p:to>
                                        <p:strVal val="visible"/>
                                      </p:to>
                                    </p:set>
                                  </p:childTnLst>
                                </p:cTn>
                              </p:par>
                            </p:childTnLst>
                          </p:cTn>
                        </p:par>
                        <p:par>
                          <p:cTn id="120" fill="hold">
                            <p:stCondLst>
                              <p:cond delay="0"/>
                            </p:stCondLst>
                            <p:childTnLst>
                              <p:par>
                                <p:cTn id="121" presetID="1" presetClass="entr" presetSubtype="0" fill="hold" grpId="0" nodeType="afterEffect">
                                  <p:stCondLst>
                                    <p:cond delay="0"/>
                                  </p:stCondLst>
                                  <p:childTnLst>
                                    <p:set>
                                      <p:cBhvr>
                                        <p:cTn id="122"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25"/>
                                        </p:tgtEl>
                                        <p:attrNameLst>
                                          <p:attrName>style.visibility</p:attrName>
                                        </p:attrNameLst>
                                      </p:cBhvr>
                                      <p:to>
                                        <p:strVal val="visible"/>
                                      </p:to>
                                    </p:set>
                                  </p:childTnLst>
                                </p:cTn>
                              </p:par>
                            </p:childTnLst>
                          </p:cTn>
                        </p:par>
                        <p:par>
                          <p:cTn id="127" fill="hold">
                            <p:stCondLst>
                              <p:cond delay="0"/>
                            </p:stCondLst>
                            <p:childTnLst>
                              <p:par>
                                <p:cTn id="128" presetID="1" presetClass="entr" presetSubtype="0" fill="hold" grpId="1" nodeType="afterEffect">
                                  <p:stCondLst>
                                    <p:cond delay="0"/>
                                  </p:stCondLst>
                                  <p:childTnLst>
                                    <p:set>
                                      <p:cBhvr>
                                        <p:cTn id="129"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1" nodeType="clickEffect">
                                  <p:stCondLst>
                                    <p:cond delay="0"/>
                                  </p:stCondLst>
                                  <p:childTnLst>
                                    <p:set>
                                      <p:cBhvr>
                                        <p:cTn id="133"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134" fill="hold">
                      <p:stCondLst>
                        <p:cond delay="indefinite"/>
                      </p:stCondLst>
                      <p:childTnLst>
                        <p:par>
                          <p:cTn id="135" fill="hold">
                            <p:stCondLst>
                              <p:cond delay="0"/>
                            </p:stCondLst>
                            <p:childTnLst>
                              <p:par>
                                <p:cTn id="136" presetID="1" presetClass="entr" presetSubtype="0" fill="hold" grpId="1" nodeType="clickEffect">
                                  <p:stCondLst>
                                    <p:cond delay="0"/>
                                  </p:stCondLst>
                                  <p:childTnLst>
                                    <p:set>
                                      <p:cBhvr>
                                        <p:cTn id="137"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138" fill="hold">
                      <p:stCondLst>
                        <p:cond delay="indefinite"/>
                      </p:stCondLst>
                      <p:childTnLst>
                        <p:par>
                          <p:cTn id="139" fill="hold">
                            <p:stCondLst>
                              <p:cond delay="0"/>
                            </p:stCondLst>
                            <p:childTnLst>
                              <p:par>
                                <p:cTn id="140" presetID="1" presetClass="entr" presetSubtype="0" fill="hold" nodeType="clickEffect">
                                  <p:stCondLst>
                                    <p:cond delay="0"/>
                                  </p:stCondLst>
                                  <p:childTnLst>
                                    <p:set>
                                      <p:cBhvr>
                                        <p:cTn id="141" dur="1" fill="hold">
                                          <p:stCondLst>
                                            <p:cond delay="0"/>
                                          </p:stCondLst>
                                        </p:cTn>
                                        <p:tgtEl>
                                          <p:spTgt spid="26"/>
                                        </p:tgtEl>
                                        <p:attrNameLst>
                                          <p:attrName>style.visibility</p:attrName>
                                        </p:attrNameLst>
                                      </p:cBhvr>
                                      <p:to>
                                        <p:strVal val="visible"/>
                                      </p:to>
                                    </p:set>
                                  </p:childTnLst>
                                </p:cTn>
                              </p:par>
                            </p:childTnLst>
                          </p:cTn>
                        </p:par>
                        <p:par>
                          <p:cTn id="142" fill="hold">
                            <p:stCondLst>
                              <p:cond delay="0"/>
                            </p:stCondLst>
                            <p:childTnLst>
                              <p:par>
                                <p:cTn id="143" presetID="1" presetClass="entr" presetSubtype="0" fill="hold" grpId="2" nodeType="afterEffect">
                                  <p:stCondLst>
                                    <p:cond delay="0"/>
                                  </p:stCondLst>
                                  <p:childTnLst>
                                    <p:set>
                                      <p:cBhvr>
                                        <p:cTn id="144"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2" nodeType="clickEffect">
                                  <p:stCondLst>
                                    <p:cond delay="0"/>
                                  </p:stCondLst>
                                  <p:childTnLst>
                                    <p:set>
                                      <p:cBhvr>
                                        <p:cTn id="148"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149" fill="hold">
                      <p:stCondLst>
                        <p:cond delay="indefinite"/>
                      </p:stCondLst>
                      <p:childTnLst>
                        <p:par>
                          <p:cTn id="150" fill="hold">
                            <p:stCondLst>
                              <p:cond delay="0"/>
                            </p:stCondLst>
                            <p:childTnLst>
                              <p:par>
                                <p:cTn id="151" presetID="1" presetClass="entr" presetSubtype="0" fill="hold" grpId="1" nodeType="clickEffect">
                                  <p:stCondLst>
                                    <p:cond delay="0"/>
                                  </p:stCondLst>
                                  <p:childTnLst>
                                    <p:set>
                                      <p:cBhvr>
                                        <p:cTn id="152" dur="1" fill="hold">
                                          <p:stCondLst>
                                            <p:cond delay="0"/>
                                          </p:stCondLst>
                                        </p:cTn>
                                        <p:tgtEl>
                                          <p:spTgt spid="206981"/>
                                        </p:tgtEl>
                                        <p:attrNameLst>
                                          <p:attrName>style.visibility</p:attrName>
                                        </p:attrNameLst>
                                      </p:cBhvr>
                                      <p:to>
                                        <p:strVal val="visible"/>
                                      </p:to>
                                    </p:set>
                                  </p:childTnLst>
                                  <p:subTnLst>
                                    <p:set>
                                      <p:cBhvr override="childStyle">
                                        <p:cTn dur="1" fill="hold" display="0" masterRel="nextClick" afterEffect="1"/>
                                        <p:tgtEl>
                                          <p:spTgt spid="206981"/>
                                        </p:tgtEl>
                                        <p:attrNameLst>
                                          <p:attrName>style.visibility</p:attrName>
                                        </p:attrNameLst>
                                      </p:cBhvr>
                                      <p:to>
                                        <p:strVal val="hidden"/>
                                      </p:to>
                                    </p:set>
                                  </p:sub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206995"/>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2" nodeType="clickEffect">
                                  <p:stCondLst>
                                    <p:cond delay="0"/>
                                  </p:stCondLst>
                                  <p:childTnLst>
                                    <p:set>
                                      <p:cBhvr>
                                        <p:cTn id="160"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27"/>
                                        </p:tgtEl>
                                        <p:attrNameLst>
                                          <p:attrName>style.visibility</p:attrName>
                                        </p:attrNameLst>
                                      </p:cBhvr>
                                      <p:to>
                                        <p:strVal val="visible"/>
                                      </p:to>
                                    </p:set>
                                  </p:childTnLst>
                                </p:cTn>
                              </p:par>
                            </p:childTnLst>
                          </p:cTn>
                        </p:par>
                        <p:par>
                          <p:cTn id="165" fill="hold">
                            <p:stCondLst>
                              <p:cond delay="0"/>
                            </p:stCondLst>
                            <p:childTnLst>
                              <p:par>
                                <p:cTn id="166" presetID="1" presetClass="entr" presetSubtype="0" fill="hold" grpId="3" nodeType="afterEffect">
                                  <p:stCondLst>
                                    <p:cond delay="0"/>
                                  </p:stCondLst>
                                  <p:childTnLst>
                                    <p:set>
                                      <p:cBhvr>
                                        <p:cTn id="167"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3" nodeType="clickEffect">
                                  <p:stCondLst>
                                    <p:cond delay="0"/>
                                  </p:stCondLst>
                                  <p:childTnLst>
                                    <p:set>
                                      <p:cBhvr>
                                        <p:cTn id="171"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172" fill="hold">
                      <p:stCondLst>
                        <p:cond delay="indefinite"/>
                      </p:stCondLst>
                      <p:childTnLst>
                        <p:par>
                          <p:cTn id="173" fill="hold">
                            <p:stCondLst>
                              <p:cond delay="0"/>
                            </p:stCondLst>
                            <p:childTnLst>
                              <p:par>
                                <p:cTn id="174" presetID="1" presetClass="entr" presetSubtype="0" fill="hold" grpId="3" nodeType="clickEffect">
                                  <p:stCondLst>
                                    <p:cond delay="0"/>
                                  </p:stCondLst>
                                  <p:childTnLst>
                                    <p:set>
                                      <p:cBhvr>
                                        <p:cTn id="175"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176" fill="hold">
                      <p:stCondLst>
                        <p:cond delay="indefinite"/>
                      </p:stCondLst>
                      <p:childTnLst>
                        <p:par>
                          <p:cTn id="177" fill="hold">
                            <p:stCondLst>
                              <p:cond delay="0"/>
                            </p:stCondLst>
                            <p:childTnLst>
                              <p:par>
                                <p:cTn id="178" presetID="1" presetClass="entr" presetSubtype="0" fill="hold" nodeType="clickEffect">
                                  <p:stCondLst>
                                    <p:cond delay="0"/>
                                  </p:stCondLst>
                                  <p:childTnLst>
                                    <p:set>
                                      <p:cBhvr>
                                        <p:cTn id="179" dur="1" fill="hold">
                                          <p:stCondLst>
                                            <p:cond delay="0"/>
                                          </p:stCondLst>
                                        </p:cTn>
                                        <p:tgtEl>
                                          <p:spTgt spid="28"/>
                                        </p:tgtEl>
                                        <p:attrNameLst>
                                          <p:attrName>style.visibility</p:attrName>
                                        </p:attrNameLst>
                                      </p:cBhvr>
                                      <p:to>
                                        <p:strVal val="visible"/>
                                      </p:to>
                                    </p:set>
                                  </p:childTnLst>
                                </p:cTn>
                              </p:par>
                            </p:childTnLst>
                          </p:cTn>
                        </p:par>
                        <p:par>
                          <p:cTn id="180" fill="hold">
                            <p:stCondLst>
                              <p:cond delay="0"/>
                            </p:stCondLst>
                            <p:childTnLst>
                              <p:par>
                                <p:cTn id="181" presetID="1" presetClass="entr" presetSubtype="0" fill="hold" grpId="4" nodeType="afterEffect">
                                  <p:stCondLst>
                                    <p:cond delay="0"/>
                                  </p:stCondLst>
                                  <p:childTnLst>
                                    <p:set>
                                      <p:cBhvr>
                                        <p:cTn id="182"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4" nodeType="clickEffect">
                                  <p:stCondLst>
                                    <p:cond delay="0"/>
                                  </p:stCondLst>
                                  <p:childTnLst>
                                    <p:set>
                                      <p:cBhvr>
                                        <p:cTn id="186"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4" nodeType="clickEffect">
                                  <p:stCondLst>
                                    <p:cond delay="0"/>
                                  </p:stCondLst>
                                  <p:childTnLst>
                                    <p:set>
                                      <p:cBhvr>
                                        <p:cTn id="190"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29"/>
                                        </p:tgtEl>
                                        <p:attrNameLst>
                                          <p:attrName>style.visibility</p:attrName>
                                        </p:attrNameLst>
                                      </p:cBhvr>
                                      <p:to>
                                        <p:strVal val="visible"/>
                                      </p:to>
                                    </p:set>
                                  </p:childTnLst>
                                </p:cTn>
                              </p:par>
                            </p:childTnLst>
                          </p:cTn>
                        </p:par>
                        <p:par>
                          <p:cTn id="195" fill="hold">
                            <p:stCondLst>
                              <p:cond delay="0"/>
                            </p:stCondLst>
                            <p:childTnLst>
                              <p:par>
                                <p:cTn id="196" presetID="1" presetClass="entr" presetSubtype="0" fill="hold" grpId="5" nodeType="afterEffect">
                                  <p:stCondLst>
                                    <p:cond delay="0"/>
                                  </p:stCondLst>
                                  <p:childTnLst>
                                    <p:set>
                                      <p:cBhvr>
                                        <p:cTn id="197"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198" fill="hold">
                      <p:stCondLst>
                        <p:cond delay="indefinite"/>
                      </p:stCondLst>
                      <p:childTnLst>
                        <p:par>
                          <p:cTn id="199" fill="hold">
                            <p:stCondLst>
                              <p:cond delay="0"/>
                            </p:stCondLst>
                            <p:childTnLst>
                              <p:par>
                                <p:cTn id="200" presetID="1" presetClass="entr" presetSubtype="0" fill="hold" grpId="5" nodeType="clickEffect">
                                  <p:stCondLst>
                                    <p:cond delay="0"/>
                                  </p:stCondLst>
                                  <p:childTnLst>
                                    <p:set>
                                      <p:cBhvr>
                                        <p:cTn id="201"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202" fill="hold">
                      <p:stCondLst>
                        <p:cond delay="indefinite"/>
                      </p:stCondLst>
                      <p:childTnLst>
                        <p:par>
                          <p:cTn id="203" fill="hold">
                            <p:stCondLst>
                              <p:cond delay="0"/>
                            </p:stCondLst>
                            <p:childTnLst>
                              <p:par>
                                <p:cTn id="204" presetID="1" presetClass="entr" presetSubtype="0" fill="hold" grpId="2" nodeType="clickEffect">
                                  <p:stCondLst>
                                    <p:cond delay="0"/>
                                  </p:stCondLst>
                                  <p:childTnLst>
                                    <p:set>
                                      <p:cBhvr>
                                        <p:cTn id="205" dur="1" fill="hold">
                                          <p:stCondLst>
                                            <p:cond delay="0"/>
                                          </p:stCondLst>
                                        </p:cTn>
                                        <p:tgtEl>
                                          <p:spTgt spid="206981"/>
                                        </p:tgtEl>
                                        <p:attrNameLst>
                                          <p:attrName>style.visibility</p:attrName>
                                        </p:attrNameLst>
                                      </p:cBhvr>
                                      <p:to>
                                        <p:strVal val="visible"/>
                                      </p:to>
                                    </p:set>
                                  </p:childTnLst>
                                  <p:subTnLst>
                                    <p:set>
                                      <p:cBhvr override="childStyle">
                                        <p:cTn dur="1" fill="hold" display="0" masterRel="nextClick" afterEffect="1"/>
                                        <p:tgtEl>
                                          <p:spTgt spid="206981"/>
                                        </p:tgtEl>
                                        <p:attrNameLst>
                                          <p:attrName>style.visibility</p:attrName>
                                        </p:attrNameLst>
                                      </p:cBhvr>
                                      <p:to>
                                        <p:strVal val="hidden"/>
                                      </p:to>
                                    </p:set>
                                  </p:subTnLst>
                                </p:cTn>
                              </p:par>
                            </p:childTnLst>
                          </p:cTn>
                        </p:par>
                      </p:childTnLst>
                    </p:cTn>
                  </p:par>
                  <p:par>
                    <p:cTn id="206" fill="hold">
                      <p:stCondLst>
                        <p:cond delay="indefinite"/>
                      </p:stCondLst>
                      <p:childTnLst>
                        <p:par>
                          <p:cTn id="207" fill="hold">
                            <p:stCondLst>
                              <p:cond delay="0"/>
                            </p:stCondLst>
                            <p:childTnLst>
                              <p:par>
                                <p:cTn id="208" presetID="1" presetClass="entr" presetSubtype="0" fill="hold" nodeType="clickEffect">
                                  <p:stCondLst>
                                    <p:cond delay="0"/>
                                  </p:stCondLst>
                                  <p:childTnLst>
                                    <p:set>
                                      <p:cBhvr>
                                        <p:cTn id="209" dur="1" fill="hold">
                                          <p:stCondLst>
                                            <p:cond delay="0"/>
                                          </p:stCondLst>
                                        </p:cTn>
                                        <p:tgtEl>
                                          <p:spTgt spid="206998"/>
                                        </p:tgtEl>
                                        <p:attrNameLst>
                                          <p:attrName>style.visibility</p:attrName>
                                        </p:attrNameLst>
                                      </p:cBhvr>
                                      <p:to>
                                        <p:strVal val="visible"/>
                                      </p:to>
                                    </p:set>
                                  </p:childTnLst>
                                </p:cTn>
                              </p:par>
                            </p:childTnLst>
                          </p:cTn>
                        </p:par>
                        <p:par>
                          <p:cTn id="210" fill="hold">
                            <p:stCondLst>
                              <p:cond delay="0"/>
                            </p:stCondLst>
                            <p:childTnLst>
                              <p:par>
                                <p:cTn id="211" presetID="1" presetClass="entr" presetSubtype="0" fill="hold" grpId="5" nodeType="afterEffect">
                                  <p:stCondLst>
                                    <p:cond delay="0"/>
                                  </p:stCondLst>
                                  <p:childTnLst>
                                    <p:set>
                                      <p:cBhvr>
                                        <p:cTn id="212"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childTnLst>
                                    <p:set>
                                      <p:cBhvr>
                                        <p:cTn id="216" dur="1" fill="hold">
                                          <p:stCondLst>
                                            <p:cond delay="0"/>
                                          </p:stCondLst>
                                        </p:cTn>
                                        <p:tgtEl>
                                          <p:spTgt spid="30"/>
                                        </p:tgtEl>
                                        <p:attrNameLst>
                                          <p:attrName>style.visibility</p:attrName>
                                        </p:attrNameLst>
                                      </p:cBhvr>
                                      <p:to>
                                        <p:strVal val="visible"/>
                                      </p:to>
                                    </p:set>
                                  </p:childTnLst>
                                </p:cTn>
                              </p:par>
                            </p:childTnLst>
                          </p:cTn>
                        </p:par>
                        <p:par>
                          <p:cTn id="217" fill="hold">
                            <p:stCondLst>
                              <p:cond delay="0"/>
                            </p:stCondLst>
                            <p:childTnLst>
                              <p:par>
                                <p:cTn id="218" presetID="1" presetClass="entr" presetSubtype="0" fill="hold" grpId="6" nodeType="afterEffect">
                                  <p:stCondLst>
                                    <p:cond delay="0"/>
                                  </p:stCondLst>
                                  <p:childTnLst>
                                    <p:set>
                                      <p:cBhvr>
                                        <p:cTn id="219"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220" fill="hold">
                      <p:stCondLst>
                        <p:cond delay="indefinite"/>
                      </p:stCondLst>
                      <p:childTnLst>
                        <p:par>
                          <p:cTn id="221" fill="hold">
                            <p:stCondLst>
                              <p:cond delay="0"/>
                            </p:stCondLst>
                            <p:childTnLst>
                              <p:par>
                                <p:cTn id="222" presetID="1" presetClass="entr" presetSubtype="0" fill="hold" grpId="6" nodeType="clickEffect">
                                  <p:stCondLst>
                                    <p:cond delay="0"/>
                                  </p:stCondLst>
                                  <p:childTnLst>
                                    <p:set>
                                      <p:cBhvr>
                                        <p:cTn id="223"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224" fill="hold">
                      <p:stCondLst>
                        <p:cond delay="indefinite"/>
                      </p:stCondLst>
                      <p:childTnLst>
                        <p:par>
                          <p:cTn id="225" fill="hold">
                            <p:stCondLst>
                              <p:cond delay="0"/>
                            </p:stCondLst>
                            <p:childTnLst>
                              <p:par>
                                <p:cTn id="226" presetID="1" presetClass="entr" presetSubtype="0" fill="hold" grpId="3" nodeType="clickEffect">
                                  <p:stCondLst>
                                    <p:cond delay="0"/>
                                  </p:stCondLst>
                                  <p:childTnLst>
                                    <p:set>
                                      <p:cBhvr>
                                        <p:cTn id="227" dur="1" fill="hold">
                                          <p:stCondLst>
                                            <p:cond delay="0"/>
                                          </p:stCondLst>
                                        </p:cTn>
                                        <p:tgtEl>
                                          <p:spTgt spid="206981"/>
                                        </p:tgtEl>
                                        <p:attrNameLst>
                                          <p:attrName>style.visibility</p:attrName>
                                        </p:attrNameLst>
                                      </p:cBhvr>
                                      <p:to>
                                        <p:strVal val="visible"/>
                                      </p:to>
                                    </p:set>
                                  </p:childTnLst>
                                  <p:subTnLst>
                                    <p:set>
                                      <p:cBhvr override="childStyle">
                                        <p:cTn dur="1" fill="hold" display="0" masterRel="nextClick" afterEffect="1"/>
                                        <p:tgtEl>
                                          <p:spTgt spid="206981"/>
                                        </p:tgtEl>
                                        <p:attrNameLst>
                                          <p:attrName>style.visibility</p:attrName>
                                        </p:attrNameLst>
                                      </p:cBhvr>
                                      <p:to>
                                        <p:strVal val="hidden"/>
                                      </p:to>
                                    </p:set>
                                  </p:subTnLst>
                                </p:cTn>
                              </p:par>
                            </p:childTnLst>
                          </p:cTn>
                        </p:par>
                      </p:childTnLst>
                    </p:cTn>
                  </p:par>
                  <p:par>
                    <p:cTn id="228" fill="hold">
                      <p:stCondLst>
                        <p:cond delay="indefinite"/>
                      </p:stCondLst>
                      <p:childTnLst>
                        <p:par>
                          <p:cTn id="229" fill="hold">
                            <p:stCondLst>
                              <p:cond delay="0"/>
                            </p:stCondLst>
                            <p:childTnLst>
                              <p:par>
                                <p:cTn id="230" presetID="1" presetClass="entr" presetSubtype="0" fill="hold" nodeType="clickEffect">
                                  <p:stCondLst>
                                    <p:cond delay="0"/>
                                  </p:stCondLst>
                                  <p:childTnLst>
                                    <p:set>
                                      <p:cBhvr>
                                        <p:cTn id="231" dur="1" fill="hold">
                                          <p:stCondLst>
                                            <p:cond delay="0"/>
                                          </p:stCondLst>
                                        </p:cTn>
                                        <p:tgtEl>
                                          <p:spTgt spid="207001"/>
                                        </p:tgtEl>
                                        <p:attrNameLst>
                                          <p:attrName>style.visibility</p:attrName>
                                        </p:attrNameLst>
                                      </p:cBhvr>
                                      <p:to>
                                        <p:strVal val="visible"/>
                                      </p:to>
                                    </p:set>
                                  </p:childTnLst>
                                </p:cTn>
                              </p:par>
                            </p:childTnLst>
                          </p:cTn>
                        </p:par>
                        <p:par>
                          <p:cTn id="232" fill="hold">
                            <p:stCondLst>
                              <p:cond delay="0"/>
                            </p:stCondLst>
                            <p:childTnLst>
                              <p:par>
                                <p:cTn id="233" presetID="1" presetClass="entr" presetSubtype="0" fill="hold" grpId="6" nodeType="afterEffect">
                                  <p:stCondLst>
                                    <p:cond delay="0"/>
                                  </p:stCondLst>
                                  <p:childTnLst>
                                    <p:set>
                                      <p:cBhvr>
                                        <p:cTn id="234"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235" fill="hold">
                      <p:stCondLst>
                        <p:cond delay="indefinite"/>
                      </p:stCondLst>
                      <p:childTnLst>
                        <p:par>
                          <p:cTn id="236" fill="hold">
                            <p:stCondLst>
                              <p:cond delay="0"/>
                            </p:stCondLst>
                            <p:childTnLst>
                              <p:par>
                                <p:cTn id="237" presetID="1" presetClass="entr" presetSubtype="0" fill="hold" nodeType="clickEffect">
                                  <p:stCondLst>
                                    <p:cond delay="0"/>
                                  </p:stCondLst>
                                  <p:childTnLst>
                                    <p:set>
                                      <p:cBhvr>
                                        <p:cTn id="238" dur="1" fill="hold">
                                          <p:stCondLst>
                                            <p:cond delay="0"/>
                                          </p:stCondLst>
                                        </p:cTn>
                                        <p:tgtEl>
                                          <p:spTgt spid="31"/>
                                        </p:tgtEl>
                                        <p:attrNameLst>
                                          <p:attrName>style.visibility</p:attrName>
                                        </p:attrNameLst>
                                      </p:cBhvr>
                                      <p:to>
                                        <p:strVal val="visible"/>
                                      </p:to>
                                    </p:set>
                                  </p:childTnLst>
                                </p:cTn>
                              </p:par>
                            </p:childTnLst>
                          </p:cTn>
                        </p:par>
                        <p:par>
                          <p:cTn id="239" fill="hold">
                            <p:stCondLst>
                              <p:cond delay="0"/>
                            </p:stCondLst>
                            <p:childTnLst>
                              <p:par>
                                <p:cTn id="240" presetID="1" presetClass="entr" presetSubtype="0" fill="hold" grpId="7" nodeType="afterEffect">
                                  <p:stCondLst>
                                    <p:cond delay="0"/>
                                  </p:stCondLst>
                                  <p:childTnLst>
                                    <p:set>
                                      <p:cBhvr>
                                        <p:cTn id="241"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242" fill="hold">
                      <p:stCondLst>
                        <p:cond delay="indefinite"/>
                      </p:stCondLst>
                      <p:childTnLst>
                        <p:par>
                          <p:cTn id="243" fill="hold">
                            <p:stCondLst>
                              <p:cond delay="0"/>
                            </p:stCondLst>
                            <p:childTnLst>
                              <p:par>
                                <p:cTn id="244" presetID="1" presetClass="entr" presetSubtype="0" fill="hold" grpId="7" nodeType="clickEffect">
                                  <p:stCondLst>
                                    <p:cond delay="0"/>
                                  </p:stCondLst>
                                  <p:childTnLst>
                                    <p:set>
                                      <p:cBhvr>
                                        <p:cTn id="245"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246" fill="hold">
                      <p:stCondLst>
                        <p:cond delay="indefinite"/>
                      </p:stCondLst>
                      <p:childTnLst>
                        <p:par>
                          <p:cTn id="247" fill="hold">
                            <p:stCondLst>
                              <p:cond delay="0"/>
                            </p:stCondLst>
                            <p:childTnLst>
                              <p:par>
                                <p:cTn id="248" presetID="1" presetClass="entr" presetSubtype="0" fill="hold" grpId="7" nodeType="clickEffect">
                                  <p:stCondLst>
                                    <p:cond delay="0"/>
                                  </p:stCondLst>
                                  <p:childTnLst>
                                    <p:set>
                                      <p:cBhvr>
                                        <p:cTn id="249"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250" fill="hold">
                      <p:stCondLst>
                        <p:cond delay="indefinite"/>
                      </p:stCondLst>
                      <p:childTnLst>
                        <p:par>
                          <p:cTn id="251" fill="hold">
                            <p:stCondLst>
                              <p:cond delay="0"/>
                            </p:stCondLst>
                            <p:childTnLst>
                              <p:par>
                                <p:cTn id="252" presetID="1" presetClass="entr" presetSubtype="0" fill="hold" nodeType="clickEffect">
                                  <p:stCondLst>
                                    <p:cond delay="0"/>
                                  </p:stCondLst>
                                  <p:childTnLst>
                                    <p:set>
                                      <p:cBhvr>
                                        <p:cTn id="253" dur="1" fill="hold">
                                          <p:stCondLst>
                                            <p:cond delay="0"/>
                                          </p:stCondLst>
                                        </p:cTn>
                                        <p:tgtEl>
                                          <p:spTgt spid="206983"/>
                                        </p:tgtEl>
                                        <p:attrNameLst>
                                          <p:attrName>style.visibility</p:attrName>
                                        </p:attrNameLst>
                                      </p:cBhvr>
                                      <p:to>
                                        <p:strVal val="visible"/>
                                      </p:to>
                                    </p:set>
                                  </p:childTnLst>
                                </p:cTn>
                              </p:par>
                            </p:childTnLst>
                          </p:cTn>
                        </p:par>
                        <p:par>
                          <p:cTn id="254" fill="hold">
                            <p:stCondLst>
                              <p:cond delay="0"/>
                            </p:stCondLst>
                            <p:childTnLst>
                              <p:par>
                                <p:cTn id="255" presetID="1" presetClass="entr" presetSubtype="0" fill="hold" grpId="8" nodeType="afterEffect">
                                  <p:stCondLst>
                                    <p:cond delay="0"/>
                                  </p:stCondLst>
                                  <p:childTnLst>
                                    <p:set>
                                      <p:cBhvr>
                                        <p:cTn id="256"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257" fill="hold">
                      <p:stCondLst>
                        <p:cond delay="indefinite"/>
                      </p:stCondLst>
                      <p:childTnLst>
                        <p:par>
                          <p:cTn id="258" fill="hold">
                            <p:stCondLst>
                              <p:cond delay="0"/>
                            </p:stCondLst>
                            <p:childTnLst>
                              <p:par>
                                <p:cTn id="259" presetID="1" presetClass="entr" presetSubtype="0" fill="hold" grpId="8" nodeType="clickEffect">
                                  <p:stCondLst>
                                    <p:cond delay="0"/>
                                  </p:stCondLst>
                                  <p:childTnLst>
                                    <p:set>
                                      <p:cBhvr>
                                        <p:cTn id="260" dur="1" fill="hold">
                                          <p:stCondLst>
                                            <p:cond delay="0"/>
                                          </p:stCondLst>
                                        </p:cTn>
                                        <p:tgtEl>
                                          <p:spTgt spid="206980"/>
                                        </p:tgtEl>
                                        <p:attrNameLst>
                                          <p:attrName>style.visibility</p:attrName>
                                        </p:attrNameLst>
                                      </p:cBhvr>
                                      <p:to>
                                        <p:strVal val="visible"/>
                                      </p:to>
                                    </p:set>
                                  </p:childTnLst>
                                  <p:subTnLst>
                                    <p:set>
                                      <p:cBhvr override="childStyle">
                                        <p:cTn dur="1" fill="hold" display="0" masterRel="nextClick" afterEffect="1"/>
                                        <p:tgtEl>
                                          <p:spTgt spid="206980"/>
                                        </p:tgtEl>
                                        <p:attrNameLst>
                                          <p:attrName>style.visibility</p:attrName>
                                        </p:attrNameLst>
                                      </p:cBhvr>
                                      <p:to>
                                        <p:strVal val="hidden"/>
                                      </p:to>
                                    </p:set>
                                  </p:sub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8" nodeType="clickEffect">
                                  <p:stCondLst>
                                    <p:cond delay="0"/>
                                  </p:stCondLst>
                                  <p:childTnLst>
                                    <p:set>
                                      <p:cBhvr>
                                        <p:cTn id="264" dur="1" fill="hold">
                                          <p:stCondLst>
                                            <p:cond delay="0"/>
                                          </p:stCondLst>
                                        </p:cTn>
                                        <p:tgtEl>
                                          <p:spTgt spid="206979"/>
                                        </p:tgtEl>
                                        <p:attrNameLst>
                                          <p:attrName>style.visibility</p:attrName>
                                        </p:attrNameLst>
                                      </p:cBhvr>
                                      <p:to>
                                        <p:strVal val="visible"/>
                                      </p:to>
                                    </p:set>
                                  </p:childTnLst>
                                  <p:subTnLst>
                                    <p:set>
                                      <p:cBhvr override="childStyle">
                                        <p:cTn dur="1" fill="hold" display="0" masterRel="nextClick" afterEffect="1"/>
                                        <p:tgtEl>
                                          <p:spTgt spid="206979"/>
                                        </p:tgtEl>
                                        <p:attrNameLst>
                                          <p:attrName>style.visibility</p:attrName>
                                        </p:attrNameLst>
                                      </p:cBhvr>
                                      <p:to>
                                        <p:strVal val="hidden"/>
                                      </p:to>
                                    </p:set>
                                  </p:sub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206986"/>
                                        </p:tgtEl>
                                        <p:attrNameLst>
                                          <p:attrName>style.visibility</p:attrName>
                                        </p:attrNameLst>
                                      </p:cBhvr>
                                      <p:to>
                                        <p:strVal val="visible"/>
                                      </p:to>
                                    </p:set>
                                  </p:childTnLst>
                                </p:cTn>
                              </p:par>
                            </p:childTnLst>
                          </p:cTn>
                        </p:par>
                        <p:par>
                          <p:cTn id="269" fill="hold">
                            <p:stCondLst>
                              <p:cond delay="0"/>
                            </p:stCondLst>
                            <p:childTnLst>
                              <p:par>
                                <p:cTn id="270" presetID="1" presetClass="entr" presetSubtype="0" fill="hold" grpId="9" nodeType="afterEffect">
                                  <p:stCondLst>
                                    <p:cond delay="0"/>
                                  </p:stCondLst>
                                  <p:childTnLst>
                                    <p:set>
                                      <p:cBhvr>
                                        <p:cTn id="271" dur="1" fill="hold">
                                          <p:stCondLst>
                                            <p:cond delay="0"/>
                                          </p:stCondLst>
                                        </p:cTn>
                                        <p:tgtEl>
                                          <p:spTgt spid="206978"/>
                                        </p:tgtEl>
                                        <p:attrNameLst>
                                          <p:attrName>style.visibility</p:attrName>
                                        </p:attrNameLst>
                                      </p:cBhvr>
                                      <p:to>
                                        <p:strVal val="visible"/>
                                      </p:to>
                                    </p:set>
                                  </p:childTnLst>
                                  <p:subTnLst>
                                    <p:set>
                                      <p:cBhvr override="childStyle">
                                        <p:cTn dur="1" fill="hold" display="0" masterRel="nextClick" afterEffect="1"/>
                                        <p:tgtEl>
                                          <p:spTgt spid="206978"/>
                                        </p:tgtEl>
                                        <p:attrNameLst>
                                          <p:attrName>style.visibility</p:attrName>
                                        </p:attrNameLst>
                                      </p:cBhvr>
                                      <p:to>
                                        <p:strVal val="hidden"/>
                                      </p:to>
                                    </p:set>
                                  </p:subTnLst>
                                </p:cTn>
                              </p:par>
                            </p:childTnLst>
                          </p:cTn>
                        </p:par>
                      </p:childTnLst>
                    </p:cTn>
                  </p:par>
                  <p:par>
                    <p:cTn id="272" fill="hold">
                      <p:stCondLst>
                        <p:cond delay="indefinite"/>
                      </p:stCondLst>
                      <p:childTnLst>
                        <p:par>
                          <p:cTn id="273" fill="hold">
                            <p:stCondLst>
                              <p:cond delay="0"/>
                            </p:stCondLst>
                            <p:childTnLst>
                              <p:par>
                                <p:cTn id="274" presetID="1" presetClass="entr" presetSubtype="0" fill="hold" grpId="0" nodeType="clickEffect">
                                  <p:stCondLst>
                                    <p:cond delay="0"/>
                                  </p:stCondLst>
                                  <p:childTnLst>
                                    <p:set>
                                      <p:cBhvr>
                                        <p:cTn id="275" dur="1" fill="hold">
                                          <p:stCondLst>
                                            <p:cond delay="0"/>
                                          </p:stCondLst>
                                        </p:cTn>
                                        <p:tgtEl>
                                          <p:spTgt spid="206982"/>
                                        </p:tgtEl>
                                        <p:attrNameLst>
                                          <p:attrName>style.visibility</p:attrName>
                                        </p:attrNameLst>
                                      </p:cBhvr>
                                      <p:to>
                                        <p:strVal val="visible"/>
                                      </p:to>
                                    </p:set>
                                  </p:childTnLst>
                                  <p:subTnLst>
                                    <p:set>
                                      <p:cBhvr override="childStyle">
                                        <p:cTn dur="1" fill="hold" display="0" masterRel="nextClick" afterEffect="1"/>
                                        <p:tgtEl>
                                          <p:spTgt spid="206982"/>
                                        </p:tgtEl>
                                        <p:attrNameLst>
                                          <p:attrName>style.visibility</p:attrName>
                                        </p:attrNameLst>
                                      </p:cBhvr>
                                      <p:to>
                                        <p:strVal val="hidden"/>
                                      </p:to>
                                    </p:set>
                                  </p:subTnLst>
                                </p:cTn>
                              </p:par>
                            </p:childTnLst>
                          </p:cTn>
                        </p:par>
                      </p:childTnLst>
                    </p:cTn>
                  </p:par>
                  <p:par>
                    <p:cTn id="276" fill="hold">
                      <p:stCondLst>
                        <p:cond delay="indefinite"/>
                      </p:stCondLst>
                      <p:childTnLst>
                        <p:par>
                          <p:cTn id="277" fill="hold">
                            <p:stCondLst>
                              <p:cond delay="0"/>
                            </p:stCondLst>
                            <p:childTnLst>
                              <p:par>
                                <p:cTn id="278" presetID="53" presetClass="exit" presetSubtype="0" fill="hold" nodeType="clickEffect">
                                  <p:stCondLst>
                                    <p:cond delay="0"/>
                                  </p:stCondLst>
                                  <p:childTnLst>
                                    <p:anim calcmode="lin" valueType="num">
                                      <p:cBhvr>
                                        <p:cTn id="279" dur="500"/>
                                        <p:tgtEl>
                                          <p:spTgt spid="23"/>
                                        </p:tgtEl>
                                        <p:attrNameLst>
                                          <p:attrName>ppt_w</p:attrName>
                                        </p:attrNameLst>
                                      </p:cBhvr>
                                      <p:tavLst>
                                        <p:tav tm="0">
                                          <p:val>
                                            <p:strVal val="ppt_w"/>
                                          </p:val>
                                        </p:tav>
                                        <p:tav tm="100000">
                                          <p:val>
                                            <p:fltVal val="0"/>
                                          </p:val>
                                        </p:tav>
                                      </p:tavLst>
                                    </p:anim>
                                    <p:anim calcmode="lin" valueType="num">
                                      <p:cBhvr>
                                        <p:cTn id="280" dur="500"/>
                                        <p:tgtEl>
                                          <p:spTgt spid="23"/>
                                        </p:tgtEl>
                                        <p:attrNameLst>
                                          <p:attrName>ppt_h</p:attrName>
                                        </p:attrNameLst>
                                      </p:cBhvr>
                                      <p:tavLst>
                                        <p:tav tm="0">
                                          <p:val>
                                            <p:strVal val="ppt_h"/>
                                          </p:val>
                                        </p:tav>
                                        <p:tav tm="100000">
                                          <p:val>
                                            <p:fltVal val="0"/>
                                          </p:val>
                                        </p:tav>
                                      </p:tavLst>
                                    </p:anim>
                                    <p:animEffect transition="out" filter="fade">
                                      <p:cBhvr>
                                        <p:cTn id="281" dur="500"/>
                                        <p:tgtEl>
                                          <p:spTgt spid="23"/>
                                        </p:tgtEl>
                                      </p:cBhvr>
                                    </p:animEffect>
                                    <p:set>
                                      <p:cBhvr>
                                        <p:cTn id="282" dur="1" fill="hold">
                                          <p:stCondLst>
                                            <p:cond delay="499"/>
                                          </p:stCondLst>
                                        </p:cTn>
                                        <p:tgtEl>
                                          <p:spTgt spid="23"/>
                                        </p:tgtEl>
                                        <p:attrNameLst>
                                          <p:attrName>style.visibility</p:attrName>
                                        </p:attrNameLst>
                                      </p:cBhvr>
                                      <p:to>
                                        <p:strVal val="hidden"/>
                                      </p:to>
                                    </p:set>
                                  </p:childTnLst>
                                </p:cTn>
                              </p:par>
                              <p:par>
                                <p:cTn id="283" presetID="1" presetClass="exit" presetSubtype="0" fill="hold" nodeType="withEffect">
                                  <p:stCondLst>
                                    <p:cond delay="0"/>
                                  </p:stCondLst>
                                  <p:childTnLst>
                                    <p:set>
                                      <p:cBhvr>
                                        <p:cTn id="284" dur="1" fill="hold">
                                          <p:stCondLst>
                                            <p:cond delay="0"/>
                                          </p:stCondLst>
                                        </p:cTn>
                                        <p:tgtEl>
                                          <p:spTgt spid="24"/>
                                        </p:tgtEl>
                                        <p:attrNameLst>
                                          <p:attrName>style.visibility</p:attrName>
                                        </p:attrNameLst>
                                      </p:cBhvr>
                                      <p:to>
                                        <p:strVal val="hidden"/>
                                      </p:to>
                                    </p:set>
                                  </p:childTnLst>
                                </p:cTn>
                              </p:par>
                              <p:par>
                                <p:cTn id="285" presetID="1" presetClass="exit" presetSubtype="0" fill="hold" nodeType="withEffect">
                                  <p:stCondLst>
                                    <p:cond delay="0"/>
                                  </p:stCondLst>
                                  <p:childTnLst>
                                    <p:set>
                                      <p:cBhvr>
                                        <p:cTn id="286" dur="1" fill="hold">
                                          <p:stCondLst>
                                            <p:cond delay="0"/>
                                          </p:stCondLst>
                                        </p:cTn>
                                        <p:tgtEl>
                                          <p:spTgt spid="25"/>
                                        </p:tgtEl>
                                        <p:attrNameLst>
                                          <p:attrName>style.visibility</p:attrName>
                                        </p:attrNameLst>
                                      </p:cBhvr>
                                      <p:to>
                                        <p:strVal val="hidden"/>
                                      </p:to>
                                    </p:set>
                                  </p:childTnLst>
                                </p:cTn>
                              </p:par>
                              <p:par>
                                <p:cTn id="287" presetID="1" presetClass="exit" presetSubtype="0" fill="hold" nodeType="withEffect">
                                  <p:stCondLst>
                                    <p:cond delay="0"/>
                                  </p:stCondLst>
                                  <p:childTnLst>
                                    <p:set>
                                      <p:cBhvr>
                                        <p:cTn id="288" dur="1" fill="hold">
                                          <p:stCondLst>
                                            <p:cond delay="0"/>
                                          </p:stCondLst>
                                        </p:cTn>
                                        <p:tgtEl>
                                          <p:spTgt spid="26"/>
                                        </p:tgtEl>
                                        <p:attrNameLst>
                                          <p:attrName>style.visibility</p:attrName>
                                        </p:attrNameLst>
                                      </p:cBhvr>
                                      <p:to>
                                        <p:strVal val="hidden"/>
                                      </p:to>
                                    </p:set>
                                  </p:childTnLst>
                                </p:cTn>
                              </p:par>
                              <p:par>
                                <p:cTn id="289" presetID="1" presetClass="exit" presetSubtype="0" fill="hold" nodeType="withEffect">
                                  <p:stCondLst>
                                    <p:cond delay="0"/>
                                  </p:stCondLst>
                                  <p:childTnLst>
                                    <p:set>
                                      <p:cBhvr>
                                        <p:cTn id="290" dur="1" fill="hold">
                                          <p:stCondLst>
                                            <p:cond delay="0"/>
                                          </p:stCondLst>
                                        </p:cTn>
                                        <p:tgtEl>
                                          <p:spTgt spid="27"/>
                                        </p:tgtEl>
                                        <p:attrNameLst>
                                          <p:attrName>style.visibility</p:attrName>
                                        </p:attrNameLst>
                                      </p:cBhvr>
                                      <p:to>
                                        <p:strVal val="hidden"/>
                                      </p:to>
                                    </p:set>
                                  </p:childTnLst>
                                </p:cTn>
                              </p:par>
                              <p:par>
                                <p:cTn id="291" presetID="1" presetClass="exit" presetSubtype="0" fill="hold" nodeType="withEffect">
                                  <p:stCondLst>
                                    <p:cond delay="0"/>
                                  </p:stCondLst>
                                  <p:childTnLst>
                                    <p:set>
                                      <p:cBhvr>
                                        <p:cTn id="292" dur="1" fill="hold">
                                          <p:stCondLst>
                                            <p:cond delay="0"/>
                                          </p:stCondLst>
                                        </p:cTn>
                                        <p:tgtEl>
                                          <p:spTgt spid="28"/>
                                        </p:tgtEl>
                                        <p:attrNameLst>
                                          <p:attrName>style.visibility</p:attrName>
                                        </p:attrNameLst>
                                      </p:cBhvr>
                                      <p:to>
                                        <p:strVal val="hidden"/>
                                      </p:to>
                                    </p:set>
                                  </p:childTnLst>
                                </p:cTn>
                              </p:par>
                              <p:par>
                                <p:cTn id="293" presetID="1" presetClass="exit" presetSubtype="0" fill="hold" nodeType="withEffect">
                                  <p:stCondLst>
                                    <p:cond delay="0"/>
                                  </p:stCondLst>
                                  <p:childTnLst>
                                    <p:set>
                                      <p:cBhvr>
                                        <p:cTn id="294" dur="1" fill="hold">
                                          <p:stCondLst>
                                            <p:cond delay="0"/>
                                          </p:stCondLst>
                                        </p:cTn>
                                        <p:tgtEl>
                                          <p:spTgt spid="29"/>
                                        </p:tgtEl>
                                        <p:attrNameLst>
                                          <p:attrName>style.visibility</p:attrName>
                                        </p:attrNameLst>
                                      </p:cBhvr>
                                      <p:to>
                                        <p:strVal val="hidden"/>
                                      </p:to>
                                    </p:set>
                                  </p:childTnLst>
                                </p:cTn>
                              </p:par>
                              <p:par>
                                <p:cTn id="295" presetID="1" presetClass="exit" presetSubtype="0" fill="hold" nodeType="withEffect">
                                  <p:stCondLst>
                                    <p:cond delay="0"/>
                                  </p:stCondLst>
                                  <p:childTnLst>
                                    <p:set>
                                      <p:cBhvr>
                                        <p:cTn id="296" dur="1" fill="hold">
                                          <p:stCondLst>
                                            <p:cond delay="0"/>
                                          </p:stCondLst>
                                        </p:cTn>
                                        <p:tgtEl>
                                          <p:spTgt spid="30"/>
                                        </p:tgtEl>
                                        <p:attrNameLst>
                                          <p:attrName>style.visibility</p:attrName>
                                        </p:attrNameLst>
                                      </p:cBhvr>
                                      <p:to>
                                        <p:strVal val="hidden"/>
                                      </p:to>
                                    </p:set>
                                  </p:childTnLst>
                                </p:cTn>
                              </p:par>
                              <p:par>
                                <p:cTn id="297" presetID="1" presetClass="exit" presetSubtype="0" fill="hold" nodeType="withEffect">
                                  <p:stCondLst>
                                    <p:cond delay="0"/>
                                  </p:stCondLst>
                                  <p:childTnLst>
                                    <p:set>
                                      <p:cBhvr>
                                        <p:cTn id="298" dur="1" fill="hold">
                                          <p:stCondLst>
                                            <p:cond delay="0"/>
                                          </p:stCondLst>
                                        </p:cTn>
                                        <p:tgtEl>
                                          <p:spTgt spid="31"/>
                                        </p:tgtEl>
                                        <p:attrNameLst>
                                          <p:attrName>style.visibility</p:attrName>
                                        </p:attrNameLst>
                                      </p:cBhvr>
                                      <p:to>
                                        <p:strVal val="hidden"/>
                                      </p:to>
                                    </p:set>
                                  </p:childTnLst>
                                </p:cTn>
                              </p:par>
                              <p:par>
                                <p:cTn id="299" presetID="1" presetClass="exit" presetSubtype="0" fill="hold" nodeType="withEffect">
                                  <p:stCondLst>
                                    <p:cond delay="0"/>
                                  </p:stCondLst>
                                  <p:childTnLst>
                                    <p:set>
                                      <p:cBhvr>
                                        <p:cTn id="300" dur="1" fill="hold">
                                          <p:stCondLst>
                                            <p:cond delay="0"/>
                                          </p:stCondLst>
                                        </p:cTn>
                                        <p:tgtEl>
                                          <p:spTgt spid="206983"/>
                                        </p:tgtEl>
                                        <p:attrNameLst>
                                          <p:attrName>style.visibility</p:attrName>
                                        </p:attrNameLst>
                                      </p:cBhvr>
                                      <p:to>
                                        <p:strVal val="hidden"/>
                                      </p:to>
                                    </p:set>
                                  </p:childTnLst>
                                </p:cTn>
                              </p:par>
                              <p:par>
                                <p:cTn id="301" presetID="1" presetClass="exit" presetSubtype="0" fill="hold" nodeType="withEffect">
                                  <p:stCondLst>
                                    <p:cond delay="0"/>
                                  </p:stCondLst>
                                  <p:childTnLst>
                                    <p:set>
                                      <p:cBhvr>
                                        <p:cTn id="302" dur="1" fill="hold">
                                          <p:stCondLst>
                                            <p:cond delay="0"/>
                                          </p:stCondLst>
                                        </p:cTn>
                                        <p:tgtEl>
                                          <p:spTgt spid="206986"/>
                                        </p:tgtEl>
                                        <p:attrNameLst>
                                          <p:attrName>style.visibility</p:attrName>
                                        </p:attrNameLst>
                                      </p:cBhvr>
                                      <p:to>
                                        <p:strVal val="hidden"/>
                                      </p:to>
                                    </p:set>
                                  </p:childTnLst>
                                </p:cTn>
                              </p:par>
                              <p:par>
                                <p:cTn id="303" presetID="1" presetClass="exit" presetSubtype="0" fill="hold" nodeType="withEffect">
                                  <p:stCondLst>
                                    <p:cond delay="0"/>
                                  </p:stCondLst>
                                  <p:childTnLst>
                                    <p:set>
                                      <p:cBhvr>
                                        <p:cTn id="304" dur="1" fill="hold">
                                          <p:stCondLst>
                                            <p:cond delay="0"/>
                                          </p:stCondLst>
                                        </p:cTn>
                                        <p:tgtEl>
                                          <p:spTgt spid="206989"/>
                                        </p:tgtEl>
                                        <p:attrNameLst>
                                          <p:attrName>style.visibility</p:attrName>
                                        </p:attrNameLst>
                                      </p:cBhvr>
                                      <p:to>
                                        <p:strVal val="hidden"/>
                                      </p:to>
                                    </p:set>
                                  </p:childTnLst>
                                </p:cTn>
                              </p:par>
                              <p:par>
                                <p:cTn id="305" presetID="1" presetClass="exit" presetSubtype="0" fill="hold" nodeType="withEffect">
                                  <p:stCondLst>
                                    <p:cond delay="0"/>
                                  </p:stCondLst>
                                  <p:childTnLst>
                                    <p:set>
                                      <p:cBhvr>
                                        <p:cTn id="306" dur="1" fill="hold">
                                          <p:stCondLst>
                                            <p:cond delay="0"/>
                                          </p:stCondLst>
                                        </p:cTn>
                                        <p:tgtEl>
                                          <p:spTgt spid="206992"/>
                                        </p:tgtEl>
                                        <p:attrNameLst>
                                          <p:attrName>style.visibility</p:attrName>
                                        </p:attrNameLst>
                                      </p:cBhvr>
                                      <p:to>
                                        <p:strVal val="hidden"/>
                                      </p:to>
                                    </p:set>
                                  </p:childTnLst>
                                </p:cTn>
                              </p:par>
                              <p:par>
                                <p:cTn id="307" presetID="1" presetClass="exit" presetSubtype="0" fill="hold" nodeType="withEffect">
                                  <p:stCondLst>
                                    <p:cond delay="0"/>
                                  </p:stCondLst>
                                  <p:childTnLst>
                                    <p:set>
                                      <p:cBhvr>
                                        <p:cTn id="308" dur="1" fill="hold">
                                          <p:stCondLst>
                                            <p:cond delay="0"/>
                                          </p:stCondLst>
                                        </p:cTn>
                                        <p:tgtEl>
                                          <p:spTgt spid="206995"/>
                                        </p:tgtEl>
                                        <p:attrNameLst>
                                          <p:attrName>style.visibility</p:attrName>
                                        </p:attrNameLst>
                                      </p:cBhvr>
                                      <p:to>
                                        <p:strVal val="hidden"/>
                                      </p:to>
                                    </p:set>
                                  </p:childTnLst>
                                </p:cTn>
                              </p:par>
                              <p:par>
                                <p:cTn id="309" presetID="1" presetClass="exit" presetSubtype="0" fill="hold" nodeType="withEffect">
                                  <p:stCondLst>
                                    <p:cond delay="0"/>
                                  </p:stCondLst>
                                  <p:childTnLst>
                                    <p:set>
                                      <p:cBhvr>
                                        <p:cTn id="310" dur="1" fill="hold">
                                          <p:stCondLst>
                                            <p:cond delay="0"/>
                                          </p:stCondLst>
                                        </p:cTn>
                                        <p:tgtEl>
                                          <p:spTgt spid="206998"/>
                                        </p:tgtEl>
                                        <p:attrNameLst>
                                          <p:attrName>style.visibility</p:attrName>
                                        </p:attrNameLst>
                                      </p:cBhvr>
                                      <p:to>
                                        <p:strVal val="hidden"/>
                                      </p:to>
                                    </p:set>
                                  </p:childTnLst>
                                </p:cTn>
                              </p:par>
                              <p:par>
                                <p:cTn id="311" presetID="1" presetClass="exit" presetSubtype="0" fill="hold" nodeType="withEffect">
                                  <p:stCondLst>
                                    <p:cond delay="0"/>
                                  </p:stCondLst>
                                  <p:childTnLst>
                                    <p:set>
                                      <p:cBhvr>
                                        <p:cTn id="312" dur="1" fill="hold">
                                          <p:stCondLst>
                                            <p:cond delay="0"/>
                                          </p:stCondLst>
                                        </p:cTn>
                                        <p:tgtEl>
                                          <p:spTgt spid="207001"/>
                                        </p:tgtEl>
                                        <p:attrNameLst>
                                          <p:attrName>style.visibility</p:attrName>
                                        </p:attrNameLst>
                                      </p:cBhvr>
                                      <p:to>
                                        <p:strVal val="hidden"/>
                                      </p:to>
                                    </p:set>
                                  </p:childTnLst>
                                </p:cTn>
                              </p:par>
                              <p:par>
                                <p:cTn id="313" presetID="1" presetClass="exit" presetSubtype="0" fill="hold" nodeType="withEffect">
                                  <p:stCondLst>
                                    <p:cond delay="0"/>
                                  </p:stCondLst>
                                  <p:childTnLst>
                                    <p:set>
                                      <p:cBhvr>
                                        <p:cTn id="314" dur="1" fill="hold">
                                          <p:stCondLst>
                                            <p:cond delay="0"/>
                                          </p:stCondLst>
                                        </p:cTn>
                                        <p:tgtEl>
                                          <p:spTgt spid="207004"/>
                                        </p:tgtEl>
                                        <p:attrNameLst>
                                          <p:attrName>style.visibility</p:attrName>
                                        </p:attrNameLst>
                                      </p:cBhvr>
                                      <p:to>
                                        <p:strVal val="hidden"/>
                                      </p:to>
                                    </p:set>
                                  </p:childTnLst>
                                </p:cTn>
                              </p:par>
                              <p:par>
                                <p:cTn id="315" presetID="1" presetClass="entr" presetSubtype="0" fill="hold" nodeType="withEffect">
                                  <p:stCondLst>
                                    <p:cond delay="0"/>
                                  </p:stCondLst>
                                  <p:childTnLst>
                                    <p:set>
                                      <p:cBhvr>
                                        <p:cTn id="316" dur="1" fill="hold">
                                          <p:stCondLst>
                                            <p:cond delay="0"/>
                                          </p:stCondLst>
                                        </p:cTn>
                                        <p:tgtEl>
                                          <p:spTgt spid="4"/>
                                        </p:tgtEl>
                                        <p:attrNameLst>
                                          <p:attrName>style.visibility</p:attrName>
                                        </p:attrNameLst>
                                      </p:cBhvr>
                                      <p:to>
                                        <p:strVal val="visible"/>
                                      </p:to>
                                    </p:set>
                                  </p:childTnLst>
                                </p:cTn>
                              </p:par>
                            </p:childTnLst>
                          </p:cTn>
                        </p:par>
                        <p:par>
                          <p:cTn id="317" fill="hold">
                            <p:stCondLst>
                              <p:cond delay="500"/>
                            </p:stCondLst>
                            <p:childTnLst>
                              <p:par>
                                <p:cTn id="318" presetID="1" presetClass="entr" presetSubtype="0" fill="hold" nodeType="afterEffect">
                                  <p:stCondLst>
                                    <p:cond delay="0"/>
                                  </p:stCondLst>
                                  <p:childTnLst>
                                    <p:set>
                                      <p:cBhvr>
                                        <p:cTn id="319" dur="1" fill="hold">
                                          <p:stCondLst>
                                            <p:cond delay="0"/>
                                          </p:stCondLst>
                                        </p:cTn>
                                        <p:tgtEl>
                                          <p:spTgt spid="206960"/>
                                        </p:tgtEl>
                                        <p:attrNameLst>
                                          <p:attrName>style.visibility</p:attrName>
                                        </p:attrNameLst>
                                      </p:cBhvr>
                                      <p:to>
                                        <p:strVal val="visible"/>
                                      </p:to>
                                    </p:set>
                                  </p:childTnLst>
                                </p:cTn>
                              </p:par>
                              <p:par>
                                <p:cTn id="320" presetID="1" presetClass="entr" presetSubtype="0" fill="hold" nodeType="withEffect">
                                  <p:stCondLst>
                                    <p:cond delay="0"/>
                                  </p:stCondLst>
                                  <p:childTnLst>
                                    <p:set>
                                      <p:cBhvr>
                                        <p:cTn id="321" dur="1" fill="hold">
                                          <p:stCondLst>
                                            <p:cond delay="0"/>
                                          </p:stCondLst>
                                        </p:cTn>
                                        <p:tgtEl>
                                          <p:spTgt spid="206961"/>
                                        </p:tgtEl>
                                        <p:attrNameLst>
                                          <p:attrName>style.visibility</p:attrName>
                                        </p:attrNameLst>
                                      </p:cBhvr>
                                      <p:to>
                                        <p:strVal val="visible"/>
                                      </p:to>
                                    </p:set>
                                  </p:childTnLst>
                                </p:cTn>
                              </p:par>
                              <p:par>
                                <p:cTn id="322" presetID="1" presetClass="entr" presetSubtype="0" fill="hold" nodeType="withEffect">
                                  <p:stCondLst>
                                    <p:cond delay="0"/>
                                  </p:stCondLst>
                                  <p:childTnLst>
                                    <p:set>
                                      <p:cBhvr>
                                        <p:cTn id="323" dur="1" fill="hold">
                                          <p:stCondLst>
                                            <p:cond delay="0"/>
                                          </p:stCondLst>
                                        </p:cTn>
                                        <p:tgtEl>
                                          <p:spTgt spid="18"/>
                                        </p:tgtEl>
                                        <p:attrNameLst>
                                          <p:attrName>style.visibility</p:attrName>
                                        </p:attrNameLst>
                                      </p:cBhvr>
                                      <p:to>
                                        <p:strVal val="visible"/>
                                      </p:to>
                                    </p:set>
                                  </p:childTnLst>
                                </p:cTn>
                              </p:par>
                            </p:childTnLst>
                          </p:cTn>
                        </p:par>
                        <p:par>
                          <p:cTn id="324" fill="hold">
                            <p:stCondLst>
                              <p:cond delay="500"/>
                            </p:stCondLst>
                            <p:childTnLst>
                              <p:par>
                                <p:cTn id="325" presetID="1" presetClass="entr" presetSubtype="0" fill="hold" grpId="0" nodeType="afterEffect">
                                  <p:stCondLst>
                                    <p:cond delay="0"/>
                                  </p:stCondLst>
                                  <p:childTnLst>
                                    <p:set>
                                      <p:cBhvr>
                                        <p:cTn id="326"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327" fill="hold">
                      <p:stCondLst>
                        <p:cond delay="indefinite"/>
                      </p:stCondLst>
                      <p:childTnLst>
                        <p:par>
                          <p:cTn id="328" fill="hold">
                            <p:stCondLst>
                              <p:cond delay="0"/>
                            </p:stCondLst>
                            <p:childTnLst>
                              <p:par>
                                <p:cTn id="329" presetID="0" presetClass="path" presetSubtype="0" accel="50000" decel="50000" fill="hold" grpId="0" nodeType="clickEffect">
                                  <p:stCondLst>
                                    <p:cond delay="0"/>
                                  </p:stCondLst>
                                  <p:childTnLst>
                                    <p:animMotion origin="layout" path="M 0.00174 0.00023 C 0.04497 0.01366 0.17501 0.08148 0.26251 0.08148 C 0.35001 0.08148 0.47171 0.01713 0.52674 0.00023 " pathEditMode="relative" rAng="0" ptsTypes="aaa">
                                      <p:cBhvr>
                                        <p:cTn id="330" dur="1000" fill="hold"/>
                                        <p:tgtEl>
                                          <p:spTgt spid="206950"/>
                                        </p:tgtEl>
                                        <p:attrNameLst>
                                          <p:attrName>ppt_x</p:attrName>
                                          <p:attrName>ppt_y</p:attrName>
                                        </p:attrNameLst>
                                      </p:cBhvr>
                                      <p:rCtr x="262" y="41"/>
                                    </p:animMotion>
                                  </p:childTnLst>
                                </p:cTn>
                              </p:par>
                              <p:par>
                                <p:cTn id="331" presetID="0" presetClass="path" presetSubtype="0" accel="50000" decel="50000" fill="hold" grpId="0" nodeType="withEffect">
                                  <p:stCondLst>
                                    <p:cond delay="0"/>
                                  </p:stCondLst>
                                  <p:childTnLst>
                                    <p:animMotion origin="layout" path="M -0.00486 -0.00162 C -0.04739 -0.01458 -0.17586 -0.08009 -0.2625 -0.07963 C -0.34913 -0.07917 -0.47014 -0.01597 -0.52482 0.00069 " pathEditMode="relative" rAng="0" ptsTypes="aaa">
                                      <p:cBhvr>
                                        <p:cTn id="332" dur="1000" fill="hold"/>
                                        <p:tgtEl>
                                          <p:spTgt spid="206957"/>
                                        </p:tgtEl>
                                        <p:attrNameLst>
                                          <p:attrName>ppt_x</p:attrName>
                                          <p:attrName>ppt_y</p:attrName>
                                        </p:attrNameLst>
                                      </p:cBhvr>
                                      <p:rCtr x="-260" y="-38"/>
                                    </p:animMotion>
                                  </p:childTnLst>
                                </p:cTn>
                              </p:par>
                            </p:childTnLst>
                          </p:cTn>
                        </p:par>
                        <p:par>
                          <p:cTn id="333" fill="hold">
                            <p:stCondLst>
                              <p:cond delay="1000"/>
                            </p:stCondLst>
                            <p:childTnLst>
                              <p:par>
                                <p:cTn id="334" presetID="1" presetClass="entr" presetSubtype="0" fill="hold" grpId="0" nodeType="afterEffect">
                                  <p:stCondLst>
                                    <p:cond delay="0"/>
                                  </p:stCondLst>
                                  <p:childTnLst>
                                    <p:set>
                                      <p:cBhvr>
                                        <p:cTn id="335"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336" fill="hold">
                      <p:stCondLst>
                        <p:cond delay="indefinite"/>
                      </p:stCondLst>
                      <p:childTnLst>
                        <p:par>
                          <p:cTn id="337" fill="hold">
                            <p:stCondLst>
                              <p:cond delay="0"/>
                            </p:stCondLst>
                            <p:childTnLst>
                              <p:par>
                                <p:cTn id="338" presetID="1" presetClass="entr" presetSubtype="0" fill="hold" nodeType="clickEffect">
                                  <p:stCondLst>
                                    <p:cond delay="0"/>
                                  </p:stCondLst>
                                  <p:childTnLst>
                                    <p:set>
                                      <p:cBhvr>
                                        <p:cTn id="339" dur="1" fill="hold">
                                          <p:stCondLst>
                                            <p:cond delay="0"/>
                                          </p:stCondLst>
                                        </p:cTn>
                                        <p:tgtEl>
                                          <p:spTgt spid="6"/>
                                        </p:tgtEl>
                                        <p:attrNameLst>
                                          <p:attrName>style.visibility</p:attrName>
                                        </p:attrNameLst>
                                      </p:cBhvr>
                                      <p:to>
                                        <p:strVal val="visible"/>
                                      </p:to>
                                    </p:set>
                                  </p:childTnLst>
                                </p:cTn>
                              </p:par>
                              <p:par>
                                <p:cTn id="340" presetID="1" presetClass="exit" presetSubtype="0" fill="hold" nodeType="withEffect">
                                  <p:stCondLst>
                                    <p:cond delay="0"/>
                                  </p:stCondLst>
                                  <p:childTnLst>
                                    <p:set>
                                      <p:cBhvr>
                                        <p:cTn id="341" dur="1" fill="hold">
                                          <p:stCondLst>
                                            <p:cond delay="0"/>
                                          </p:stCondLst>
                                        </p:cTn>
                                        <p:tgtEl>
                                          <p:spTgt spid="206960"/>
                                        </p:tgtEl>
                                        <p:attrNameLst>
                                          <p:attrName>style.visibility</p:attrName>
                                        </p:attrNameLst>
                                      </p:cBhvr>
                                      <p:to>
                                        <p:strVal val="hidden"/>
                                      </p:to>
                                    </p:set>
                                  </p:childTnLst>
                                </p:cTn>
                              </p:par>
                              <p:par>
                                <p:cTn id="342" presetID="1" presetClass="entr" presetSubtype="0" fill="hold" nodeType="withEffect">
                                  <p:stCondLst>
                                    <p:cond delay="0"/>
                                  </p:stCondLst>
                                  <p:childTnLst>
                                    <p:set>
                                      <p:cBhvr>
                                        <p:cTn id="343" dur="1" fill="hold">
                                          <p:stCondLst>
                                            <p:cond delay="0"/>
                                          </p:stCondLst>
                                        </p:cTn>
                                        <p:tgtEl>
                                          <p:spTgt spid="207029"/>
                                        </p:tgtEl>
                                        <p:attrNameLst>
                                          <p:attrName>style.visibility</p:attrName>
                                        </p:attrNameLst>
                                      </p:cBhvr>
                                      <p:to>
                                        <p:strVal val="visible"/>
                                      </p:to>
                                    </p:set>
                                  </p:childTnLst>
                                </p:cTn>
                              </p:par>
                            </p:childTnLst>
                          </p:cTn>
                        </p:par>
                        <p:par>
                          <p:cTn id="344" fill="hold">
                            <p:stCondLst>
                              <p:cond delay="0"/>
                            </p:stCondLst>
                            <p:childTnLst>
                              <p:par>
                                <p:cTn id="345" presetID="1" presetClass="entr" presetSubtype="0" fill="hold" grpId="1" nodeType="afterEffect">
                                  <p:stCondLst>
                                    <p:cond delay="0"/>
                                  </p:stCondLst>
                                  <p:childTnLst>
                                    <p:set>
                                      <p:cBhvr>
                                        <p:cTn id="346"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347" fill="hold">
                      <p:stCondLst>
                        <p:cond delay="indefinite"/>
                      </p:stCondLst>
                      <p:childTnLst>
                        <p:par>
                          <p:cTn id="348" fill="hold">
                            <p:stCondLst>
                              <p:cond delay="0"/>
                            </p:stCondLst>
                            <p:childTnLst>
                              <p:par>
                                <p:cTn id="349" presetID="1" presetClass="entr" presetSubtype="0" fill="hold" grpId="1" nodeType="clickEffect">
                                  <p:stCondLst>
                                    <p:cond delay="0"/>
                                  </p:stCondLst>
                                  <p:childTnLst>
                                    <p:set>
                                      <p:cBhvr>
                                        <p:cTn id="350"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351" fill="hold">
                      <p:stCondLst>
                        <p:cond delay="indefinite"/>
                      </p:stCondLst>
                      <p:childTnLst>
                        <p:par>
                          <p:cTn id="352" fill="hold">
                            <p:stCondLst>
                              <p:cond delay="0"/>
                            </p:stCondLst>
                            <p:childTnLst>
                              <p:par>
                                <p:cTn id="353" presetID="1" presetClass="exit" presetSubtype="0" fill="hold" nodeType="clickEffect">
                                  <p:stCondLst>
                                    <p:cond delay="0"/>
                                  </p:stCondLst>
                                  <p:childTnLst>
                                    <p:set>
                                      <p:cBhvr>
                                        <p:cTn id="354" dur="1" fill="hold">
                                          <p:stCondLst>
                                            <p:cond delay="0"/>
                                          </p:stCondLst>
                                        </p:cTn>
                                        <p:tgtEl>
                                          <p:spTgt spid="206961"/>
                                        </p:tgtEl>
                                        <p:attrNameLst>
                                          <p:attrName>style.visibility</p:attrName>
                                        </p:attrNameLst>
                                      </p:cBhvr>
                                      <p:to>
                                        <p:strVal val="hidden"/>
                                      </p:to>
                                    </p:set>
                                  </p:childTnLst>
                                </p:cTn>
                              </p:par>
                              <p:par>
                                <p:cTn id="355" presetID="1" presetClass="entr" presetSubtype="0" fill="hold" nodeType="withEffect">
                                  <p:stCondLst>
                                    <p:cond delay="0"/>
                                  </p:stCondLst>
                                  <p:childTnLst>
                                    <p:set>
                                      <p:cBhvr>
                                        <p:cTn id="356" dur="1" fill="hold">
                                          <p:stCondLst>
                                            <p:cond delay="0"/>
                                          </p:stCondLst>
                                        </p:cTn>
                                        <p:tgtEl>
                                          <p:spTgt spid="207028"/>
                                        </p:tgtEl>
                                        <p:attrNameLst>
                                          <p:attrName>style.visibility</p:attrName>
                                        </p:attrNameLst>
                                      </p:cBhvr>
                                      <p:to>
                                        <p:strVal val="visible"/>
                                      </p:to>
                                    </p:set>
                                  </p:childTnLst>
                                </p:cTn>
                              </p:par>
                              <p:par>
                                <p:cTn id="357" presetID="1" presetClass="exit" presetSubtype="0" fill="hold" nodeType="withEffect">
                                  <p:stCondLst>
                                    <p:cond delay="0"/>
                                  </p:stCondLst>
                                  <p:childTnLst>
                                    <p:set>
                                      <p:cBhvr>
                                        <p:cTn id="358" dur="1" fill="hold">
                                          <p:stCondLst>
                                            <p:cond delay="0"/>
                                          </p:stCondLst>
                                        </p:cTn>
                                        <p:tgtEl>
                                          <p:spTgt spid="18"/>
                                        </p:tgtEl>
                                        <p:attrNameLst>
                                          <p:attrName>style.visibility</p:attrName>
                                        </p:attrNameLst>
                                      </p:cBhvr>
                                      <p:to>
                                        <p:strVal val="hidden"/>
                                      </p:to>
                                    </p:set>
                                  </p:childTnLst>
                                </p:cTn>
                              </p:par>
                              <p:par>
                                <p:cTn id="359" presetID="1" presetClass="entr" presetSubtype="0" fill="hold" nodeType="withEffect">
                                  <p:stCondLst>
                                    <p:cond delay="0"/>
                                  </p:stCondLst>
                                  <p:childTnLst>
                                    <p:set>
                                      <p:cBhvr>
                                        <p:cTn id="360" dur="1" fill="hold">
                                          <p:stCondLst>
                                            <p:cond delay="0"/>
                                          </p:stCondLst>
                                        </p:cTn>
                                        <p:tgtEl>
                                          <p:spTgt spid="17"/>
                                        </p:tgtEl>
                                        <p:attrNameLst>
                                          <p:attrName>style.visibility</p:attrName>
                                        </p:attrNameLst>
                                      </p:cBhvr>
                                      <p:to>
                                        <p:strVal val="visible"/>
                                      </p:to>
                                    </p:set>
                                  </p:childTnLst>
                                </p:cTn>
                              </p:par>
                            </p:childTnLst>
                          </p:cTn>
                        </p:par>
                        <p:par>
                          <p:cTn id="361" fill="hold">
                            <p:stCondLst>
                              <p:cond delay="0"/>
                            </p:stCondLst>
                            <p:childTnLst>
                              <p:par>
                                <p:cTn id="362" presetID="1" presetClass="entr" presetSubtype="0" fill="hold" grpId="1" nodeType="afterEffect">
                                  <p:stCondLst>
                                    <p:cond delay="0"/>
                                  </p:stCondLst>
                                  <p:childTnLst>
                                    <p:set>
                                      <p:cBhvr>
                                        <p:cTn id="363"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364" fill="hold">
                      <p:stCondLst>
                        <p:cond delay="indefinite"/>
                      </p:stCondLst>
                      <p:childTnLst>
                        <p:par>
                          <p:cTn id="365" fill="hold">
                            <p:stCondLst>
                              <p:cond delay="0"/>
                            </p:stCondLst>
                            <p:childTnLst>
                              <p:par>
                                <p:cTn id="366" presetID="0" presetClass="path" presetSubtype="0" accel="50000" decel="50000" fill="hold" grpId="0" nodeType="clickEffect">
                                  <p:stCondLst>
                                    <p:cond delay="0"/>
                                  </p:stCondLst>
                                  <p:childTnLst>
                                    <p:animMotion origin="layout" path="M -0.00018 -0.00162 C 0.06284 0.03912 0.12604 0.07963 0.18871 0.07986 C 0.25138 0.08009 0.33715 0.0169 0.37621 0.00023 " pathEditMode="relative" rAng="0" ptsTypes="aaa">
                                      <p:cBhvr>
                                        <p:cTn id="367" dur="1000" fill="hold"/>
                                        <p:tgtEl>
                                          <p:spTgt spid="206951"/>
                                        </p:tgtEl>
                                        <p:attrNameLst>
                                          <p:attrName>ppt_x</p:attrName>
                                          <p:attrName>ppt_y</p:attrName>
                                        </p:attrNameLst>
                                      </p:cBhvr>
                                      <p:rCtr x="188" y="41"/>
                                    </p:animMotion>
                                  </p:childTnLst>
                                </p:cTn>
                              </p:par>
                              <p:par>
                                <p:cTn id="368" presetID="0" presetClass="path" presetSubtype="0" accel="50000" decel="50000" fill="hold" grpId="0" nodeType="withEffect">
                                  <p:stCondLst>
                                    <p:cond delay="0"/>
                                  </p:stCondLst>
                                  <p:childTnLst>
                                    <p:animMotion origin="layout" path="M -2.22222E-6 1.11022E-16 C -0.06146 -0.03981 -0.12239 -0.07986 -0.18472 -0.07963 C -0.24705 -0.0794 -0.33489 -0.01597 -0.3743 0.00069 " pathEditMode="relative" rAng="0" ptsTypes="aaa">
                                      <p:cBhvr>
                                        <p:cTn id="369" dur="1000" fill="hold"/>
                                        <p:tgtEl>
                                          <p:spTgt spid="206956"/>
                                        </p:tgtEl>
                                        <p:attrNameLst>
                                          <p:attrName>ppt_x</p:attrName>
                                          <p:attrName>ppt_y</p:attrName>
                                        </p:attrNameLst>
                                      </p:cBhvr>
                                      <p:rCtr x="-187" y="-40"/>
                                    </p:animMotion>
                                  </p:childTnLst>
                                </p:cTn>
                              </p:par>
                            </p:childTnLst>
                          </p:cTn>
                        </p:par>
                        <p:par>
                          <p:cTn id="370" fill="hold">
                            <p:stCondLst>
                              <p:cond delay="1000"/>
                            </p:stCondLst>
                            <p:childTnLst>
                              <p:par>
                                <p:cTn id="371" presetID="1" presetClass="entr" presetSubtype="0" fill="hold" grpId="1" nodeType="afterEffect">
                                  <p:stCondLst>
                                    <p:cond delay="0"/>
                                  </p:stCondLst>
                                  <p:childTnLst>
                                    <p:set>
                                      <p:cBhvr>
                                        <p:cTn id="372"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373" fill="hold">
                      <p:stCondLst>
                        <p:cond delay="indefinite"/>
                      </p:stCondLst>
                      <p:childTnLst>
                        <p:par>
                          <p:cTn id="374" fill="hold">
                            <p:stCondLst>
                              <p:cond delay="0"/>
                            </p:stCondLst>
                            <p:childTnLst>
                              <p:par>
                                <p:cTn id="375" presetID="1" presetClass="entr" presetSubtype="0" fill="hold" nodeType="clickEffect">
                                  <p:stCondLst>
                                    <p:cond delay="0"/>
                                  </p:stCondLst>
                                  <p:childTnLst>
                                    <p:set>
                                      <p:cBhvr>
                                        <p:cTn id="376" dur="1" fill="hold">
                                          <p:stCondLst>
                                            <p:cond delay="0"/>
                                          </p:stCondLst>
                                        </p:cTn>
                                        <p:tgtEl>
                                          <p:spTgt spid="7"/>
                                        </p:tgtEl>
                                        <p:attrNameLst>
                                          <p:attrName>style.visibility</p:attrName>
                                        </p:attrNameLst>
                                      </p:cBhvr>
                                      <p:to>
                                        <p:strVal val="visible"/>
                                      </p:to>
                                    </p:set>
                                  </p:childTnLst>
                                </p:cTn>
                              </p:par>
                              <p:par>
                                <p:cTn id="377" presetID="1" presetClass="exit" presetSubtype="0" fill="hold" nodeType="withEffect">
                                  <p:stCondLst>
                                    <p:cond delay="0"/>
                                  </p:stCondLst>
                                  <p:childTnLst>
                                    <p:set>
                                      <p:cBhvr>
                                        <p:cTn id="378" dur="1" fill="hold">
                                          <p:stCondLst>
                                            <p:cond delay="0"/>
                                          </p:stCondLst>
                                        </p:cTn>
                                        <p:tgtEl>
                                          <p:spTgt spid="207029"/>
                                        </p:tgtEl>
                                        <p:attrNameLst>
                                          <p:attrName>style.visibility</p:attrName>
                                        </p:attrNameLst>
                                      </p:cBhvr>
                                      <p:to>
                                        <p:strVal val="hidden"/>
                                      </p:to>
                                    </p:set>
                                  </p:childTnLst>
                                </p:cTn>
                              </p:par>
                              <p:par>
                                <p:cTn id="379" presetID="1" presetClass="entr" presetSubtype="0" fill="hold" nodeType="withEffect">
                                  <p:stCondLst>
                                    <p:cond delay="0"/>
                                  </p:stCondLst>
                                  <p:childTnLst>
                                    <p:set>
                                      <p:cBhvr>
                                        <p:cTn id="380" dur="1" fill="hold">
                                          <p:stCondLst>
                                            <p:cond delay="0"/>
                                          </p:stCondLst>
                                        </p:cTn>
                                        <p:tgtEl>
                                          <p:spTgt spid="207030"/>
                                        </p:tgtEl>
                                        <p:attrNameLst>
                                          <p:attrName>style.visibility</p:attrName>
                                        </p:attrNameLst>
                                      </p:cBhvr>
                                      <p:to>
                                        <p:strVal val="visible"/>
                                      </p:to>
                                    </p:set>
                                  </p:childTnLst>
                                </p:cTn>
                              </p:par>
                            </p:childTnLst>
                          </p:cTn>
                        </p:par>
                        <p:par>
                          <p:cTn id="381" fill="hold">
                            <p:stCondLst>
                              <p:cond delay="0"/>
                            </p:stCondLst>
                            <p:childTnLst>
                              <p:par>
                                <p:cTn id="382" presetID="1" presetClass="entr" presetSubtype="0" fill="hold" grpId="2" nodeType="afterEffect">
                                  <p:stCondLst>
                                    <p:cond delay="0"/>
                                  </p:stCondLst>
                                  <p:childTnLst>
                                    <p:set>
                                      <p:cBhvr>
                                        <p:cTn id="383"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384" fill="hold">
                      <p:stCondLst>
                        <p:cond delay="indefinite"/>
                      </p:stCondLst>
                      <p:childTnLst>
                        <p:par>
                          <p:cTn id="385" fill="hold">
                            <p:stCondLst>
                              <p:cond delay="0"/>
                            </p:stCondLst>
                            <p:childTnLst>
                              <p:par>
                                <p:cTn id="386" presetID="1" presetClass="entr" presetSubtype="0" fill="hold" grpId="2" nodeType="clickEffect">
                                  <p:stCondLst>
                                    <p:cond delay="0"/>
                                  </p:stCondLst>
                                  <p:childTnLst>
                                    <p:set>
                                      <p:cBhvr>
                                        <p:cTn id="387"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388" fill="hold">
                      <p:stCondLst>
                        <p:cond delay="indefinite"/>
                      </p:stCondLst>
                      <p:childTnLst>
                        <p:par>
                          <p:cTn id="389" fill="hold">
                            <p:stCondLst>
                              <p:cond delay="0"/>
                            </p:stCondLst>
                            <p:childTnLst>
                              <p:par>
                                <p:cTn id="390" presetID="1" presetClass="exit" presetSubtype="0" fill="hold" nodeType="clickEffect">
                                  <p:stCondLst>
                                    <p:cond delay="0"/>
                                  </p:stCondLst>
                                  <p:childTnLst>
                                    <p:set>
                                      <p:cBhvr>
                                        <p:cTn id="391" dur="1" fill="hold">
                                          <p:stCondLst>
                                            <p:cond delay="0"/>
                                          </p:stCondLst>
                                        </p:cTn>
                                        <p:tgtEl>
                                          <p:spTgt spid="207028"/>
                                        </p:tgtEl>
                                        <p:attrNameLst>
                                          <p:attrName>style.visibility</p:attrName>
                                        </p:attrNameLst>
                                      </p:cBhvr>
                                      <p:to>
                                        <p:strVal val="hidden"/>
                                      </p:to>
                                    </p:set>
                                  </p:childTnLst>
                                </p:cTn>
                              </p:par>
                              <p:par>
                                <p:cTn id="392" presetID="1" presetClass="entr" presetSubtype="0" fill="hold" nodeType="withEffect">
                                  <p:stCondLst>
                                    <p:cond delay="0"/>
                                  </p:stCondLst>
                                  <p:childTnLst>
                                    <p:set>
                                      <p:cBhvr>
                                        <p:cTn id="393" dur="1" fill="hold">
                                          <p:stCondLst>
                                            <p:cond delay="0"/>
                                          </p:stCondLst>
                                        </p:cTn>
                                        <p:tgtEl>
                                          <p:spTgt spid="207031"/>
                                        </p:tgtEl>
                                        <p:attrNameLst>
                                          <p:attrName>style.visibility</p:attrName>
                                        </p:attrNameLst>
                                      </p:cBhvr>
                                      <p:to>
                                        <p:strVal val="visible"/>
                                      </p:to>
                                    </p:set>
                                  </p:childTnLst>
                                </p:cTn>
                              </p:par>
                              <p:par>
                                <p:cTn id="394" presetID="1" presetClass="exit" presetSubtype="0" fill="hold" nodeType="withEffect">
                                  <p:stCondLst>
                                    <p:cond delay="0"/>
                                  </p:stCondLst>
                                  <p:childTnLst>
                                    <p:set>
                                      <p:cBhvr>
                                        <p:cTn id="395" dur="1" fill="hold">
                                          <p:stCondLst>
                                            <p:cond delay="0"/>
                                          </p:stCondLst>
                                        </p:cTn>
                                        <p:tgtEl>
                                          <p:spTgt spid="17"/>
                                        </p:tgtEl>
                                        <p:attrNameLst>
                                          <p:attrName>style.visibility</p:attrName>
                                        </p:attrNameLst>
                                      </p:cBhvr>
                                      <p:to>
                                        <p:strVal val="hidden"/>
                                      </p:to>
                                    </p:set>
                                  </p:childTnLst>
                                </p:cTn>
                              </p:par>
                              <p:par>
                                <p:cTn id="396" presetID="1" presetClass="entr" presetSubtype="0" fill="hold" nodeType="withEffect">
                                  <p:stCondLst>
                                    <p:cond delay="0"/>
                                  </p:stCondLst>
                                  <p:childTnLst>
                                    <p:set>
                                      <p:cBhvr>
                                        <p:cTn id="397" dur="1" fill="hold">
                                          <p:stCondLst>
                                            <p:cond delay="0"/>
                                          </p:stCondLst>
                                        </p:cTn>
                                        <p:tgtEl>
                                          <p:spTgt spid="20"/>
                                        </p:tgtEl>
                                        <p:attrNameLst>
                                          <p:attrName>style.visibility</p:attrName>
                                        </p:attrNameLst>
                                      </p:cBhvr>
                                      <p:to>
                                        <p:strVal val="visible"/>
                                      </p:to>
                                    </p:set>
                                  </p:childTnLst>
                                </p:cTn>
                              </p:par>
                            </p:childTnLst>
                          </p:cTn>
                        </p:par>
                        <p:par>
                          <p:cTn id="398" fill="hold">
                            <p:stCondLst>
                              <p:cond delay="0"/>
                            </p:stCondLst>
                            <p:childTnLst>
                              <p:par>
                                <p:cTn id="399" presetID="1" presetClass="entr" presetSubtype="0" fill="hold" grpId="2" nodeType="afterEffect">
                                  <p:stCondLst>
                                    <p:cond delay="0"/>
                                  </p:stCondLst>
                                  <p:childTnLst>
                                    <p:set>
                                      <p:cBhvr>
                                        <p:cTn id="400"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401" fill="hold">
                      <p:stCondLst>
                        <p:cond delay="indefinite"/>
                      </p:stCondLst>
                      <p:childTnLst>
                        <p:par>
                          <p:cTn id="402" fill="hold">
                            <p:stCondLst>
                              <p:cond delay="0"/>
                            </p:stCondLst>
                            <p:childTnLst>
                              <p:par>
                                <p:cTn id="403" presetID="0" presetClass="path" presetSubtype="0" accel="50000" decel="50000" fill="hold" grpId="0" nodeType="clickEffect">
                                  <p:stCondLst>
                                    <p:cond delay="0"/>
                                  </p:stCondLst>
                                  <p:childTnLst>
                                    <p:animMotion origin="layout" path="M -0.00209 0.00023 C 0.04166 0.01366 0.17152 0.08148 0.2592 0.08148 C 0.34687 0.08148 0.46909 0.01713 0.5243 0.00023 " pathEditMode="relative" rAng="0" ptsTypes="aaa">
                                      <p:cBhvr>
                                        <p:cTn id="404" dur="1000" fill="hold"/>
                                        <p:tgtEl>
                                          <p:spTgt spid="206952"/>
                                        </p:tgtEl>
                                        <p:attrNameLst>
                                          <p:attrName>ppt_x</p:attrName>
                                          <p:attrName>ppt_y</p:attrName>
                                        </p:attrNameLst>
                                      </p:cBhvr>
                                      <p:rCtr x="263" y="41"/>
                                    </p:animMotion>
                                  </p:childTnLst>
                                </p:cTn>
                              </p:par>
                              <p:par>
                                <p:cTn id="405" presetID="0" presetClass="path" presetSubtype="0" accel="50000" decel="50000" fill="hold" grpId="0" nodeType="withEffect">
                                  <p:stCondLst>
                                    <p:cond delay="0"/>
                                  </p:stCondLst>
                                  <p:childTnLst>
                                    <p:animMotion origin="layout" path="M -0.00296 -0.00301 C -0.04671 -0.01597 -0.17605 -0.07986 -0.2625 -0.07917 C -0.34896 -0.07847 -0.46737 -0.01597 -0.52136 0.00069 " pathEditMode="relative" rAng="0" ptsTypes="aaa">
                                      <p:cBhvr>
                                        <p:cTn id="406" dur="1000" fill="hold"/>
                                        <p:tgtEl>
                                          <p:spTgt spid="206959"/>
                                        </p:tgtEl>
                                        <p:attrNameLst>
                                          <p:attrName>ppt_x</p:attrName>
                                          <p:attrName>ppt_y</p:attrName>
                                        </p:attrNameLst>
                                      </p:cBhvr>
                                      <p:rCtr x="-259" y="-37"/>
                                    </p:animMotion>
                                  </p:childTnLst>
                                </p:cTn>
                              </p:par>
                            </p:childTnLst>
                          </p:cTn>
                        </p:par>
                        <p:par>
                          <p:cTn id="407" fill="hold">
                            <p:stCondLst>
                              <p:cond delay="1000"/>
                            </p:stCondLst>
                            <p:childTnLst>
                              <p:par>
                                <p:cTn id="408" presetID="1" presetClass="entr" presetSubtype="0" fill="hold" grpId="2" nodeType="afterEffect">
                                  <p:stCondLst>
                                    <p:cond delay="0"/>
                                  </p:stCondLst>
                                  <p:childTnLst>
                                    <p:set>
                                      <p:cBhvr>
                                        <p:cTn id="409"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410" fill="hold">
                      <p:stCondLst>
                        <p:cond delay="indefinite"/>
                      </p:stCondLst>
                      <p:childTnLst>
                        <p:par>
                          <p:cTn id="411" fill="hold">
                            <p:stCondLst>
                              <p:cond delay="0"/>
                            </p:stCondLst>
                            <p:childTnLst>
                              <p:par>
                                <p:cTn id="412" presetID="1" presetClass="entr" presetSubtype="0" fill="hold" nodeType="clickEffect">
                                  <p:stCondLst>
                                    <p:cond delay="0"/>
                                  </p:stCondLst>
                                  <p:childTnLst>
                                    <p:set>
                                      <p:cBhvr>
                                        <p:cTn id="413" dur="1" fill="hold">
                                          <p:stCondLst>
                                            <p:cond delay="0"/>
                                          </p:stCondLst>
                                        </p:cTn>
                                        <p:tgtEl>
                                          <p:spTgt spid="8"/>
                                        </p:tgtEl>
                                        <p:attrNameLst>
                                          <p:attrName>style.visibility</p:attrName>
                                        </p:attrNameLst>
                                      </p:cBhvr>
                                      <p:to>
                                        <p:strVal val="visible"/>
                                      </p:to>
                                    </p:set>
                                  </p:childTnLst>
                                </p:cTn>
                              </p:par>
                              <p:par>
                                <p:cTn id="414" presetID="1" presetClass="exit" presetSubtype="0" fill="hold" nodeType="withEffect">
                                  <p:stCondLst>
                                    <p:cond delay="0"/>
                                  </p:stCondLst>
                                  <p:childTnLst>
                                    <p:set>
                                      <p:cBhvr>
                                        <p:cTn id="415" dur="1" fill="hold">
                                          <p:stCondLst>
                                            <p:cond delay="0"/>
                                          </p:stCondLst>
                                        </p:cTn>
                                        <p:tgtEl>
                                          <p:spTgt spid="207030"/>
                                        </p:tgtEl>
                                        <p:attrNameLst>
                                          <p:attrName>style.visibility</p:attrName>
                                        </p:attrNameLst>
                                      </p:cBhvr>
                                      <p:to>
                                        <p:strVal val="hidden"/>
                                      </p:to>
                                    </p:set>
                                  </p:childTnLst>
                                </p:cTn>
                              </p:par>
                              <p:par>
                                <p:cTn id="416" presetID="1" presetClass="entr" presetSubtype="0" fill="hold" nodeType="withEffect">
                                  <p:stCondLst>
                                    <p:cond delay="0"/>
                                  </p:stCondLst>
                                  <p:childTnLst>
                                    <p:set>
                                      <p:cBhvr>
                                        <p:cTn id="417" dur="1" fill="hold">
                                          <p:stCondLst>
                                            <p:cond delay="0"/>
                                          </p:stCondLst>
                                        </p:cTn>
                                        <p:tgtEl>
                                          <p:spTgt spid="207032"/>
                                        </p:tgtEl>
                                        <p:attrNameLst>
                                          <p:attrName>style.visibility</p:attrName>
                                        </p:attrNameLst>
                                      </p:cBhvr>
                                      <p:to>
                                        <p:strVal val="visible"/>
                                      </p:to>
                                    </p:set>
                                  </p:childTnLst>
                                </p:cTn>
                              </p:par>
                            </p:childTnLst>
                          </p:cTn>
                        </p:par>
                        <p:par>
                          <p:cTn id="418" fill="hold">
                            <p:stCondLst>
                              <p:cond delay="0"/>
                            </p:stCondLst>
                            <p:childTnLst>
                              <p:par>
                                <p:cTn id="419" presetID="1" presetClass="entr" presetSubtype="0" fill="hold" grpId="3" nodeType="afterEffect">
                                  <p:stCondLst>
                                    <p:cond delay="0"/>
                                  </p:stCondLst>
                                  <p:childTnLst>
                                    <p:set>
                                      <p:cBhvr>
                                        <p:cTn id="420"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421" fill="hold">
                      <p:stCondLst>
                        <p:cond delay="indefinite"/>
                      </p:stCondLst>
                      <p:childTnLst>
                        <p:par>
                          <p:cTn id="422" fill="hold">
                            <p:stCondLst>
                              <p:cond delay="0"/>
                            </p:stCondLst>
                            <p:childTnLst>
                              <p:par>
                                <p:cTn id="423" presetID="1" presetClass="entr" presetSubtype="0" fill="hold" grpId="3" nodeType="clickEffect">
                                  <p:stCondLst>
                                    <p:cond delay="0"/>
                                  </p:stCondLst>
                                  <p:childTnLst>
                                    <p:set>
                                      <p:cBhvr>
                                        <p:cTn id="424"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425" fill="hold">
                      <p:stCondLst>
                        <p:cond delay="indefinite"/>
                      </p:stCondLst>
                      <p:childTnLst>
                        <p:par>
                          <p:cTn id="426" fill="hold">
                            <p:stCondLst>
                              <p:cond delay="0"/>
                            </p:stCondLst>
                            <p:childTnLst>
                              <p:par>
                                <p:cTn id="427" presetID="1" presetClass="exit" presetSubtype="0" fill="hold" nodeType="clickEffect">
                                  <p:stCondLst>
                                    <p:cond delay="0"/>
                                  </p:stCondLst>
                                  <p:childTnLst>
                                    <p:set>
                                      <p:cBhvr>
                                        <p:cTn id="428" dur="1" fill="hold">
                                          <p:stCondLst>
                                            <p:cond delay="0"/>
                                          </p:stCondLst>
                                        </p:cTn>
                                        <p:tgtEl>
                                          <p:spTgt spid="207031"/>
                                        </p:tgtEl>
                                        <p:attrNameLst>
                                          <p:attrName>style.visibility</p:attrName>
                                        </p:attrNameLst>
                                      </p:cBhvr>
                                      <p:to>
                                        <p:strVal val="hidden"/>
                                      </p:to>
                                    </p:set>
                                  </p:childTnLst>
                                </p:cTn>
                              </p:par>
                              <p:par>
                                <p:cTn id="429" presetID="1" presetClass="exit" presetSubtype="0" fill="hold" nodeType="withEffect">
                                  <p:stCondLst>
                                    <p:cond delay="0"/>
                                  </p:stCondLst>
                                  <p:childTnLst>
                                    <p:set>
                                      <p:cBhvr>
                                        <p:cTn id="430" dur="1" fill="hold">
                                          <p:stCondLst>
                                            <p:cond delay="0"/>
                                          </p:stCondLst>
                                        </p:cTn>
                                        <p:tgtEl>
                                          <p:spTgt spid="207032"/>
                                        </p:tgtEl>
                                        <p:attrNameLst>
                                          <p:attrName>style.visibility</p:attrName>
                                        </p:attrNameLst>
                                      </p:cBhvr>
                                      <p:to>
                                        <p:strVal val="hidden"/>
                                      </p:to>
                                    </p:set>
                                  </p:childTnLst>
                                </p:cTn>
                              </p:par>
                              <p:par>
                                <p:cTn id="431" presetID="1" presetClass="entr" presetSubtype="0" fill="hold" nodeType="withEffect">
                                  <p:stCondLst>
                                    <p:cond delay="0"/>
                                  </p:stCondLst>
                                  <p:childTnLst>
                                    <p:set>
                                      <p:cBhvr>
                                        <p:cTn id="432" dur="1" fill="hold">
                                          <p:stCondLst>
                                            <p:cond delay="0"/>
                                          </p:stCondLst>
                                        </p:cTn>
                                        <p:tgtEl>
                                          <p:spTgt spid="207033"/>
                                        </p:tgtEl>
                                        <p:attrNameLst>
                                          <p:attrName>style.visibility</p:attrName>
                                        </p:attrNameLst>
                                      </p:cBhvr>
                                      <p:to>
                                        <p:strVal val="visible"/>
                                      </p:to>
                                    </p:set>
                                  </p:childTnLst>
                                </p:cTn>
                              </p:par>
                              <p:par>
                                <p:cTn id="433" presetID="1" presetClass="exit" presetSubtype="0" fill="hold" nodeType="withEffect">
                                  <p:stCondLst>
                                    <p:cond delay="0"/>
                                  </p:stCondLst>
                                  <p:childTnLst>
                                    <p:set>
                                      <p:cBhvr>
                                        <p:cTn id="434" dur="1" fill="hold">
                                          <p:stCondLst>
                                            <p:cond delay="0"/>
                                          </p:stCondLst>
                                        </p:cTn>
                                        <p:tgtEl>
                                          <p:spTgt spid="20"/>
                                        </p:tgtEl>
                                        <p:attrNameLst>
                                          <p:attrName>style.visibility</p:attrName>
                                        </p:attrNameLst>
                                      </p:cBhvr>
                                      <p:to>
                                        <p:strVal val="hidden"/>
                                      </p:to>
                                    </p:set>
                                  </p:childTnLst>
                                </p:cTn>
                              </p:par>
                              <p:par>
                                <p:cTn id="435" presetID="1" presetClass="entr" presetSubtype="0" fill="hold" nodeType="withEffect">
                                  <p:stCondLst>
                                    <p:cond delay="0"/>
                                  </p:stCondLst>
                                  <p:childTnLst>
                                    <p:set>
                                      <p:cBhvr>
                                        <p:cTn id="436" dur="1" fill="hold">
                                          <p:stCondLst>
                                            <p:cond delay="0"/>
                                          </p:stCondLst>
                                        </p:cTn>
                                        <p:tgtEl>
                                          <p:spTgt spid="16"/>
                                        </p:tgtEl>
                                        <p:attrNameLst>
                                          <p:attrName>style.visibility</p:attrName>
                                        </p:attrNameLst>
                                      </p:cBhvr>
                                      <p:to>
                                        <p:strVal val="visible"/>
                                      </p:to>
                                    </p:set>
                                  </p:childTnLst>
                                </p:cTn>
                              </p:par>
                            </p:childTnLst>
                          </p:cTn>
                        </p:par>
                        <p:par>
                          <p:cTn id="437" fill="hold">
                            <p:stCondLst>
                              <p:cond delay="0"/>
                            </p:stCondLst>
                            <p:childTnLst>
                              <p:par>
                                <p:cTn id="438" presetID="1" presetClass="entr" presetSubtype="0" fill="hold" grpId="3" nodeType="afterEffect">
                                  <p:stCondLst>
                                    <p:cond delay="0"/>
                                  </p:stCondLst>
                                  <p:childTnLst>
                                    <p:set>
                                      <p:cBhvr>
                                        <p:cTn id="439"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440" fill="hold">
                      <p:stCondLst>
                        <p:cond delay="indefinite"/>
                      </p:stCondLst>
                      <p:childTnLst>
                        <p:par>
                          <p:cTn id="441" fill="hold">
                            <p:stCondLst>
                              <p:cond delay="0"/>
                            </p:stCondLst>
                            <p:childTnLst>
                              <p:par>
                                <p:cTn id="442" presetID="1" presetClass="entr" presetSubtype="0" fill="hold" grpId="3" nodeType="clickEffect">
                                  <p:stCondLst>
                                    <p:cond delay="0"/>
                                  </p:stCondLst>
                                  <p:childTnLst>
                                    <p:set>
                                      <p:cBhvr>
                                        <p:cTn id="443"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par>
                          <p:cTn id="444" fill="hold">
                            <p:stCondLst>
                              <p:cond delay="0"/>
                            </p:stCondLst>
                            <p:childTnLst>
                              <p:par>
                                <p:cTn id="445" presetID="1" presetClass="entr" presetSubtype="0" fill="hold" nodeType="afterEffect">
                                  <p:stCondLst>
                                    <p:cond delay="0"/>
                                  </p:stCondLst>
                                  <p:childTnLst>
                                    <p:set>
                                      <p:cBhvr>
                                        <p:cTn id="446" dur="1" fill="hold">
                                          <p:stCondLst>
                                            <p:cond delay="0"/>
                                          </p:stCondLst>
                                        </p:cTn>
                                        <p:tgtEl>
                                          <p:spTgt spid="9"/>
                                        </p:tgtEl>
                                        <p:attrNameLst>
                                          <p:attrName>style.visibility</p:attrName>
                                        </p:attrNameLst>
                                      </p:cBhvr>
                                      <p:to>
                                        <p:strVal val="visible"/>
                                      </p:to>
                                    </p:set>
                                  </p:childTnLst>
                                </p:cTn>
                              </p:par>
                              <p:par>
                                <p:cTn id="447" presetID="1" presetClass="exit" presetSubtype="0" fill="hold" nodeType="withEffect">
                                  <p:stCondLst>
                                    <p:cond delay="0"/>
                                  </p:stCondLst>
                                  <p:childTnLst>
                                    <p:set>
                                      <p:cBhvr>
                                        <p:cTn id="448" dur="1" fill="hold">
                                          <p:stCondLst>
                                            <p:cond delay="0"/>
                                          </p:stCondLst>
                                        </p:cTn>
                                        <p:tgtEl>
                                          <p:spTgt spid="207033"/>
                                        </p:tgtEl>
                                        <p:attrNameLst>
                                          <p:attrName>style.visibility</p:attrName>
                                        </p:attrNameLst>
                                      </p:cBhvr>
                                      <p:to>
                                        <p:strVal val="hidden"/>
                                      </p:to>
                                    </p:set>
                                  </p:childTnLst>
                                </p:cTn>
                              </p:par>
                              <p:par>
                                <p:cTn id="449" presetID="1" presetClass="entr" presetSubtype="0" fill="hold" nodeType="withEffect">
                                  <p:stCondLst>
                                    <p:cond delay="0"/>
                                  </p:stCondLst>
                                  <p:childTnLst>
                                    <p:set>
                                      <p:cBhvr>
                                        <p:cTn id="450" dur="1" fill="hold">
                                          <p:stCondLst>
                                            <p:cond delay="0"/>
                                          </p:stCondLst>
                                        </p:cTn>
                                        <p:tgtEl>
                                          <p:spTgt spid="207034"/>
                                        </p:tgtEl>
                                        <p:attrNameLst>
                                          <p:attrName>style.visibility</p:attrName>
                                        </p:attrNameLst>
                                      </p:cBhvr>
                                      <p:to>
                                        <p:strVal val="visible"/>
                                      </p:to>
                                    </p:set>
                                  </p:childTnLst>
                                </p:cTn>
                              </p:par>
                              <p:par>
                                <p:cTn id="451" presetID="1" presetClass="entr" presetSubtype="0" fill="hold" nodeType="withEffect">
                                  <p:stCondLst>
                                    <p:cond delay="0"/>
                                  </p:stCondLst>
                                  <p:childTnLst>
                                    <p:set>
                                      <p:cBhvr>
                                        <p:cTn id="452" dur="1" fill="hold">
                                          <p:stCondLst>
                                            <p:cond delay="0"/>
                                          </p:stCondLst>
                                        </p:cTn>
                                        <p:tgtEl>
                                          <p:spTgt spid="207035"/>
                                        </p:tgtEl>
                                        <p:attrNameLst>
                                          <p:attrName>style.visibility</p:attrName>
                                        </p:attrNameLst>
                                      </p:cBhvr>
                                      <p:to>
                                        <p:strVal val="visible"/>
                                      </p:to>
                                    </p:set>
                                  </p:childTnLst>
                                </p:cTn>
                              </p:par>
                            </p:childTnLst>
                          </p:cTn>
                        </p:par>
                        <p:par>
                          <p:cTn id="453" fill="hold">
                            <p:stCondLst>
                              <p:cond delay="0"/>
                            </p:stCondLst>
                            <p:childTnLst>
                              <p:par>
                                <p:cTn id="454" presetID="1" presetClass="entr" presetSubtype="0" fill="hold" grpId="4" nodeType="afterEffect">
                                  <p:stCondLst>
                                    <p:cond delay="0"/>
                                  </p:stCondLst>
                                  <p:childTnLst>
                                    <p:set>
                                      <p:cBhvr>
                                        <p:cTn id="455"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456" fill="hold">
                      <p:stCondLst>
                        <p:cond delay="indefinite"/>
                      </p:stCondLst>
                      <p:childTnLst>
                        <p:par>
                          <p:cTn id="457" fill="hold">
                            <p:stCondLst>
                              <p:cond delay="0"/>
                            </p:stCondLst>
                            <p:childTnLst>
                              <p:par>
                                <p:cTn id="458" presetID="1" presetClass="entr" presetSubtype="0" fill="hold" grpId="4" nodeType="clickEffect">
                                  <p:stCondLst>
                                    <p:cond delay="0"/>
                                  </p:stCondLst>
                                  <p:childTnLst>
                                    <p:set>
                                      <p:cBhvr>
                                        <p:cTn id="459"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460" fill="hold">
                      <p:stCondLst>
                        <p:cond delay="indefinite"/>
                      </p:stCondLst>
                      <p:childTnLst>
                        <p:par>
                          <p:cTn id="461" fill="hold">
                            <p:stCondLst>
                              <p:cond delay="0"/>
                            </p:stCondLst>
                            <p:childTnLst>
                              <p:par>
                                <p:cTn id="462" presetID="1" presetClass="exit" presetSubtype="0" fill="hold" nodeType="clickEffect">
                                  <p:stCondLst>
                                    <p:cond delay="0"/>
                                  </p:stCondLst>
                                  <p:childTnLst>
                                    <p:set>
                                      <p:cBhvr>
                                        <p:cTn id="463" dur="1" fill="hold">
                                          <p:stCondLst>
                                            <p:cond delay="0"/>
                                          </p:stCondLst>
                                        </p:cTn>
                                        <p:tgtEl>
                                          <p:spTgt spid="207034"/>
                                        </p:tgtEl>
                                        <p:attrNameLst>
                                          <p:attrName>style.visibility</p:attrName>
                                        </p:attrNameLst>
                                      </p:cBhvr>
                                      <p:to>
                                        <p:strVal val="hidden"/>
                                      </p:to>
                                    </p:set>
                                  </p:childTnLst>
                                </p:cTn>
                              </p:par>
                              <p:par>
                                <p:cTn id="464" presetID="1" presetClass="entr" presetSubtype="0" fill="hold" nodeType="withEffect">
                                  <p:stCondLst>
                                    <p:cond delay="0"/>
                                  </p:stCondLst>
                                  <p:childTnLst>
                                    <p:set>
                                      <p:cBhvr>
                                        <p:cTn id="465" dur="1" fill="hold">
                                          <p:stCondLst>
                                            <p:cond delay="0"/>
                                          </p:stCondLst>
                                        </p:cTn>
                                        <p:tgtEl>
                                          <p:spTgt spid="207028"/>
                                        </p:tgtEl>
                                        <p:attrNameLst>
                                          <p:attrName>style.visibility</p:attrName>
                                        </p:attrNameLst>
                                      </p:cBhvr>
                                      <p:to>
                                        <p:strVal val="visible"/>
                                      </p:to>
                                    </p:set>
                                  </p:childTnLst>
                                </p:cTn>
                              </p:par>
                              <p:par>
                                <p:cTn id="466" presetID="1" presetClass="exit" presetSubtype="0" fill="hold" nodeType="withEffect">
                                  <p:stCondLst>
                                    <p:cond delay="0"/>
                                  </p:stCondLst>
                                  <p:childTnLst>
                                    <p:set>
                                      <p:cBhvr>
                                        <p:cTn id="467" dur="1" fill="hold">
                                          <p:stCondLst>
                                            <p:cond delay="0"/>
                                          </p:stCondLst>
                                        </p:cTn>
                                        <p:tgtEl>
                                          <p:spTgt spid="16"/>
                                        </p:tgtEl>
                                        <p:attrNameLst>
                                          <p:attrName>style.visibility</p:attrName>
                                        </p:attrNameLst>
                                      </p:cBhvr>
                                      <p:to>
                                        <p:strVal val="hidden"/>
                                      </p:to>
                                    </p:set>
                                  </p:childTnLst>
                                </p:cTn>
                              </p:par>
                              <p:par>
                                <p:cTn id="468" presetID="1" presetClass="entr" presetSubtype="0" fill="hold" nodeType="withEffect">
                                  <p:stCondLst>
                                    <p:cond delay="0"/>
                                  </p:stCondLst>
                                  <p:childTnLst>
                                    <p:set>
                                      <p:cBhvr>
                                        <p:cTn id="469" dur="1" fill="hold">
                                          <p:stCondLst>
                                            <p:cond delay="0"/>
                                          </p:stCondLst>
                                        </p:cTn>
                                        <p:tgtEl>
                                          <p:spTgt spid="17"/>
                                        </p:tgtEl>
                                        <p:attrNameLst>
                                          <p:attrName>style.visibility</p:attrName>
                                        </p:attrNameLst>
                                      </p:cBhvr>
                                      <p:to>
                                        <p:strVal val="visible"/>
                                      </p:to>
                                    </p:set>
                                  </p:childTnLst>
                                </p:cTn>
                              </p:par>
                            </p:childTnLst>
                          </p:cTn>
                        </p:par>
                        <p:par>
                          <p:cTn id="470" fill="hold">
                            <p:stCondLst>
                              <p:cond delay="0"/>
                            </p:stCondLst>
                            <p:childTnLst>
                              <p:par>
                                <p:cTn id="471" presetID="1" presetClass="entr" presetSubtype="0" fill="hold" grpId="4" nodeType="afterEffect">
                                  <p:stCondLst>
                                    <p:cond delay="0"/>
                                  </p:stCondLst>
                                  <p:childTnLst>
                                    <p:set>
                                      <p:cBhvr>
                                        <p:cTn id="472"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473" fill="hold">
                      <p:stCondLst>
                        <p:cond delay="indefinite"/>
                      </p:stCondLst>
                      <p:childTnLst>
                        <p:par>
                          <p:cTn id="474" fill="hold">
                            <p:stCondLst>
                              <p:cond delay="0"/>
                            </p:stCondLst>
                            <p:childTnLst>
                              <p:par>
                                <p:cTn id="475" presetID="0" presetClass="path" presetSubtype="0" accel="50000" decel="50000" fill="hold" grpId="0" nodeType="clickEffect">
                                  <p:stCondLst>
                                    <p:cond delay="0"/>
                                  </p:stCondLst>
                                  <p:childTnLst>
                                    <p:animMotion origin="layout" path="M 3.61111E-6 -2.22222E-6 C 0.02604 0.02685 0.05121 0.05347 0.07639 0.05371 C 0.10156 0.05394 0.13576 0.01273 0.15139 0.00209 " pathEditMode="relative" rAng="0" ptsTypes="aaa">
                                      <p:cBhvr>
                                        <p:cTn id="476" dur="1000" fill="hold"/>
                                        <p:tgtEl>
                                          <p:spTgt spid="206954"/>
                                        </p:tgtEl>
                                        <p:attrNameLst>
                                          <p:attrName>ppt_x</p:attrName>
                                          <p:attrName>ppt_y</p:attrName>
                                        </p:attrNameLst>
                                      </p:cBhvr>
                                      <p:rCtr x="76" y="27"/>
                                    </p:animMotion>
                                  </p:childTnLst>
                                </p:cTn>
                              </p:par>
                              <p:par>
                                <p:cTn id="477" presetID="0" presetClass="path" presetSubtype="0" accel="50000" decel="50000" fill="hold" grpId="1" nodeType="withEffect">
                                  <p:stCondLst>
                                    <p:cond delay="0"/>
                                  </p:stCondLst>
                                  <p:childTnLst>
                                    <p:animMotion origin="layout" path="M 0.37204 0.00023 C 0.35885 -0.0088 0.31892 -0.0537 0.29427 -0.0537 C 0.26961 -0.0537 0.23906 -0.01065 0.22448 0.00069 " pathEditMode="relative" rAng="0" ptsTypes="aaa">
                                      <p:cBhvr>
                                        <p:cTn id="478" dur="1000" fill="hold"/>
                                        <p:tgtEl>
                                          <p:spTgt spid="206951"/>
                                        </p:tgtEl>
                                        <p:attrNameLst>
                                          <p:attrName>ppt_x</p:attrName>
                                          <p:attrName>ppt_y</p:attrName>
                                        </p:attrNameLst>
                                      </p:cBhvr>
                                      <p:rCtr x="-74" y="-27"/>
                                    </p:animMotion>
                                  </p:childTnLst>
                                </p:cTn>
                              </p:par>
                            </p:childTnLst>
                          </p:cTn>
                        </p:par>
                        <p:par>
                          <p:cTn id="479" fill="hold">
                            <p:stCondLst>
                              <p:cond delay="1000"/>
                            </p:stCondLst>
                            <p:childTnLst>
                              <p:par>
                                <p:cTn id="480" presetID="1" presetClass="entr" presetSubtype="0" fill="hold" grpId="4" nodeType="afterEffect">
                                  <p:stCondLst>
                                    <p:cond delay="0"/>
                                  </p:stCondLst>
                                  <p:childTnLst>
                                    <p:set>
                                      <p:cBhvr>
                                        <p:cTn id="481"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482" fill="hold">
                      <p:stCondLst>
                        <p:cond delay="indefinite"/>
                      </p:stCondLst>
                      <p:childTnLst>
                        <p:par>
                          <p:cTn id="483" fill="hold">
                            <p:stCondLst>
                              <p:cond delay="0"/>
                            </p:stCondLst>
                            <p:childTnLst>
                              <p:par>
                                <p:cTn id="484" presetID="1" presetClass="entr" presetSubtype="0" fill="hold" nodeType="clickEffect">
                                  <p:stCondLst>
                                    <p:cond delay="0"/>
                                  </p:stCondLst>
                                  <p:childTnLst>
                                    <p:set>
                                      <p:cBhvr>
                                        <p:cTn id="485" dur="1" fill="hold">
                                          <p:stCondLst>
                                            <p:cond delay="0"/>
                                          </p:stCondLst>
                                        </p:cTn>
                                        <p:tgtEl>
                                          <p:spTgt spid="10"/>
                                        </p:tgtEl>
                                        <p:attrNameLst>
                                          <p:attrName>style.visibility</p:attrName>
                                        </p:attrNameLst>
                                      </p:cBhvr>
                                      <p:to>
                                        <p:strVal val="visible"/>
                                      </p:to>
                                    </p:set>
                                  </p:childTnLst>
                                </p:cTn>
                              </p:par>
                              <p:par>
                                <p:cTn id="486" presetID="1" presetClass="exit" presetSubtype="0" fill="hold" nodeType="withEffect">
                                  <p:stCondLst>
                                    <p:cond delay="0"/>
                                  </p:stCondLst>
                                  <p:childTnLst>
                                    <p:set>
                                      <p:cBhvr>
                                        <p:cTn id="487" dur="1" fill="hold">
                                          <p:stCondLst>
                                            <p:cond delay="0"/>
                                          </p:stCondLst>
                                        </p:cTn>
                                        <p:tgtEl>
                                          <p:spTgt spid="207035"/>
                                        </p:tgtEl>
                                        <p:attrNameLst>
                                          <p:attrName>style.visibility</p:attrName>
                                        </p:attrNameLst>
                                      </p:cBhvr>
                                      <p:to>
                                        <p:strVal val="hidden"/>
                                      </p:to>
                                    </p:set>
                                  </p:childTnLst>
                                </p:cTn>
                              </p:par>
                              <p:par>
                                <p:cTn id="488" presetID="1" presetClass="entr" presetSubtype="0" fill="hold" nodeType="withEffect">
                                  <p:stCondLst>
                                    <p:cond delay="0"/>
                                  </p:stCondLst>
                                  <p:childTnLst>
                                    <p:set>
                                      <p:cBhvr>
                                        <p:cTn id="489" dur="1" fill="hold">
                                          <p:stCondLst>
                                            <p:cond delay="0"/>
                                          </p:stCondLst>
                                        </p:cTn>
                                        <p:tgtEl>
                                          <p:spTgt spid="207036"/>
                                        </p:tgtEl>
                                        <p:attrNameLst>
                                          <p:attrName>style.visibility</p:attrName>
                                        </p:attrNameLst>
                                      </p:cBhvr>
                                      <p:to>
                                        <p:strVal val="visible"/>
                                      </p:to>
                                    </p:set>
                                  </p:childTnLst>
                                </p:cTn>
                              </p:par>
                            </p:childTnLst>
                          </p:cTn>
                        </p:par>
                        <p:par>
                          <p:cTn id="490" fill="hold">
                            <p:stCondLst>
                              <p:cond delay="0"/>
                            </p:stCondLst>
                            <p:childTnLst>
                              <p:par>
                                <p:cTn id="491" presetID="1" presetClass="entr" presetSubtype="0" fill="hold" grpId="5" nodeType="afterEffect">
                                  <p:stCondLst>
                                    <p:cond delay="0"/>
                                  </p:stCondLst>
                                  <p:childTnLst>
                                    <p:set>
                                      <p:cBhvr>
                                        <p:cTn id="492"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493" fill="hold">
                      <p:stCondLst>
                        <p:cond delay="indefinite"/>
                      </p:stCondLst>
                      <p:childTnLst>
                        <p:par>
                          <p:cTn id="494" fill="hold">
                            <p:stCondLst>
                              <p:cond delay="0"/>
                            </p:stCondLst>
                            <p:childTnLst>
                              <p:par>
                                <p:cTn id="495" presetID="1" presetClass="entr" presetSubtype="0" fill="hold" grpId="5" nodeType="clickEffect">
                                  <p:stCondLst>
                                    <p:cond delay="0"/>
                                  </p:stCondLst>
                                  <p:childTnLst>
                                    <p:set>
                                      <p:cBhvr>
                                        <p:cTn id="496"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497" fill="hold">
                      <p:stCondLst>
                        <p:cond delay="indefinite"/>
                      </p:stCondLst>
                      <p:childTnLst>
                        <p:par>
                          <p:cTn id="498" fill="hold">
                            <p:stCondLst>
                              <p:cond delay="0"/>
                            </p:stCondLst>
                            <p:childTnLst>
                              <p:par>
                                <p:cTn id="499" presetID="1" presetClass="exit" presetSubtype="0" fill="hold" nodeType="clickEffect">
                                  <p:stCondLst>
                                    <p:cond delay="0"/>
                                  </p:stCondLst>
                                  <p:childTnLst>
                                    <p:set>
                                      <p:cBhvr>
                                        <p:cTn id="500" dur="1" fill="hold">
                                          <p:stCondLst>
                                            <p:cond delay="0"/>
                                          </p:stCondLst>
                                        </p:cTn>
                                        <p:tgtEl>
                                          <p:spTgt spid="207028"/>
                                        </p:tgtEl>
                                        <p:attrNameLst>
                                          <p:attrName>style.visibility</p:attrName>
                                        </p:attrNameLst>
                                      </p:cBhvr>
                                      <p:to>
                                        <p:strVal val="hidden"/>
                                      </p:to>
                                    </p:set>
                                  </p:childTnLst>
                                </p:cTn>
                              </p:par>
                              <p:par>
                                <p:cTn id="501" presetID="1" presetClass="entr" presetSubtype="0" fill="hold" nodeType="withEffect">
                                  <p:stCondLst>
                                    <p:cond delay="0"/>
                                  </p:stCondLst>
                                  <p:childTnLst>
                                    <p:set>
                                      <p:cBhvr>
                                        <p:cTn id="502" dur="1" fill="hold">
                                          <p:stCondLst>
                                            <p:cond delay="0"/>
                                          </p:stCondLst>
                                        </p:cTn>
                                        <p:tgtEl>
                                          <p:spTgt spid="207037"/>
                                        </p:tgtEl>
                                        <p:attrNameLst>
                                          <p:attrName>style.visibility</p:attrName>
                                        </p:attrNameLst>
                                      </p:cBhvr>
                                      <p:to>
                                        <p:strVal val="visible"/>
                                      </p:to>
                                    </p:set>
                                  </p:childTnLst>
                                </p:cTn>
                              </p:par>
                              <p:par>
                                <p:cTn id="503" presetID="1" presetClass="exit" presetSubtype="0" fill="hold" nodeType="withEffect">
                                  <p:stCondLst>
                                    <p:cond delay="0"/>
                                  </p:stCondLst>
                                  <p:childTnLst>
                                    <p:set>
                                      <p:cBhvr>
                                        <p:cTn id="504" dur="1" fill="hold">
                                          <p:stCondLst>
                                            <p:cond delay="0"/>
                                          </p:stCondLst>
                                        </p:cTn>
                                        <p:tgtEl>
                                          <p:spTgt spid="17"/>
                                        </p:tgtEl>
                                        <p:attrNameLst>
                                          <p:attrName>style.visibility</p:attrName>
                                        </p:attrNameLst>
                                      </p:cBhvr>
                                      <p:to>
                                        <p:strVal val="hidden"/>
                                      </p:to>
                                    </p:set>
                                  </p:childTnLst>
                                </p:cTn>
                              </p:par>
                              <p:par>
                                <p:cTn id="505" presetID="1" presetClass="entr" presetSubtype="0" fill="hold" nodeType="withEffect">
                                  <p:stCondLst>
                                    <p:cond delay="0"/>
                                  </p:stCondLst>
                                  <p:childTnLst>
                                    <p:set>
                                      <p:cBhvr>
                                        <p:cTn id="506" dur="1" fill="hold">
                                          <p:stCondLst>
                                            <p:cond delay="0"/>
                                          </p:stCondLst>
                                        </p:cTn>
                                        <p:tgtEl>
                                          <p:spTgt spid="19"/>
                                        </p:tgtEl>
                                        <p:attrNameLst>
                                          <p:attrName>style.visibility</p:attrName>
                                        </p:attrNameLst>
                                      </p:cBhvr>
                                      <p:to>
                                        <p:strVal val="visible"/>
                                      </p:to>
                                    </p:set>
                                  </p:childTnLst>
                                </p:cTn>
                              </p:par>
                            </p:childTnLst>
                          </p:cTn>
                        </p:par>
                        <p:par>
                          <p:cTn id="507" fill="hold">
                            <p:stCondLst>
                              <p:cond delay="0"/>
                            </p:stCondLst>
                            <p:childTnLst>
                              <p:par>
                                <p:cTn id="508" presetID="1" presetClass="entr" presetSubtype="0" fill="hold" grpId="5" nodeType="afterEffect">
                                  <p:stCondLst>
                                    <p:cond delay="0"/>
                                  </p:stCondLst>
                                  <p:childTnLst>
                                    <p:set>
                                      <p:cBhvr>
                                        <p:cTn id="509"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510" fill="hold">
                      <p:stCondLst>
                        <p:cond delay="indefinite"/>
                      </p:stCondLst>
                      <p:childTnLst>
                        <p:par>
                          <p:cTn id="511" fill="hold">
                            <p:stCondLst>
                              <p:cond delay="0"/>
                            </p:stCondLst>
                            <p:childTnLst>
                              <p:par>
                                <p:cTn id="512" presetID="0" presetClass="path" presetSubtype="0" accel="50000" decel="50000" fill="hold" nodeType="clickEffect">
                                  <p:stCondLst>
                                    <p:cond delay="0"/>
                                  </p:stCondLst>
                                  <p:childTnLst>
                                    <p:animMotion origin="layout" path="M -0.00226 -0.00162 C 0.01667 0.00787 0.07483 0.05556 0.11302 0.05579 C 0.15122 0.05602 0.20313 0.01181 0.22691 0.00023 " pathEditMode="relative" rAng="0" ptsTypes="aaa">
                                      <p:cBhvr>
                                        <p:cTn id="513" dur="1000" fill="hold"/>
                                        <p:tgtEl>
                                          <p:spTgt spid="206955"/>
                                        </p:tgtEl>
                                        <p:attrNameLst>
                                          <p:attrName>ppt_x</p:attrName>
                                          <p:attrName>ppt_y</p:attrName>
                                        </p:attrNameLst>
                                      </p:cBhvr>
                                      <p:rCtr x="115" y="29"/>
                                    </p:animMotion>
                                  </p:childTnLst>
                                </p:cTn>
                              </p:par>
                              <p:par>
                                <p:cTn id="514" presetID="0" presetClass="path" presetSubtype="0" accel="50000" decel="50000" fill="hold" nodeType="withEffect">
                                  <p:stCondLst>
                                    <p:cond delay="0"/>
                                  </p:stCondLst>
                                  <p:childTnLst>
                                    <p:animMotion origin="layout" path="M -0.00243 0.00023 C -0.0217 -0.01157 -0.07812 -0.07037 -0.11528 -0.07037 C -0.15244 -0.07037 -0.20209 -0.01412 -0.225 0.00069 " pathEditMode="relative" rAng="0" ptsTypes="aaa">
                                      <p:cBhvr>
                                        <p:cTn id="515" dur="1000" fill="hold"/>
                                        <p:tgtEl>
                                          <p:spTgt spid="206958"/>
                                        </p:tgtEl>
                                        <p:attrNameLst>
                                          <p:attrName>ppt_x</p:attrName>
                                          <p:attrName>ppt_y</p:attrName>
                                        </p:attrNameLst>
                                      </p:cBhvr>
                                      <p:rCtr x="-111" y="-35"/>
                                    </p:animMotion>
                                  </p:childTnLst>
                                </p:cTn>
                              </p:par>
                            </p:childTnLst>
                          </p:cTn>
                        </p:par>
                        <p:par>
                          <p:cTn id="516" fill="hold">
                            <p:stCondLst>
                              <p:cond delay="1000"/>
                            </p:stCondLst>
                            <p:childTnLst>
                              <p:par>
                                <p:cTn id="517" presetID="1" presetClass="entr" presetSubtype="0" fill="hold" grpId="5" nodeType="afterEffect">
                                  <p:stCondLst>
                                    <p:cond delay="0"/>
                                  </p:stCondLst>
                                  <p:childTnLst>
                                    <p:set>
                                      <p:cBhvr>
                                        <p:cTn id="518"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519" fill="hold">
                      <p:stCondLst>
                        <p:cond delay="indefinite"/>
                      </p:stCondLst>
                      <p:childTnLst>
                        <p:par>
                          <p:cTn id="520" fill="hold">
                            <p:stCondLst>
                              <p:cond delay="0"/>
                            </p:stCondLst>
                            <p:childTnLst>
                              <p:par>
                                <p:cTn id="521" presetID="1" presetClass="entr" presetSubtype="0" fill="hold" nodeType="clickEffect">
                                  <p:stCondLst>
                                    <p:cond delay="0"/>
                                  </p:stCondLst>
                                  <p:childTnLst>
                                    <p:set>
                                      <p:cBhvr>
                                        <p:cTn id="522" dur="1" fill="hold">
                                          <p:stCondLst>
                                            <p:cond delay="0"/>
                                          </p:stCondLst>
                                        </p:cTn>
                                        <p:tgtEl>
                                          <p:spTgt spid="11"/>
                                        </p:tgtEl>
                                        <p:attrNameLst>
                                          <p:attrName>style.visibility</p:attrName>
                                        </p:attrNameLst>
                                      </p:cBhvr>
                                      <p:to>
                                        <p:strVal val="visible"/>
                                      </p:to>
                                    </p:set>
                                  </p:childTnLst>
                                </p:cTn>
                              </p:par>
                              <p:par>
                                <p:cTn id="523" presetID="1" presetClass="exit" presetSubtype="0" fill="hold" nodeType="withEffect">
                                  <p:stCondLst>
                                    <p:cond delay="0"/>
                                  </p:stCondLst>
                                  <p:childTnLst>
                                    <p:set>
                                      <p:cBhvr>
                                        <p:cTn id="524" dur="1" fill="hold">
                                          <p:stCondLst>
                                            <p:cond delay="0"/>
                                          </p:stCondLst>
                                        </p:cTn>
                                        <p:tgtEl>
                                          <p:spTgt spid="207036"/>
                                        </p:tgtEl>
                                        <p:attrNameLst>
                                          <p:attrName>style.visibility</p:attrName>
                                        </p:attrNameLst>
                                      </p:cBhvr>
                                      <p:to>
                                        <p:strVal val="hidden"/>
                                      </p:to>
                                    </p:set>
                                  </p:childTnLst>
                                </p:cTn>
                              </p:par>
                              <p:par>
                                <p:cTn id="525" presetID="1" presetClass="entr" presetSubtype="0" fill="hold" nodeType="withEffect">
                                  <p:stCondLst>
                                    <p:cond delay="0"/>
                                  </p:stCondLst>
                                  <p:childTnLst>
                                    <p:set>
                                      <p:cBhvr>
                                        <p:cTn id="526" dur="1" fill="hold">
                                          <p:stCondLst>
                                            <p:cond delay="0"/>
                                          </p:stCondLst>
                                        </p:cTn>
                                        <p:tgtEl>
                                          <p:spTgt spid="207038"/>
                                        </p:tgtEl>
                                        <p:attrNameLst>
                                          <p:attrName>style.visibility</p:attrName>
                                        </p:attrNameLst>
                                      </p:cBhvr>
                                      <p:to>
                                        <p:strVal val="visible"/>
                                      </p:to>
                                    </p:set>
                                  </p:childTnLst>
                                </p:cTn>
                              </p:par>
                            </p:childTnLst>
                          </p:cTn>
                        </p:par>
                        <p:par>
                          <p:cTn id="527" fill="hold">
                            <p:stCondLst>
                              <p:cond delay="0"/>
                            </p:stCondLst>
                            <p:childTnLst>
                              <p:par>
                                <p:cTn id="528" presetID="1" presetClass="entr" presetSubtype="0" fill="hold" grpId="6" nodeType="afterEffect">
                                  <p:stCondLst>
                                    <p:cond delay="0"/>
                                  </p:stCondLst>
                                  <p:childTnLst>
                                    <p:set>
                                      <p:cBhvr>
                                        <p:cTn id="529"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530" fill="hold">
                      <p:stCondLst>
                        <p:cond delay="indefinite"/>
                      </p:stCondLst>
                      <p:childTnLst>
                        <p:par>
                          <p:cTn id="531" fill="hold">
                            <p:stCondLst>
                              <p:cond delay="0"/>
                            </p:stCondLst>
                            <p:childTnLst>
                              <p:par>
                                <p:cTn id="532" presetID="1" presetClass="entr" presetSubtype="0" fill="hold" grpId="6" nodeType="clickEffect">
                                  <p:stCondLst>
                                    <p:cond delay="0"/>
                                  </p:stCondLst>
                                  <p:childTnLst>
                                    <p:set>
                                      <p:cBhvr>
                                        <p:cTn id="533"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534" fill="hold">
                      <p:stCondLst>
                        <p:cond delay="indefinite"/>
                      </p:stCondLst>
                      <p:childTnLst>
                        <p:par>
                          <p:cTn id="535" fill="hold">
                            <p:stCondLst>
                              <p:cond delay="0"/>
                            </p:stCondLst>
                            <p:childTnLst>
                              <p:par>
                                <p:cTn id="536" presetID="1" presetClass="exit" presetSubtype="0" fill="hold" nodeType="clickEffect">
                                  <p:stCondLst>
                                    <p:cond delay="0"/>
                                  </p:stCondLst>
                                  <p:childTnLst>
                                    <p:set>
                                      <p:cBhvr>
                                        <p:cTn id="537" dur="1" fill="hold">
                                          <p:stCondLst>
                                            <p:cond delay="0"/>
                                          </p:stCondLst>
                                        </p:cTn>
                                        <p:tgtEl>
                                          <p:spTgt spid="207037"/>
                                        </p:tgtEl>
                                        <p:attrNameLst>
                                          <p:attrName>style.visibility</p:attrName>
                                        </p:attrNameLst>
                                      </p:cBhvr>
                                      <p:to>
                                        <p:strVal val="hidden"/>
                                      </p:to>
                                    </p:set>
                                  </p:childTnLst>
                                </p:cTn>
                              </p:par>
                              <p:par>
                                <p:cTn id="538" presetID="1" presetClass="entr" presetSubtype="0" fill="hold" nodeType="withEffect">
                                  <p:stCondLst>
                                    <p:cond delay="0"/>
                                  </p:stCondLst>
                                  <p:childTnLst>
                                    <p:set>
                                      <p:cBhvr>
                                        <p:cTn id="539" dur="1" fill="hold">
                                          <p:stCondLst>
                                            <p:cond delay="0"/>
                                          </p:stCondLst>
                                        </p:cTn>
                                        <p:tgtEl>
                                          <p:spTgt spid="206961"/>
                                        </p:tgtEl>
                                        <p:attrNameLst>
                                          <p:attrName>style.visibility</p:attrName>
                                        </p:attrNameLst>
                                      </p:cBhvr>
                                      <p:to>
                                        <p:strVal val="visible"/>
                                      </p:to>
                                    </p:set>
                                  </p:childTnLst>
                                </p:cTn>
                              </p:par>
                              <p:par>
                                <p:cTn id="540" presetID="1" presetClass="exit" presetSubtype="0" fill="hold" nodeType="withEffect">
                                  <p:stCondLst>
                                    <p:cond delay="0"/>
                                  </p:stCondLst>
                                  <p:childTnLst>
                                    <p:set>
                                      <p:cBhvr>
                                        <p:cTn id="541" dur="1" fill="hold">
                                          <p:stCondLst>
                                            <p:cond delay="0"/>
                                          </p:stCondLst>
                                        </p:cTn>
                                        <p:tgtEl>
                                          <p:spTgt spid="19"/>
                                        </p:tgtEl>
                                        <p:attrNameLst>
                                          <p:attrName>style.visibility</p:attrName>
                                        </p:attrNameLst>
                                      </p:cBhvr>
                                      <p:to>
                                        <p:strVal val="hidden"/>
                                      </p:to>
                                    </p:set>
                                  </p:childTnLst>
                                </p:cTn>
                              </p:par>
                              <p:par>
                                <p:cTn id="542" presetID="1" presetClass="entr" presetSubtype="0" fill="hold" nodeType="withEffect">
                                  <p:stCondLst>
                                    <p:cond delay="0"/>
                                  </p:stCondLst>
                                  <p:childTnLst>
                                    <p:set>
                                      <p:cBhvr>
                                        <p:cTn id="543" dur="1" fill="hold">
                                          <p:stCondLst>
                                            <p:cond delay="0"/>
                                          </p:stCondLst>
                                        </p:cTn>
                                        <p:tgtEl>
                                          <p:spTgt spid="18"/>
                                        </p:tgtEl>
                                        <p:attrNameLst>
                                          <p:attrName>style.visibility</p:attrName>
                                        </p:attrNameLst>
                                      </p:cBhvr>
                                      <p:to>
                                        <p:strVal val="visible"/>
                                      </p:to>
                                    </p:set>
                                  </p:childTnLst>
                                </p:cTn>
                              </p:par>
                            </p:childTnLst>
                          </p:cTn>
                        </p:par>
                        <p:par>
                          <p:cTn id="544" fill="hold">
                            <p:stCondLst>
                              <p:cond delay="0"/>
                            </p:stCondLst>
                            <p:childTnLst>
                              <p:par>
                                <p:cTn id="545" presetID="1" presetClass="entr" presetSubtype="0" fill="hold" grpId="6" nodeType="afterEffect">
                                  <p:stCondLst>
                                    <p:cond delay="0"/>
                                  </p:stCondLst>
                                  <p:childTnLst>
                                    <p:set>
                                      <p:cBhvr>
                                        <p:cTn id="546"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547" fill="hold">
                      <p:stCondLst>
                        <p:cond delay="indefinite"/>
                      </p:stCondLst>
                      <p:childTnLst>
                        <p:par>
                          <p:cTn id="548" fill="hold">
                            <p:stCondLst>
                              <p:cond delay="0"/>
                            </p:stCondLst>
                            <p:childTnLst>
                              <p:par>
                                <p:cTn id="549" presetID="0" presetClass="path" presetSubtype="0" accel="50000" decel="50000" fill="hold" grpId="1" nodeType="clickEffect">
                                  <p:stCondLst>
                                    <p:cond delay="0"/>
                                  </p:stCondLst>
                                  <p:childTnLst>
                                    <p:animMotion origin="layout" path="M 0.14687 0.00023 C 0.15295 0.00486 0.17187 0.02847 0.18437 0.02847 C 0.19687 0.02847 0.21406 0.00602 0.22187 0.00023 " pathEditMode="relative" rAng="0" ptsTypes="aaa">
                                      <p:cBhvr>
                                        <p:cTn id="550" dur="1000" fill="hold"/>
                                        <p:tgtEl>
                                          <p:spTgt spid="206954"/>
                                        </p:tgtEl>
                                        <p:attrNameLst>
                                          <p:attrName>ppt_x</p:attrName>
                                          <p:attrName>ppt_y</p:attrName>
                                        </p:attrNameLst>
                                      </p:cBhvr>
                                      <p:rCtr x="38" y="14"/>
                                    </p:animMotion>
                                  </p:childTnLst>
                                </p:cTn>
                              </p:par>
                              <p:par>
                                <p:cTn id="551" presetID="0" presetClass="path" presetSubtype="0" accel="50000" decel="50000" fill="hold" grpId="1" nodeType="withEffect">
                                  <p:stCondLst>
                                    <p:cond delay="0"/>
                                  </p:stCondLst>
                                  <p:childTnLst>
                                    <p:animMotion origin="layout" path="M 0.52257 1.11022E-16 C 0.51632 -0.00694 0.4974 -0.04236 0.48507 -0.04236 C 0.47275 -0.04236 0.45643 -0.00856 0.44896 0.00023 " pathEditMode="relative" rAng="0" ptsTypes="aaa">
                                      <p:cBhvr>
                                        <p:cTn id="552" dur="1000" fill="hold"/>
                                        <p:tgtEl>
                                          <p:spTgt spid="206950"/>
                                        </p:tgtEl>
                                        <p:attrNameLst>
                                          <p:attrName>ppt_x</p:attrName>
                                          <p:attrName>ppt_y</p:attrName>
                                        </p:attrNameLst>
                                      </p:cBhvr>
                                      <p:rCtr x="-37" y="-21"/>
                                    </p:animMotion>
                                  </p:childTnLst>
                                </p:cTn>
                              </p:par>
                            </p:childTnLst>
                          </p:cTn>
                        </p:par>
                        <p:par>
                          <p:cTn id="553" fill="hold">
                            <p:stCondLst>
                              <p:cond delay="1000"/>
                            </p:stCondLst>
                            <p:childTnLst>
                              <p:par>
                                <p:cTn id="554" presetID="1" presetClass="entr" presetSubtype="0" fill="hold" grpId="6" nodeType="afterEffect">
                                  <p:stCondLst>
                                    <p:cond delay="0"/>
                                  </p:stCondLst>
                                  <p:childTnLst>
                                    <p:set>
                                      <p:cBhvr>
                                        <p:cTn id="555"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556" fill="hold">
                      <p:stCondLst>
                        <p:cond delay="indefinite"/>
                      </p:stCondLst>
                      <p:childTnLst>
                        <p:par>
                          <p:cTn id="557" fill="hold">
                            <p:stCondLst>
                              <p:cond delay="0"/>
                            </p:stCondLst>
                            <p:childTnLst>
                              <p:par>
                                <p:cTn id="558" presetID="1" presetClass="entr" presetSubtype="0" fill="hold" nodeType="clickEffect">
                                  <p:stCondLst>
                                    <p:cond delay="0"/>
                                  </p:stCondLst>
                                  <p:childTnLst>
                                    <p:set>
                                      <p:cBhvr>
                                        <p:cTn id="559" dur="1" fill="hold">
                                          <p:stCondLst>
                                            <p:cond delay="0"/>
                                          </p:stCondLst>
                                        </p:cTn>
                                        <p:tgtEl>
                                          <p:spTgt spid="12"/>
                                        </p:tgtEl>
                                        <p:attrNameLst>
                                          <p:attrName>style.visibility</p:attrName>
                                        </p:attrNameLst>
                                      </p:cBhvr>
                                      <p:to>
                                        <p:strVal val="visible"/>
                                      </p:to>
                                    </p:set>
                                  </p:childTnLst>
                                </p:cTn>
                              </p:par>
                              <p:par>
                                <p:cTn id="560" presetID="1" presetClass="exit" presetSubtype="0" fill="hold" nodeType="withEffect">
                                  <p:stCondLst>
                                    <p:cond delay="0"/>
                                  </p:stCondLst>
                                  <p:childTnLst>
                                    <p:set>
                                      <p:cBhvr>
                                        <p:cTn id="561" dur="1" fill="hold">
                                          <p:stCondLst>
                                            <p:cond delay="0"/>
                                          </p:stCondLst>
                                        </p:cTn>
                                        <p:tgtEl>
                                          <p:spTgt spid="207038"/>
                                        </p:tgtEl>
                                        <p:attrNameLst>
                                          <p:attrName>style.visibility</p:attrName>
                                        </p:attrNameLst>
                                      </p:cBhvr>
                                      <p:to>
                                        <p:strVal val="hidden"/>
                                      </p:to>
                                    </p:set>
                                  </p:childTnLst>
                                </p:cTn>
                              </p:par>
                              <p:par>
                                <p:cTn id="562" presetID="1" presetClass="exit" presetSubtype="0" fill="hold" nodeType="withEffect">
                                  <p:stCondLst>
                                    <p:cond delay="0"/>
                                  </p:stCondLst>
                                  <p:childTnLst>
                                    <p:set>
                                      <p:cBhvr>
                                        <p:cTn id="563" dur="1" fill="hold">
                                          <p:stCondLst>
                                            <p:cond delay="0"/>
                                          </p:stCondLst>
                                        </p:cTn>
                                        <p:tgtEl>
                                          <p:spTgt spid="206961"/>
                                        </p:tgtEl>
                                        <p:attrNameLst>
                                          <p:attrName>style.visibility</p:attrName>
                                        </p:attrNameLst>
                                      </p:cBhvr>
                                      <p:to>
                                        <p:strVal val="hidden"/>
                                      </p:to>
                                    </p:set>
                                  </p:childTnLst>
                                </p:cTn>
                              </p:par>
                              <p:par>
                                <p:cTn id="564" presetID="1" presetClass="entr" presetSubtype="0" fill="hold" nodeType="withEffect">
                                  <p:stCondLst>
                                    <p:cond delay="0"/>
                                  </p:stCondLst>
                                  <p:childTnLst>
                                    <p:set>
                                      <p:cBhvr>
                                        <p:cTn id="565" dur="1" fill="hold">
                                          <p:stCondLst>
                                            <p:cond delay="0"/>
                                          </p:stCondLst>
                                        </p:cTn>
                                        <p:tgtEl>
                                          <p:spTgt spid="207040"/>
                                        </p:tgtEl>
                                        <p:attrNameLst>
                                          <p:attrName>style.visibility</p:attrName>
                                        </p:attrNameLst>
                                      </p:cBhvr>
                                      <p:to>
                                        <p:strVal val="visible"/>
                                      </p:to>
                                    </p:set>
                                  </p:childTnLst>
                                </p:cTn>
                              </p:par>
                            </p:childTnLst>
                          </p:cTn>
                        </p:par>
                        <p:par>
                          <p:cTn id="566" fill="hold">
                            <p:stCondLst>
                              <p:cond delay="0"/>
                            </p:stCondLst>
                            <p:childTnLst>
                              <p:par>
                                <p:cTn id="567" presetID="1" presetClass="entr" presetSubtype="0" fill="hold" grpId="7" nodeType="afterEffect">
                                  <p:stCondLst>
                                    <p:cond delay="0"/>
                                  </p:stCondLst>
                                  <p:childTnLst>
                                    <p:set>
                                      <p:cBhvr>
                                        <p:cTn id="568"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569" fill="hold">
                      <p:stCondLst>
                        <p:cond delay="indefinite"/>
                      </p:stCondLst>
                      <p:childTnLst>
                        <p:par>
                          <p:cTn id="570" fill="hold">
                            <p:stCondLst>
                              <p:cond delay="0"/>
                            </p:stCondLst>
                            <p:childTnLst>
                              <p:par>
                                <p:cTn id="571" presetID="1" presetClass="entr" presetSubtype="0" fill="hold" grpId="7" nodeType="clickEffect">
                                  <p:stCondLst>
                                    <p:cond delay="0"/>
                                  </p:stCondLst>
                                  <p:childTnLst>
                                    <p:set>
                                      <p:cBhvr>
                                        <p:cTn id="572"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par>
                                <p:cTn id="573" presetID="1" presetClass="exit" presetSubtype="0" fill="hold" nodeType="withEffect">
                                  <p:stCondLst>
                                    <p:cond delay="0"/>
                                  </p:stCondLst>
                                  <p:childTnLst>
                                    <p:set>
                                      <p:cBhvr>
                                        <p:cTn id="574" dur="1" fill="hold">
                                          <p:stCondLst>
                                            <p:cond delay="0"/>
                                          </p:stCondLst>
                                        </p:cTn>
                                        <p:tgtEl>
                                          <p:spTgt spid="207040"/>
                                        </p:tgtEl>
                                        <p:attrNameLst>
                                          <p:attrName>style.visibility</p:attrName>
                                        </p:attrNameLst>
                                      </p:cBhvr>
                                      <p:to>
                                        <p:strVal val="hidden"/>
                                      </p:to>
                                    </p:set>
                                  </p:childTnLst>
                                </p:cTn>
                              </p:par>
                              <p:par>
                                <p:cTn id="575" presetID="1" presetClass="entr" presetSubtype="0" fill="hold" nodeType="withEffect">
                                  <p:stCondLst>
                                    <p:cond delay="0"/>
                                  </p:stCondLst>
                                  <p:childTnLst>
                                    <p:set>
                                      <p:cBhvr>
                                        <p:cTn id="576" dur="1" fill="hold">
                                          <p:stCondLst>
                                            <p:cond delay="0"/>
                                          </p:stCondLst>
                                        </p:cTn>
                                        <p:tgtEl>
                                          <p:spTgt spid="207039"/>
                                        </p:tgtEl>
                                        <p:attrNameLst>
                                          <p:attrName>style.visibility</p:attrName>
                                        </p:attrNameLst>
                                      </p:cBhvr>
                                      <p:to>
                                        <p:strVal val="visible"/>
                                      </p:to>
                                    </p:set>
                                  </p:childTnLst>
                                </p:cTn>
                              </p:par>
                              <p:par>
                                <p:cTn id="577" presetID="1" presetClass="entr" presetSubtype="0" fill="hold" nodeType="withEffect">
                                  <p:stCondLst>
                                    <p:cond delay="0"/>
                                  </p:stCondLst>
                                  <p:childTnLst>
                                    <p:set>
                                      <p:cBhvr>
                                        <p:cTn id="578" dur="1" fill="hold">
                                          <p:stCondLst>
                                            <p:cond delay="0"/>
                                          </p:stCondLst>
                                        </p:cTn>
                                        <p:tgtEl>
                                          <p:spTgt spid="207037"/>
                                        </p:tgtEl>
                                        <p:attrNameLst>
                                          <p:attrName>style.visibility</p:attrName>
                                        </p:attrNameLst>
                                      </p:cBhvr>
                                      <p:to>
                                        <p:strVal val="visible"/>
                                      </p:to>
                                    </p:set>
                                  </p:childTnLst>
                                </p:cTn>
                              </p:par>
                              <p:par>
                                <p:cTn id="579" presetID="1" presetClass="exit" presetSubtype="0" fill="hold" nodeType="withEffect">
                                  <p:stCondLst>
                                    <p:cond delay="0"/>
                                  </p:stCondLst>
                                  <p:childTnLst>
                                    <p:set>
                                      <p:cBhvr>
                                        <p:cTn id="580" dur="1" fill="hold">
                                          <p:stCondLst>
                                            <p:cond delay="0"/>
                                          </p:stCondLst>
                                        </p:cTn>
                                        <p:tgtEl>
                                          <p:spTgt spid="18"/>
                                        </p:tgtEl>
                                        <p:attrNameLst>
                                          <p:attrName>style.visibility</p:attrName>
                                        </p:attrNameLst>
                                      </p:cBhvr>
                                      <p:to>
                                        <p:strVal val="hidden"/>
                                      </p:to>
                                    </p:set>
                                  </p:childTnLst>
                                </p:cTn>
                              </p:par>
                              <p:par>
                                <p:cTn id="581" presetID="1" presetClass="entr" presetSubtype="0" fill="hold" nodeType="withEffect">
                                  <p:stCondLst>
                                    <p:cond delay="0"/>
                                  </p:stCondLst>
                                  <p:childTnLst>
                                    <p:set>
                                      <p:cBhvr>
                                        <p:cTn id="582" dur="1" fill="hold">
                                          <p:stCondLst>
                                            <p:cond delay="0"/>
                                          </p:stCondLst>
                                        </p:cTn>
                                        <p:tgtEl>
                                          <p:spTgt spid="19"/>
                                        </p:tgtEl>
                                        <p:attrNameLst>
                                          <p:attrName>style.visibility</p:attrName>
                                        </p:attrNameLst>
                                      </p:cBhvr>
                                      <p:to>
                                        <p:strVal val="visible"/>
                                      </p:to>
                                    </p:set>
                                  </p:childTnLst>
                                </p:cTn>
                              </p:par>
                            </p:childTnLst>
                          </p:cTn>
                        </p:par>
                        <p:par>
                          <p:cTn id="583" fill="hold">
                            <p:stCondLst>
                              <p:cond delay="0"/>
                            </p:stCondLst>
                            <p:childTnLst>
                              <p:par>
                                <p:cTn id="584" presetID="1" presetClass="entr" presetSubtype="0" fill="hold" grpId="7" nodeType="afterEffect">
                                  <p:stCondLst>
                                    <p:cond delay="0"/>
                                  </p:stCondLst>
                                  <p:childTnLst>
                                    <p:set>
                                      <p:cBhvr>
                                        <p:cTn id="585"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586" fill="hold">
                      <p:stCondLst>
                        <p:cond delay="indefinite"/>
                      </p:stCondLst>
                      <p:childTnLst>
                        <p:par>
                          <p:cTn id="587" fill="hold">
                            <p:stCondLst>
                              <p:cond delay="0"/>
                            </p:stCondLst>
                            <p:childTnLst>
                              <p:par>
                                <p:cTn id="588" presetID="0" presetClass="path" presetSubtype="0" accel="50000" decel="50000" fill="hold" grpId="2" nodeType="clickEffect">
                                  <p:stCondLst>
                                    <p:cond delay="0"/>
                                  </p:stCondLst>
                                  <p:childTnLst>
                                    <p:animMotion origin="layout" path="M 0.22187 -0.00162 C 0.22865 0.00509 0.24878 0.03866 0.26146 0.03889 C 0.27413 0.03912 0.29062 0.00833 0.29826 0.00023 " pathEditMode="relative" rAng="0" ptsTypes="aaa">
                                      <p:cBhvr>
                                        <p:cTn id="589" dur="1000" fill="hold"/>
                                        <p:tgtEl>
                                          <p:spTgt spid="206954"/>
                                        </p:tgtEl>
                                        <p:attrNameLst>
                                          <p:attrName>ppt_x</p:attrName>
                                          <p:attrName>ppt_y</p:attrName>
                                        </p:attrNameLst>
                                      </p:cBhvr>
                                      <p:rCtr x="38" y="20"/>
                                    </p:animMotion>
                                  </p:childTnLst>
                                </p:cTn>
                              </p:par>
                              <p:par>
                                <p:cTn id="590" presetID="0" presetClass="path" presetSubtype="0" accel="50000" decel="50000" fill="hold" nodeType="withEffect">
                                  <p:stCondLst>
                                    <p:cond delay="0"/>
                                  </p:stCondLst>
                                  <p:childTnLst>
                                    <p:animMotion origin="layout" path="M 0.22274 0.00023 C 0.21702 -0.00556 0.2007 -0.03704 0.1882 -0.03704 C 0.1757 -0.03704 0.15643 -0.00718 0.14809 0.00069 " pathEditMode="relative" rAng="0" ptsTypes="aaa">
                                      <p:cBhvr>
                                        <p:cTn id="591" dur="1000" fill="hold"/>
                                        <p:tgtEl>
                                          <p:spTgt spid="206955"/>
                                        </p:tgtEl>
                                        <p:attrNameLst>
                                          <p:attrName>ppt_x</p:attrName>
                                          <p:attrName>ppt_y</p:attrName>
                                        </p:attrNameLst>
                                      </p:cBhvr>
                                      <p:rCtr x="-37" y="-19"/>
                                    </p:animMotion>
                                  </p:childTnLst>
                                </p:cTn>
                              </p:par>
                            </p:childTnLst>
                          </p:cTn>
                        </p:par>
                        <p:par>
                          <p:cTn id="592" fill="hold">
                            <p:stCondLst>
                              <p:cond delay="1000"/>
                            </p:stCondLst>
                            <p:childTnLst>
                              <p:par>
                                <p:cTn id="593" presetID="1" presetClass="entr" presetSubtype="0" fill="hold" grpId="7" nodeType="afterEffect">
                                  <p:stCondLst>
                                    <p:cond delay="0"/>
                                  </p:stCondLst>
                                  <p:childTnLst>
                                    <p:set>
                                      <p:cBhvr>
                                        <p:cTn id="594"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595" fill="hold">
                      <p:stCondLst>
                        <p:cond delay="indefinite"/>
                      </p:stCondLst>
                      <p:childTnLst>
                        <p:par>
                          <p:cTn id="596" fill="hold">
                            <p:stCondLst>
                              <p:cond delay="0"/>
                            </p:stCondLst>
                            <p:childTnLst>
                              <p:par>
                                <p:cTn id="597" presetID="1" presetClass="entr" presetSubtype="0" fill="hold" nodeType="clickEffect">
                                  <p:stCondLst>
                                    <p:cond delay="0"/>
                                  </p:stCondLst>
                                  <p:childTnLst>
                                    <p:set>
                                      <p:cBhvr>
                                        <p:cTn id="598" dur="1" fill="hold">
                                          <p:stCondLst>
                                            <p:cond delay="0"/>
                                          </p:stCondLst>
                                        </p:cTn>
                                        <p:tgtEl>
                                          <p:spTgt spid="13"/>
                                        </p:tgtEl>
                                        <p:attrNameLst>
                                          <p:attrName>style.visibility</p:attrName>
                                        </p:attrNameLst>
                                      </p:cBhvr>
                                      <p:to>
                                        <p:strVal val="visible"/>
                                      </p:to>
                                    </p:set>
                                  </p:childTnLst>
                                </p:cTn>
                              </p:par>
                              <p:par>
                                <p:cTn id="599" presetID="1" presetClass="exit" presetSubtype="0" fill="hold" nodeType="withEffect">
                                  <p:stCondLst>
                                    <p:cond delay="0"/>
                                  </p:stCondLst>
                                  <p:childTnLst>
                                    <p:set>
                                      <p:cBhvr>
                                        <p:cTn id="600" dur="1" fill="hold">
                                          <p:stCondLst>
                                            <p:cond delay="0"/>
                                          </p:stCondLst>
                                        </p:cTn>
                                        <p:tgtEl>
                                          <p:spTgt spid="207039"/>
                                        </p:tgtEl>
                                        <p:attrNameLst>
                                          <p:attrName>style.visibility</p:attrName>
                                        </p:attrNameLst>
                                      </p:cBhvr>
                                      <p:to>
                                        <p:strVal val="hidden"/>
                                      </p:to>
                                    </p:set>
                                  </p:childTnLst>
                                </p:cTn>
                              </p:par>
                              <p:par>
                                <p:cTn id="601" presetID="1" presetClass="exit" presetSubtype="0" fill="hold" nodeType="withEffect">
                                  <p:stCondLst>
                                    <p:cond delay="0"/>
                                  </p:stCondLst>
                                  <p:childTnLst>
                                    <p:set>
                                      <p:cBhvr>
                                        <p:cTn id="602" dur="1" fill="hold">
                                          <p:stCondLst>
                                            <p:cond delay="0"/>
                                          </p:stCondLst>
                                        </p:cTn>
                                        <p:tgtEl>
                                          <p:spTgt spid="207037"/>
                                        </p:tgtEl>
                                        <p:attrNameLst>
                                          <p:attrName>style.visibility</p:attrName>
                                        </p:attrNameLst>
                                      </p:cBhvr>
                                      <p:to>
                                        <p:strVal val="hidden"/>
                                      </p:to>
                                    </p:set>
                                  </p:childTnLst>
                                </p:cTn>
                              </p:par>
                              <p:par>
                                <p:cTn id="603" presetID="1" presetClass="entr" presetSubtype="0" fill="hold" nodeType="withEffect">
                                  <p:stCondLst>
                                    <p:cond delay="0"/>
                                  </p:stCondLst>
                                  <p:childTnLst>
                                    <p:set>
                                      <p:cBhvr>
                                        <p:cTn id="604" dur="1" fill="hold">
                                          <p:stCondLst>
                                            <p:cond delay="0"/>
                                          </p:stCondLst>
                                        </p:cTn>
                                        <p:tgtEl>
                                          <p:spTgt spid="207041"/>
                                        </p:tgtEl>
                                        <p:attrNameLst>
                                          <p:attrName>style.visibility</p:attrName>
                                        </p:attrNameLst>
                                      </p:cBhvr>
                                      <p:to>
                                        <p:strVal val="visible"/>
                                      </p:to>
                                    </p:set>
                                  </p:childTnLst>
                                </p:cTn>
                              </p:par>
                            </p:childTnLst>
                          </p:cTn>
                        </p:par>
                        <p:par>
                          <p:cTn id="605" fill="hold">
                            <p:stCondLst>
                              <p:cond delay="0"/>
                            </p:stCondLst>
                            <p:childTnLst>
                              <p:par>
                                <p:cTn id="606" presetID="1" presetClass="entr" presetSubtype="0" fill="hold" grpId="8" nodeType="afterEffect">
                                  <p:stCondLst>
                                    <p:cond delay="0"/>
                                  </p:stCondLst>
                                  <p:childTnLst>
                                    <p:set>
                                      <p:cBhvr>
                                        <p:cTn id="607"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608" fill="hold">
                      <p:stCondLst>
                        <p:cond delay="indefinite"/>
                      </p:stCondLst>
                      <p:childTnLst>
                        <p:par>
                          <p:cTn id="609" fill="hold">
                            <p:stCondLst>
                              <p:cond delay="0"/>
                            </p:stCondLst>
                            <p:childTnLst>
                              <p:par>
                                <p:cTn id="610" presetID="1" presetClass="entr" presetSubtype="0" fill="hold" grpId="8" nodeType="clickEffect">
                                  <p:stCondLst>
                                    <p:cond delay="0"/>
                                  </p:stCondLst>
                                  <p:childTnLst>
                                    <p:set>
                                      <p:cBhvr>
                                        <p:cTn id="611"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612" fill="hold">
                      <p:stCondLst>
                        <p:cond delay="indefinite"/>
                      </p:stCondLst>
                      <p:childTnLst>
                        <p:par>
                          <p:cTn id="613" fill="hold">
                            <p:stCondLst>
                              <p:cond delay="0"/>
                            </p:stCondLst>
                            <p:childTnLst>
                              <p:par>
                                <p:cTn id="614" presetID="1" presetClass="exit" presetSubtype="0" fill="hold" nodeType="clickEffect">
                                  <p:stCondLst>
                                    <p:cond delay="0"/>
                                  </p:stCondLst>
                                  <p:childTnLst>
                                    <p:set>
                                      <p:cBhvr>
                                        <p:cTn id="615" dur="1" fill="hold">
                                          <p:stCondLst>
                                            <p:cond delay="0"/>
                                          </p:stCondLst>
                                        </p:cTn>
                                        <p:tgtEl>
                                          <p:spTgt spid="207041"/>
                                        </p:tgtEl>
                                        <p:attrNameLst>
                                          <p:attrName>style.visibility</p:attrName>
                                        </p:attrNameLst>
                                      </p:cBhvr>
                                      <p:to>
                                        <p:strVal val="hidden"/>
                                      </p:to>
                                    </p:set>
                                  </p:childTnLst>
                                </p:cTn>
                              </p:par>
                              <p:par>
                                <p:cTn id="616" presetID="1" presetClass="entr" presetSubtype="0" fill="hold" nodeType="withEffect">
                                  <p:stCondLst>
                                    <p:cond delay="0"/>
                                  </p:stCondLst>
                                  <p:childTnLst>
                                    <p:set>
                                      <p:cBhvr>
                                        <p:cTn id="617" dur="1" fill="hold">
                                          <p:stCondLst>
                                            <p:cond delay="0"/>
                                          </p:stCondLst>
                                        </p:cTn>
                                        <p:tgtEl>
                                          <p:spTgt spid="207042"/>
                                        </p:tgtEl>
                                        <p:attrNameLst>
                                          <p:attrName>style.visibility</p:attrName>
                                        </p:attrNameLst>
                                      </p:cBhvr>
                                      <p:to>
                                        <p:strVal val="visible"/>
                                      </p:to>
                                    </p:set>
                                  </p:childTnLst>
                                </p:cTn>
                              </p:par>
                              <p:par>
                                <p:cTn id="618" presetID="1" presetClass="entr" presetSubtype="0" fill="hold" nodeType="withEffect">
                                  <p:stCondLst>
                                    <p:cond delay="0"/>
                                  </p:stCondLst>
                                  <p:childTnLst>
                                    <p:set>
                                      <p:cBhvr>
                                        <p:cTn id="619" dur="1" fill="hold">
                                          <p:stCondLst>
                                            <p:cond delay="0"/>
                                          </p:stCondLst>
                                        </p:cTn>
                                        <p:tgtEl>
                                          <p:spTgt spid="207031"/>
                                        </p:tgtEl>
                                        <p:attrNameLst>
                                          <p:attrName>style.visibility</p:attrName>
                                        </p:attrNameLst>
                                      </p:cBhvr>
                                      <p:to>
                                        <p:strVal val="visible"/>
                                      </p:to>
                                    </p:set>
                                  </p:childTnLst>
                                </p:cTn>
                              </p:par>
                              <p:par>
                                <p:cTn id="620" presetID="1" presetClass="exit" presetSubtype="0" fill="hold" nodeType="withEffect">
                                  <p:stCondLst>
                                    <p:cond delay="0"/>
                                  </p:stCondLst>
                                  <p:childTnLst>
                                    <p:set>
                                      <p:cBhvr>
                                        <p:cTn id="621" dur="1" fill="hold">
                                          <p:stCondLst>
                                            <p:cond delay="0"/>
                                          </p:stCondLst>
                                        </p:cTn>
                                        <p:tgtEl>
                                          <p:spTgt spid="19"/>
                                        </p:tgtEl>
                                        <p:attrNameLst>
                                          <p:attrName>style.visibility</p:attrName>
                                        </p:attrNameLst>
                                      </p:cBhvr>
                                      <p:to>
                                        <p:strVal val="hidden"/>
                                      </p:to>
                                    </p:set>
                                  </p:childTnLst>
                                </p:cTn>
                              </p:par>
                              <p:par>
                                <p:cTn id="622" presetID="1" presetClass="entr" presetSubtype="0" fill="hold" nodeType="withEffect">
                                  <p:stCondLst>
                                    <p:cond delay="0"/>
                                  </p:stCondLst>
                                  <p:childTnLst>
                                    <p:set>
                                      <p:cBhvr>
                                        <p:cTn id="623" dur="1" fill="hold">
                                          <p:stCondLst>
                                            <p:cond delay="0"/>
                                          </p:stCondLst>
                                        </p:cTn>
                                        <p:tgtEl>
                                          <p:spTgt spid="20"/>
                                        </p:tgtEl>
                                        <p:attrNameLst>
                                          <p:attrName>style.visibility</p:attrName>
                                        </p:attrNameLst>
                                      </p:cBhvr>
                                      <p:to>
                                        <p:strVal val="visible"/>
                                      </p:to>
                                    </p:set>
                                  </p:childTnLst>
                                </p:cTn>
                              </p:par>
                            </p:childTnLst>
                          </p:cTn>
                        </p:par>
                        <p:par>
                          <p:cTn id="624" fill="hold">
                            <p:stCondLst>
                              <p:cond delay="0"/>
                            </p:stCondLst>
                            <p:childTnLst>
                              <p:par>
                                <p:cTn id="625" presetID="1" presetClass="entr" presetSubtype="0" fill="hold" grpId="8" nodeType="afterEffect">
                                  <p:stCondLst>
                                    <p:cond delay="0"/>
                                  </p:stCondLst>
                                  <p:childTnLst>
                                    <p:set>
                                      <p:cBhvr>
                                        <p:cTn id="626"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627" fill="hold">
                      <p:stCondLst>
                        <p:cond delay="indefinite"/>
                      </p:stCondLst>
                      <p:childTnLst>
                        <p:par>
                          <p:cTn id="628" fill="hold">
                            <p:stCondLst>
                              <p:cond delay="0"/>
                            </p:stCondLst>
                            <p:childTnLst>
                              <p:par>
                                <p:cTn id="629" presetID="0" presetClass="path" presetSubtype="0" accel="50000" decel="50000" fill="hold" grpId="3" nodeType="clickEffect">
                                  <p:stCondLst>
                                    <p:cond delay="0"/>
                                  </p:stCondLst>
                                  <p:childTnLst>
                                    <p:animMotion origin="layout" path="M 0.29549 0.00023 C 0.30208 0.00625 0.32378 0.03704 0.33681 0.03704 C 0.34983 0.03704 0.36562 0.00787 0.37326 0.00023 " pathEditMode="relative" rAng="0" ptsTypes="aaa">
                                      <p:cBhvr>
                                        <p:cTn id="630" dur="1000" fill="hold"/>
                                        <p:tgtEl>
                                          <p:spTgt spid="206954"/>
                                        </p:tgtEl>
                                        <p:attrNameLst>
                                          <p:attrName>ppt_x</p:attrName>
                                          <p:attrName>ppt_y</p:attrName>
                                        </p:attrNameLst>
                                      </p:cBhvr>
                                      <p:rCtr x="39" y="18"/>
                                    </p:animMotion>
                                  </p:childTnLst>
                                </p:cTn>
                              </p:par>
                              <p:par>
                                <p:cTn id="631" presetID="0" presetClass="path" presetSubtype="0" accel="50000" decel="50000" fill="hold" grpId="1" nodeType="withEffect">
                                  <p:stCondLst>
                                    <p:cond delay="0"/>
                                  </p:stCondLst>
                                  <p:childTnLst>
                                    <p:animMotion origin="layout" path="M 0.52152 0.00023 C 0.5158 -0.00648 0.49878 -0.03866 0.4868 -0.03866 C 0.47482 -0.03866 0.45764 -0.00741 0.45 0.00069 " pathEditMode="relative" rAng="0" ptsTypes="aaa">
                                      <p:cBhvr>
                                        <p:cTn id="632" dur="1000" fill="hold"/>
                                        <p:tgtEl>
                                          <p:spTgt spid="206952"/>
                                        </p:tgtEl>
                                        <p:attrNameLst>
                                          <p:attrName>ppt_x</p:attrName>
                                          <p:attrName>ppt_y</p:attrName>
                                        </p:attrNameLst>
                                      </p:cBhvr>
                                      <p:rCtr x="-36" y="-19"/>
                                    </p:animMotion>
                                  </p:childTnLst>
                                </p:cTn>
                              </p:par>
                            </p:childTnLst>
                          </p:cTn>
                        </p:par>
                        <p:par>
                          <p:cTn id="633" fill="hold">
                            <p:stCondLst>
                              <p:cond delay="1000"/>
                            </p:stCondLst>
                            <p:childTnLst>
                              <p:par>
                                <p:cTn id="634" presetID="1" presetClass="entr" presetSubtype="0" fill="hold" grpId="8" nodeType="afterEffect">
                                  <p:stCondLst>
                                    <p:cond delay="0"/>
                                  </p:stCondLst>
                                  <p:childTnLst>
                                    <p:set>
                                      <p:cBhvr>
                                        <p:cTn id="635"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636" fill="hold">
                      <p:stCondLst>
                        <p:cond delay="indefinite"/>
                      </p:stCondLst>
                      <p:childTnLst>
                        <p:par>
                          <p:cTn id="637" fill="hold">
                            <p:stCondLst>
                              <p:cond delay="0"/>
                            </p:stCondLst>
                            <p:childTnLst>
                              <p:par>
                                <p:cTn id="638" presetID="1" presetClass="entr" presetSubtype="0" fill="hold" nodeType="clickEffect">
                                  <p:stCondLst>
                                    <p:cond delay="0"/>
                                  </p:stCondLst>
                                  <p:childTnLst>
                                    <p:set>
                                      <p:cBhvr>
                                        <p:cTn id="639" dur="1" fill="hold">
                                          <p:stCondLst>
                                            <p:cond delay="0"/>
                                          </p:stCondLst>
                                        </p:cTn>
                                        <p:tgtEl>
                                          <p:spTgt spid="14"/>
                                        </p:tgtEl>
                                        <p:attrNameLst>
                                          <p:attrName>style.visibility</p:attrName>
                                        </p:attrNameLst>
                                      </p:cBhvr>
                                      <p:to>
                                        <p:strVal val="visible"/>
                                      </p:to>
                                    </p:set>
                                  </p:childTnLst>
                                </p:cTn>
                              </p:par>
                              <p:par>
                                <p:cTn id="640" presetID="1" presetClass="exit" presetSubtype="0" fill="hold" nodeType="withEffect">
                                  <p:stCondLst>
                                    <p:cond delay="0"/>
                                  </p:stCondLst>
                                  <p:childTnLst>
                                    <p:set>
                                      <p:cBhvr>
                                        <p:cTn id="641" dur="1" fill="hold">
                                          <p:stCondLst>
                                            <p:cond delay="0"/>
                                          </p:stCondLst>
                                        </p:cTn>
                                        <p:tgtEl>
                                          <p:spTgt spid="207042"/>
                                        </p:tgtEl>
                                        <p:attrNameLst>
                                          <p:attrName>style.visibility</p:attrName>
                                        </p:attrNameLst>
                                      </p:cBhvr>
                                      <p:to>
                                        <p:strVal val="hidden"/>
                                      </p:to>
                                    </p:set>
                                  </p:childTnLst>
                                </p:cTn>
                              </p:par>
                              <p:par>
                                <p:cTn id="642" presetID="1" presetClass="exit" presetSubtype="0" fill="hold" nodeType="withEffect">
                                  <p:stCondLst>
                                    <p:cond delay="0"/>
                                  </p:stCondLst>
                                  <p:childTnLst>
                                    <p:set>
                                      <p:cBhvr>
                                        <p:cTn id="643" dur="1" fill="hold">
                                          <p:stCondLst>
                                            <p:cond delay="0"/>
                                          </p:stCondLst>
                                        </p:cTn>
                                        <p:tgtEl>
                                          <p:spTgt spid="207031"/>
                                        </p:tgtEl>
                                        <p:attrNameLst>
                                          <p:attrName>style.visibility</p:attrName>
                                        </p:attrNameLst>
                                      </p:cBhvr>
                                      <p:to>
                                        <p:strVal val="hidden"/>
                                      </p:to>
                                    </p:set>
                                  </p:childTnLst>
                                </p:cTn>
                              </p:par>
                              <p:par>
                                <p:cTn id="644" presetID="1" presetClass="entr" presetSubtype="0" fill="hold" nodeType="withEffect">
                                  <p:stCondLst>
                                    <p:cond delay="0"/>
                                  </p:stCondLst>
                                  <p:childTnLst>
                                    <p:set>
                                      <p:cBhvr>
                                        <p:cTn id="645" dur="1" fill="hold">
                                          <p:stCondLst>
                                            <p:cond delay="0"/>
                                          </p:stCondLst>
                                        </p:cTn>
                                        <p:tgtEl>
                                          <p:spTgt spid="207043"/>
                                        </p:tgtEl>
                                        <p:attrNameLst>
                                          <p:attrName>style.visibility</p:attrName>
                                        </p:attrNameLst>
                                      </p:cBhvr>
                                      <p:to>
                                        <p:strVal val="visible"/>
                                      </p:to>
                                    </p:set>
                                  </p:childTnLst>
                                </p:cTn>
                              </p:par>
                            </p:childTnLst>
                          </p:cTn>
                        </p:par>
                        <p:par>
                          <p:cTn id="646" fill="hold">
                            <p:stCondLst>
                              <p:cond delay="0"/>
                            </p:stCondLst>
                            <p:childTnLst>
                              <p:par>
                                <p:cTn id="647" presetID="1" presetClass="entr" presetSubtype="0" fill="hold" grpId="9" nodeType="afterEffect">
                                  <p:stCondLst>
                                    <p:cond delay="0"/>
                                  </p:stCondLst>
                                  <p:childTnLst>
                                    <p:set>
                                      <p:cBhvr>
                                        <p:cTn id="648" dur="1" fill="hold">
                                          <p:stCondLst>
                                            <p:cond delay="0"/>
                                          </p:stCondLst>
                                        </p:cTn>
                                        <p:tgtEl>
                                          <p:spTgt spid="206872"/>
                                        </p:tgtEl>
                                        <p:attrNameLst>
                                          <p:attrName>style.visibility</p:attrName>
                                        </p:attrNameLst>
                                      </p:cBhvr>
                                      <p:to>
                                        <p:strVal val="visible"/>
                                      </p:to>
                                    </p:set>
                                  </p:childTnLst>
                                  <p:subTnLst>
                                    <p:set>
                                      <p:cBhvr override="childStyle">
                                        <p:cTn dur="1" fill="hold" display="0" masterRel="nextClick" afterEffect="1"/>
                                        <p:tgtEl>
                                          <p:spTgt spid="206872"/>
                                        </p:tgtEl>
                                        <p:attrNameLst>
                                          <p:attrName>style.visibility</p:attrName>
                                        </p:attrNameLst>
                                      </p:cBhvr>
                                      <p:to>
                                        <p:strVal val="hidden"/>
                                      </p:to>
                                    </p:set>
                                  </p:subTnLst>
                                </p:cTn>
                              </p:par>
                            </p:childTnLst>
                          </p:cTn>
                        </p:par>
                      </p:childTnLst>
                    </p:cTn>
                  </p:par>
                  <p:par>
                    <p:cTn id="649" fill="hold">
                      <p:stCondLst>
                        <p:cond delay="indefinite"/>
                      </p:stCondLst>
                      <p:childTnLst>
                        <p:par>
                          <p:cTn id="650" fill="hold">
                            <p:stCondLst>
                              <p:cond delay="0"/>
                            </p:stCondLst>
                            <p:childTnLst>
                              <p:par>
                                <p:cTn id="651" presetID="1" presetClass="entr" presetSubtype="0" fill="hold" grpId="9" nodeType="clickEffect">
                                  <p:stCondLst>
                                    <p:cond delay="0"/>
                                  </p:stCondLst>
                                  <p:childTnLst>
                                    <p:set>
                                      <p:cBhvr>
                                        <p:cTn id="652" dur="1" fill="hold">
                                          <p:stCondLst>
                                            <p:cond delay="0"/>
                                          </p:stCondLst>
                                        </p:cTn>
                                        <p:tgtEl>
                                          <p:spTgt spid="206877"/>
                                        </p:tgtEl>
                                        <p:attrNameLst>
                                          <p:attrName>style.visibility</p:attrName>
                                        </p:attrNameLst>
                                      </p:cBhvr>
                                      <p:to>
                                        <p:strVal val="visible"/>
                                      </p:to>
                                    </p:set>
                                  </p:childTnLst>
                                  <p:subTnLst>
                                    <p:set>
                                      <p:cBhvr override="childStyle">
                                        <p:cTn dur="1" fill="hold" display="0" masterRel="nextClick" afterEffect="1"/>
                                        <p:tgtEl>
                                          <p:spTgt spid="206877"/>
                                        </p:tgtEl>
                                        <p:attrNameLst>
                                          <p:attrName>style.visibility</p:attrName>
                                        </p:attrNameLst>
                                      </p:cBhvr>
                                      <p:to>
                                        <p:strVal val="hidden"/>
                                      </p:to>
                                    </p:set>
                                  </p:subTnLst>
                                </p:cTn>
                              </p:par>
                            </p:childTnLst>
                          </p:cTn>
                        </p:par>
                      </p:childTnLst>
                    </p:cTn>
                  </p:par>
                  <p:par>
                    <p:cTn id="653" fill="hold">
                      <p:stCondLst>
                        <p:cond delay="indefinite"/>
                      </p:stCondLst>
                      <p:childTnLst>
                        <p:par>
                          <p:cTn id="654" fill="hold">
                            <p:stCondLst>
                              <p:cond delay="0"/>
                            </p:stCondLst>
                            <p:childTnLst>
                              <p:par>
                                <p:cTn id="655" presetID="1" presetClass="entr" presetSubtype="0" fill="hold" grpId="9" nodeType="clickEffect">
                                  <p:stCondLst>
                                    <p:cond delay="0"/>
                                  </p:stCondLst>
                                  <p:childTnLst>
                                    <p:set>
                                      <p:cBhvr>
                                        <p:cTn id="656" dur="1" fill="hold">
                                          <p:stCondLst>
                                            <p:cond delay="0"/>
                                          </p:stCondLst>
                                        </p:cTn>
                                        <p:tgtEl>
                                          <p:spTgt spid="206879"/>
                                        </p:tgtEl>
                                        <p:attrNameLst>
                                          <p:attrName>style.visibility</p:attrName>
                                        </p:attrNameLst>
                                      </p:cBhvr>
                                      <p:to>
                                        <p:strVal val="visible"/>
                                      </p:to>
                                    </p:set>
                                  </p:childTnLst>
                                  <p:subTnLst>
                                    <p:set>
                                      <p:cBhvr override="childStyle">
                                        <p:cTn dur="1" fill="hold" display="0" masterRel="nextClick" afterEffect="1"/>
                                        <p:tgtEl>
                                          <p:spTgt spid="206879"/>
                                        </p:tgtEl>
                                        <p:attrNameLst>
                                          <p:attrName>style.visibility</p:attrName>
                                        </p:attrNameLst>
                                      </p:cBhvr>
                                      <p:to>
                                        <p:strVal val="hidden"/>
                                      </p:to>
                                    </p:set>
                                  </p:subTnLst>
                                </p:cTn>
                              </p:par>
                            </p:childTnLst>
                          </p:cTn>
                        </p:par>
                      </p:childTnLst>
                    </p:cTn>
                  </p:par>
                  <p:par>
                    <p:cTn id="657" fill="hold">
                      <p:stCondLst>
                        <p:cond delay="indefinite"/>
                      </p:stCondLst>
                      <p:childTnLst>
                        <p:par>
                          <p:cTn id="658" fill="hold">
                            <p:stCondLst>
                              <p:cond delay="0"/>
                            </p:stCondLst>
                            <p:childTnLst>
                              <p:par>
                                <p:cTn id="659" presetID="1" presetClass="entr" presetSubtype="0" fill="hold" grpId="9" nodeType="clickEffect">
                                  <p:stCondLst>
                                    <p:cond delay="0"/>
                                  </p:stCondLst>
                                  <p:childTnLst>
                                    <p:set>
                                      <p:cBhvr>
                                        <p:cTn id="660" dur="1" fill="hold">
                                          <p:stCondLst>
                                            <p:cond delay="0"/>
                                          </p:stCondLst>
                                        </p:cTn>
                                        <p:tgtEl>
                                          <p:spTgt spid="206876"/>
                                        </p:tgtEl>
                                        <p:attrNameLst>
                                          <p:attrName>style.visibility</p:attrName>
                                        </p:attrNameLst>
                                      </p:cBhvr>
                                      <p:to>
                                        <p:strVal val="visible"/>
                                      </p:to>
                                    </p:set>
                                  </p:childTnLst>
                                  <p:subTnLst>
                                    <p:set>
                                      <p:cBhvr override="childStyle">
                                        <p:cTn dur="1" fill="hold" display="0" masterRel="nextClick" afterEffect="1"/>
                                        <p:tgtEl>
                                          <p:spTgt spid="206876"/>
                                        </p:tgtEl>
                                        <p:attrNameLst>
                                          <p:attrName>style.visibility</p:attrName>
                                        </p:attrNameLst>
                                      </p:cBhvr>
                                      <p:to>
                                        <p:strVal val="hidden"/>
                                      </p:to>
                                    </p:set>
                                  </p:subTnLst>
                                </p:cTn>
                              </p:par>
                            </p:childTnLst>
                          </p:cTn>
                        </p:par>
                      </p:childTnLst>
                    </p:cTn>
                  </p:par>
                  <p:par>
                    <p:cTn id="661" fill="hold">
                      <p:stCondLst>
                        <p:cond delay="indefinite"/>
                      </p:stCondLst>
                      <p:childTnLst>
                        <p:par>
                          <p:cTn id="662" fill="hold">
                            <p:stCondLst>
                              <p:cond delay="0"/>
                            </p:stCondLst>
                            <p:childTnLst>
                              <p:par>
                                <p:cTn id="663" presetID="1" presetClass="entr" presetSubtype="0" fill="hold" nodeType="clickEffect">
                                  <p:stCondLst>
                                    <p:cond delay="0"/>
                                  </p:stCondLst>
                                  <p:childTnLst>
                                    <p:set>
                                      <p:cBhvr>
                                        <p:cTn id="664" dur="1" fill="hold">
                                          <p:stCondLst>
                                            <p:cond delay="0"/>
                                          </p:stCondLst>
                                        </p:cTn>
                                        <p:tgtEl>
                                          <p:spTgt spid="15"/>
                                        </p:tgtEl>
                                        <p:attrNameLst>
                                          <p:attrName>style.visibility</p:attrName>
                                        </p:attrNameLst>
                                      </p:cBhvr>
                                      <p:to>
                                        <p:strVal val="visible"/>
                                      </p:to>
                                    </p:set>
                                  </p:childTnLst>
                                </p:cTn>
                              </p:par>
                              <p:par>
                                <p:cTn id="665" presetID="1" presetClass="exit" presetSubtype="0" fill="hold" nodeType="withEffect">
                                  <p:stCondLst>
                                    <p:cond delay="0"/>
                                  </p:stCondLst>
                                  <p:childTnLst>
                                    <p:set>
                                      <p:cBhvr>
                                        <p:cTn id="666" dur="1" fill="hold">
                                          <p:stCondLst>
                                            <p:cond delay="0"/>
                                          </p:stCondLst>
                                        </p:cTn>
                                        <p:tgtEl>
                                          <p:spTgt spid="207043"/>
                                        </p:tgtEl>
                                        <p:attrNameLst>
                                          <p:attrName>style.visibility</p:attrName>
                                        </p:attrNameLst>
                                      </p:cBhvr>
                                      <p:to>
                                        <p:strVal val="hidden"/>
                                      </p:to>
                                    </p:set>
                                  </p:childTnLst>
                                </p:cTn>
                              </p:par>
                            </p:childTnLst>
                          </p:cTn>
                        </p:par>
                        <p:par>
                          <p:cTn id="667" fill="hold">
                            <p:stCondLst>
                              <p:cond delay="0"/>
                            </p:stCondLst>
                            <p:childTnLst>
                              <p:par>
                                <p:cTn id="668" presetID="53" presetClass="exit" presetSubtype="0" fill="hold" nodeType="afterEffect">
                                  <p:stCondLst>
                                    <p:cond delay="0"/>
                                  </p:stCondLst>
                                  <p:childTnLst>
                                    <p:anim calcmode="lin" valueType="num">
                                      <p:cBhvr>
                                        <p:cTn id="669" dur="500"/>
                                        <p:tgtEl>
                                          <p:spTgt spid="3"/>
                                        </p:tgtEl>
                                        <p:attrNameLst>
                                          <p:attrName>ppt_w</p:attrName>
                                        </p:attrNameLst>
                                      </p:cBhvr>
                                      <p:tavLst>
                                        <p:tav tm="0">
                                          <p:val>
                                            <p:strVal val="ppt_w"/>
                                          </p:val>
                                        </p:tav>
                                        <p:tav tm="100000">
                                          <p:val>
                                            <p:fltVal val="0"/>
                                          </p:val>
                                        </p:tav>
                                      </p:tavLst>
                                    </p:anim>
                                    <p:anim calcmode="lin" valueType="num">
                                      <p:cBhvr>
                                        <p:cTn id="670" dur="500"/>
                                        <p:tgtEl>
                                          <p:spTgt spid="3"/>
                                        </p:tgtEl>
                                        <p:attrNameLst>
                                          <p:attrName>ppt_h</p:attrName>
                                        </p:attrNameLst>
                                      </p:cBhvr>
                                      <p:tavLst>
                                        <p:tav tm="0">
                                          <p:val>
                                            <p:strVal val="ppt_h"/>
                                          </p:val>
                                        </p:tav>
                                        <p:tav tm="100000">
                                          <p:val>
                                            <p:fltVal val="0"/>
                                          </p:val>
                                        </p:tav>
                                      </p:tavLst>
                                    </p:anim>
                                    <p:animEffect transition="out" filter="fade">
                                      <p:cBhvr>
                                        <p:cTn id="671" dur="500"/>
                                        <p:tgtEl>
                                          <p:spTgt spid="3"/>
                                        </p:tgtEl>
                                      </p:cBhvr>
                                    </p:animEffect>
                                    <p:set>
                                      <p:cBhvr>
                                        <p:cTn id="672" dur="1" fill="hold">
                                          <p:stCondLst>
                                            <p:cond delay="499"/>
                                          </p:stCondLst>
                                        </p:cTn>
                                        <p:tgtEl>
                                          <p:spTgt spid="3"/>
                                        </p:tgtEl>
                                        <p:attrNameLst>
                                          <p:attrName>style.visibility</p:attrName>
                                        </p:attrNameLst>
                                      </p:cBhvr>
                                      <p:to>
                                        <p:strVal val="hidden"/>
                                      </p:to>
                                    </p:set>
                                  </p:childTnLst>
                                </p:cTn>
                              </p:par>
                              <p:par>
                                <p:cTn id="673" presetID="1" presetClass="exit" presetSubtype="0" fill="hold" nodeType="withEffect">
                                  <p:stCondLst>
                                    <p:cond delay="0"/>
                                  </p:stCondLst>
                                  <p:childTnLst>
                                    <p:set>
                                      <p:cBhvr>
                                        <p:cTn id="674" dur="1" fill="hold">
                                          <p:stCondLst>
                                            <p:cond delay="0"/>
                                          </p:stCondLst>
                                        </p:cTn>
                                        <p:tgtEl>
                                          <p:spTgt spid="5"/>
                                        </p:tgtEl>
                                        <p:attrNameLst>
                                          <p:attrName>style.visibility</p:attrName>
                                        </p:attrNameLst>
                                      </p:cBhvr>
                                      <p:to>
                                        <p:strVal val="hidden"/>
                                      </p:to>
                                    </p:set>
                                  </p:childTnLst>
                                </p:cTn>
                              </p:par>
                              <p:par>
                                <p:cTn id="675" presetID="1" presetClass="exit" presetSubtype="0" fill="hold" nodeType="withEffect">
                                  <p:stCondLst>
                                    <p:cond delay="0"/>
                                  </p:stCondLst>
                                  <p:childTnLst>
                                    <p:set>
                                      <p:cBhvr>
                                        <p:cTn id="676" dur="1" fill="hold">
                                          <p:stCondLst>
                                            <p:cond delay="0"/>
                                          </p:stCondLst>
                                        </p:cTn>
                                        <p:tgtEl>
                                          <p:spTgt spid="6"/>
                                        </p:tgtEl>
                                        <p:attrNameLst>
                                          <p:attrName>style.visibility</p:attrName>
                                        </p:attrNameLst>
                                      </p:cBhvr>
                                      <p:to>
                                        <p:strVal val="hidden"/>
                                      </p:to>
                                    </p:set>
                                  </p:childTnLst>
                                </p:cTn>
                              </p:par>
                              <p:par>
                                <p:cTn id="677" presetID="1" presetClass="exit" presetSubtype="0" fill="hold" nodeType="withEffect">
                                  <p:stCondLst>
                                    <p:cond delay="0"/>
                                  </p:stCondLst>
                                  <p:childTnLst>
                                    <p:set>
                                      <p:cBhvr>
                                        <p:cTn id="678" dur="1" fill="hold">
                                          <p:stCondLst>
                                            <p:cond delay="0"/>
                                          </p:stCondLst>
                                        </p:cTn>
                                        <p:tgtEl>
                                          <p:spTgt spid="7"/>
                                        </p:tgtEl>
                                        <p:attrNameLst>
                                          <p:attrName>style.visibility</p:attrName>
                                        </p:attrNameLst>
                                      </p:cBhvr>
                                      <p:to>
                                        <p:strVal val="hidden"/>
                                      </p:to>
                                    </p:set>
                                  </p:childTnLst>
                                </p:cTn>
                              </p:par>
                              <p:par>
                                <p:cTn id="679" presetID="1" presetClass="exit" presetSubtype="0" fill="hold" nodeType="withEffect">
                                  <p:stCondLst>
                                    <p:cond delay="0"/>
                                  </p:stCondLst>
                                  <p:childTnLst>
                                    <p:set>
                                      <p:cBhvr>
                                        <p:cTn id="680" dur="1" fill="hold">
                                          <p:stCondLst>
                                            <p:cond delay="0"/>
                                          </p:stCondLst>
                                        </p:cTn>
                                        <p:tgtEl>
                                          <p:spTgt spid="8"/>
                                        </p:tgtEl>
                                        <p:attrNameLst>
                                          <p:attrName>style.visibility</p:attrName>
                                        </p:attrNameLst>
                                      </p:cBhvr>
                                      <p:to>
                                        <p:strVal val="hidden"/>
                                      </p:to>
                                    </p:set>
                                  </p:childTnLst>
                                </p:cTn>
                              </p:par>
                              <p:par>
                                <p:cTn id="681" presetID="1" presetClass="exit" presetSubtype="0" fill="hold" nodeType="withEffect">
                                  <p:stCondLst>
                                    <p:cond delay="0"/>
                                  </p:stCondLst>
                                  <p:childTnLst>
                                    <p:set>
                                      <p:cBhvr>
                                        <p:cTn id="682" dur="1" fill="hold">
                                          <p:stCondLst>
                                            <p:cond delay="0"/>
                                          </p:stCondLst>
                                        </p:cTn>
                                        <p:tgtEl>
                                          <p:spTgt spid="9"/>
                                        </p:tgtEl>
                                        <p:attrNameLst>
                                          <p:attrName>style.visibility</p:attrName>
                                        </p:attrNameLst>
                                      </p:cBhvr>
                                      <p:to>
                                        <p:strVal val="hidden"/>
                                      </p:to>
                                    </p:set>
                                  </p:childTnLst>
                                </p:cTn>
                              </p:par>
                              <p:par>
                                <p:cTn id="683" presetID="1" presetClass="exit" presetSubtype="0" fill="hold" nodeType="withEffect">
                                  <p:stCondLst>
                                    <p:cond delay="0"/>
                                  </p:stCondLst>
                                  <p:childTnLst>
                                    <p:set>
                                      <p:cBhvr>
                                        <p:cTn id="684" dur="1" fill="hold">
                                          <p:stCondLst>
                                            <p:cond delay="0"/>
                                          </p:stCondLst>
                                        </p:cTn>
                                        <p:tgtEl>
                                          <p:spTgt spid="10"/>
                                        </p:tgtEl>
                                        <p:attrNameLst>
                                          <p:attrName>style.visibility</p:attrName>
                                        </p:attrNameLst>
                                      </p:cBhvr>
                                      <p:to>
                                        <p:strVal val="hidden"/>
                                      </p:to>
                                    </p:set>
                                  </p:childTnLst>
                                </p:cTn>
                              </p:par>
                              <p:par>
                                <p:cTn id="685" presetID="1" presetClass="exit" presetSubtype="0" fill="hold" nodeType="withEffect">
                                  <p:stCondLst>
                                    <p:cond delay="0"/>
                                  </p:stCondLst>
                                  <p:childTnLst>
                                    <p:set>
                                      <p:cBhvr>
                                        <p:cTn id="686" dur="1" fill="hold">
                                          <p:stCondLst>
                                            <p:cond delay="0"/>
                                          </p:stCondLst>
                                        </p:cTn>
                                        <p:tgtEl>
                                          <p:spTgt spid="11"/>
                                        </p:tgtEl>
                                        <p:attrNameLst>
                                          <p:attrName>style.visibility</p:attrName>
                                        </p:attrNameLst>
                                      </p:cBhvr>
                                      <p:to>
                                        <p:strVal val="hidden"/>
                                      </p:to>
                                    </p:set>
                                  </p:childTnLst>
                                </p:cTn>
                              </p:par>
                              <p:par>
                                <p:cTn id="687" presetID="1" presetClass="exit" presetSubtype="0" fill="hold" nodeType="withEffect">
                                  <p:stCondLst>
                                    <p:cond delay="0"/>
                                  </p:stCondLst>
                                  <p:childTnLst>
                                    <p:set>
                                      <p:cBhvr>
                                        <p:cTn id="688" dur="1" fill="hold">
                                          <p:stCondLst>
                                            <p:cond delay="0"/>
                                          </p:stCondLst>
                                        </p:cTn>
                                        <p:tgtEl>
                                          <p:spTgt spid="12"/>
                                        </p:tgtEl>
                                        <p:attrNameLst>
                                          <p:attrName>style.visibility</p:attrName>
                                        </p:attrNameLst>
                                      </p:cBhvr>
                                      <p:to>
                                        <p:strVal val="hidden"/>
                                      </p:to>
                                    </p:set>
                                  </p:childTnLst>
                                </p:cTn>
                              </p:par>
                              <p:par>
                                <p:cTn id="689" presetID="1" presetClass="exit" presetSubtype="0" fill="hold" nodeType="withEffect">
                                  <p:stCondLst>
                                    <p:cond delay="0"/>
                                  </p:stCondLst>
                                  <p:childTnLst>
                                    <p:set>
                                      <p:cBhvr>
                                        <p:cTn id="690" dur="1" fill="hold">
                                          <p:stCondLst>
                                            <p:cond delay="0"/>
                                          </p:stCondLst>
                                        </p:cTn>
                                        <p:tgtEl>
                                          <p:spTgt spid="13"/>
                                        </p:tgtEl>
                                        <p:attrNameLst>
                                          <p:attrName>style.visibility</p:attrName>
                                        </p:attrNameLst>
                                      </p:cBhvr>
                                      <p:to>
                                        <p:strVal val="hidden"/>
                                      </p:to>
                                    </p:set>
                                  </p:childTnLst>
                                </p:cTn>
                              </p:par>
                              <p:par>
                                <p:cTn id="691" presetID="1" presetClass="exit" presetSubtype="0" fill="hold" nodeType="withEffect">
                                  <p:stCondLst>
                                    <p:cond delay="0"/>
                                  </p:stCondLst>
                                  <p:childTnLst>
                                    <p:set>
                                      <p:cBhvr>
                                        <p:cTn id="692" dur="1" fill="hold">
                                          <p:stCondLst>
                                            <p:cond delay="0"/>
                                          </p:stCondLst>
                                        </p:cTn>
                                        <p:tgtEl>
                                          <p:spTgt spid="14"/>
                                        </p:tgtEl>
                                        <p:attrNameLst>
                                          <p:attrName>style.visibility</p:attrName>
                                        </p:attrNameLst>
                                      </p:cBhvr>
                                      <p:to>
                                        <p:strVal val="hidden"/>
                                      </p:to>
                                    </p:set>
                                  </p:childTnLst>
                                </p:cTn>
                              </p:par>
                              <p:par>
                                <p:cTn id="693" presetID="1" presetClass="exit" presetSubtype="0" fill="hold" nodeType="withEffect">
                                  <p:stCondLst>
                                    <p:cond delay="0"/>
                                  </p:stCondLst>
                                  <p:childTnLst>
                                    <p:set>
                                      <p:cBhvr>
                                        <p:cTn id="694" dur="1" fill="hold">
                                          <p:stCondLst>
                                            <p:cond delay="0"/>
                                          </p:stCondLst>
                                        </p:cTn>
                                        <p:tgtEl>
                                          <p:spTgt spid="15"/>
                                        </p:tgtEl>
                                        <p:attrNameLst>
                                          <p:attrName>style.visibility</p:attrName>
                                        </p:attrNameLst>
                                      </p:cBhvr>
                                      <p:to>
                                        <p:strVal val="hidden"/>
                                      </p:to>
                                    </p:set>
                                  </p:childTnLst>
                                </p:cTn>
                              </p:par>
                              <p:par>
                                <p:cTn id="695" presetID="1" presetClass="exit" presetSubtype="0" fill="hold" nodeType="withEffect">
                                  <p:stCondLst>
                                    <p:cond delay="0"/>
                                  </p:stCondLst>
                                  <p:childTnLst>
                                    <p:set>
                                      <p:cBhvr>
                                        <p:cTn id="696" dur="1" fill="hold">
                                          <p:stCondLst>
                                            <p:cond delay="0"/>
                                          </p:stCondLst>
                                        </p:cTn>
                                        <p:tgtEl>
                                          <p:spTgt spid="16"/>
                                        </p:tgtEl>
                                        <p:attrNameLst>
                                          <p:attrName>style.visibility</p:attrName>
                                        </p:attrNameLst>
                                      </p:cBhvr>
                                      <p:to>
                                        <p:strVal val="hidden"/>
                                      </p:to>
                                    </p:set>
                                  </p:childTnLst>
                                </p:cTn>
                              </p:par>
                              <p:par>
                                <p:cTn id="697" presetID="1" presetClass="exit" presetSubtype="0" fill="hold" nodeType="withEffect">
                                  <p:stCondLst>
                                    <p:cond delay="0"/>
                                  </p:stCondLst>
                                  <p:childTnLst>
                                    <p:set>
                                      <p:cBhvr>
                                        <p:cTn id="698" dur="1" fill="hold">
                                          <p:stCondLst>
                                            <p:cond delay="0"/>
                                          </p:stCondLst>
                                        </p:cTn>
                                        <p:tgtEl>
                                          <p:spTgt spid="17"/>
                                        </p:tgtEl>
                                        <p:attrNameLst>
                                          <p:attrName>style.visibility</p:attrName>
                                        </p:attrNameLst>
                                      </p:cBhvr>
                                      <p:to>
                                        <p:strVal val="hidden"/>
                                      </p:to>
                                    </p:set>
                                  </p:childTnLst>
                                </p:cTn>
                              </p:par>
                              <p:par>
                                <p:cTn id="699" presetID="1" presetClass="exit" presetSubtype="0" fill="hold" nodeType="withEffect">
                                  <p:stCondLst>
                                    <p:cond delay="0"/>
                                  </p:stCondLst>
                                  <p:childTnLst>
                                    <p:set>
                                      <p:cBhvr>
                                        <p:cTn id="700" dur="1" fill="hold">
                                          <p:stCondLst>
                                            <p:cond delay="0"/>
                                          </p:stCondLst>
                                        </p:cTn>
                                        <p:tgtEl>
                                          <p:spTgt spid="18"/>
                                        </p:tgtEl>
                                        <p:attrNameLst>
                                          <p:attrName>style.visibility</p:attrName>
                                        </p:attrNameLst>
                                      </p:cBhvr>
                                      <p:to>
                                        <p:strVal val="hidden"/>
                                      </p:to>
                                    </p:set>
                                  </p:childTnLst>
                                </p:cTn>
                              </p:par>
                              <p:par>
                                <p:cTn id="701" presetID="1" presetClass="exit" presetSubtype="0" fill="hold" nodeType="withEffect">
                                  <p:stCondLst>
                                    <p:cond delay="0"/>
                                  </p:stCondLst>
                                  <p:childTnLst>
                                    <p:set>
                                      <p:cBhvr>
                                        <p:cTn id="702" dur="1" fill="hold">
                                          <p:stCondLst>
                                            <p:cond delay="0"/>
                                          </p:stCondLst>
                                        </p:cTn>
                                        <p:tgtEl>
                                          <p:spTgt spid="19"/>
                                        </p:tgtEl>
                                        <p:attrNameLst>
                                          <p:attrName>style.visibility</p:attrName>
                                        </p:attrNameLst>
                                      </p:cBhvr>
                                      <p:to>
                                        <p:strVal val="hidden"/>
                                      </p:to>
                                    </p:set>
                                  </p:childTnLst>
                                </p:cTn>
                              </p:par>
                              <p:par>
                                <p:cTn id="703" presetID="1" presetClass="exit" presetSubtype="0" fill="hold" nodeType="withEffect">
                                  <p:stCondLst>
                                    <p:cond delay="0"/>
                                  </p:stCondLst>
                                  <p:childTnLst>
                                    <p:set>
                                      <p:cBhvr>
                                        <p:cTn id="704" dur="1" fill="hold">
                                          <p:stCondLst>
                                            <p:cond delay="0"/>
                                          </p:stCondLst>
                                        </p:cTn>
                                        <p:tgtEl>
                                          <p:spTgt spid="20"/>
                                        </p:tgtEl>
                                        <p:attrNameLst>
                                          <p:attrName>style.visibility</p:attrName>
                                        </p:attrNameLst>
                                      </p:cBhvr>
                                      <p:to>
                                        <p:strVal val="hidden"/>
                                      </p:to>
                                    </p:set>
                                  </p:childTnLst>
                                </p:cTn>
                              </p:par>
                              <p:par>
                                <p:cTn id="705" presetID="1" presetClass="exit" presetSubtype="0" fill="hold" nodeType="withEffect">
                                  <p:stCondLst>
                                    <p:cond delay="0"/>
                                  </p:stCondLst>
                                  <p:childTnLst>
                                    <p:set>
                                      <p:cBhvr>
                                        <p:cTn id="706" dur="1" fill="hold">
                                          <p:stCondLst>
                                            <p:cond delay="0"/>
                                          </p:stCondLst>
                                        </p:cTn>
                                        <p:tgtEl>
                                          <p:spTgt spid="4"/>
                                        </p:tgtEl>
                                        <p:attrNameLst>
                                          <p:attrName>style.visibility</p:attrName>
                                        </p:attrNameLst>
                                      </p:cBhvr>
                                      <p:to>
                                        <p:strVal val="hidden"/>
                                      </p:to>
                                    </p:set>
                                  </p:childTnLst>
                                </p:cTn>
                              </p:par>
                            </p:childTnLst>
                          </p:cTn>
                        </p:par>
                        <p:par>
                          <p:cTn id="707" fill="hold">
                            <p:stCondLst>
                              <p:cond delay="500"/>
                            </p:stCondLst>
                            <p:childTnLst>
                              <p:par>
                                <p:cTn id="708" presetID="1" presetClass="entr" presetSubtype="0" fill="hold" nodeType="afterEffect">
                                  <p:stCondLst>
                                    <p:cond delay="0"/>
                                  </p:stCondLst>
                                  <p:childTnLst>
                                    <p:set>
                                      <p:cBhvr>
                                        <p:cTn id="709" dur="1" fill="hold">
                                          <p:stCondLst>
                                            <p:cond delay="0"/>
                                          </p:stCondLst>
                                        </p:cTn>
                                        <p:tgtEl>
                                          <p:spTgt spid="207007"/>
                                        </p:tgtEl>
                                        <p:attrNameLst>
                                          <p:attrName>style.visibility</p:attrName>
                                        </p:attrNameLst>
                                      </p:cBhvr>
                                      <p:to>
                                        <p:strVal val="visible"/>
                                      </p:to>
                                    </p:set>
                                  </p:childTnLst>
                                </p:cTn>
                              </p:par>
                              <p:par>
                                <p:cTn id="710" presetID="1" presetClass="exit" presetSubtype="0" fill="hold" nodeType="withEffect">
                                  <p:stCondLst>
                                    <p:cond delay="0"/>
                                  </p:stCondLst>
                                  <p:childTnLst>
                                    <p:set>
                                      <p:cBhvr>
                                        <p:cTn id="711" dur="1" fill="hold">
                                          <p:stCondLst>
                                            <p:cond delay="0"/>
                                          </p:stCondLst>
                                        </p:cTn>
                                        <p:tgtEl>
                                          <p:spTgt spid="207007"/>
                                        </p:tgtEl>
                                        <p:attrNameLst>
                                          <p:attrName>style.visibility</p:attrName>
                                        </p:attrNameLst>
                                      </p:cBhvr>
                                      <p:to>
                                        <p:strVal val="hidden"/>
                                      </p:to>
                                    </p:set>
                                  </p:childTnLst>
                                </p:cTn>
                              </p:par>
                              <p:par>
                                <p:cTn id="712" presetID="1" presetClass="entr" presetSubtype="0" fill="hold" nodeType="withEffect">
                                  <p:stCondLst>
                                    <p:cond delay="0"/>
                                  </p:stCondLst>
                                  <p:childTnLst>
                                    <p:set>
                                      <p:cBhvr>
                                        <p:cTn id="7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9" grpId="0" animBg="1"/>
      <p:bldP spid="206860" grpId="0" animBg="1"/>
      <p:bldP spid="206870" grpId="0" animBg="1"/>
      <p:bldP spid="206871" grpId="0" animBg="1"/>
      <p:bldP spid="206872" grpId="0" animBg="1"/>
      <p:bldP spid="206872" grpId="1" animBg="1"/>
      <p:bldP spid="206872" grpId="2" animBg="1"/>
      <p:bldP spid="206872" grpId="3" animBg="1"/>
      <p:bldP spid="206872" grpId="4" animBg="1"/>
      <p:bldP spid="206872" grpId="5" animBg="1"/>
      <p:bldP spid="206872" grpId="6" animBg="1"/>
      <p:bldP spid="206872" grpId="7" animBg="1"/>
      <p:bldP spid="206872" grpId="8" animBg="1"/>
      <p:bldP spid="206872" grpId="9" animBg="1"/>
      <p:bldP spid="206876" grpId="0" animBg="1"/>
      <p:bldP spid="206876" grpId="1" animBg="1"/>
      <p:bldP spid="206876" grpId="2" animBg="1"/>
      <p:bldP spid="206876" grpId="3" animBg="1"/>
      <p:bldP spid="206876" grpId="4" animBg="1"/>
      <p:bldP spid="206876" grpId="5" animBg="1"/>
      <p:bldP spid="206876" grpId="6" animBg="1"/>
      <p:bldP spid="206876" grpId="7" animBg="1"/>
      <p:bldP spid="206876" grpId="8" animBg="1"/>
      <p:bldP spid="206876" grpId="9" animBg="1"/>
      <p:bldP spid="206877" grpId="0" animBg="1"/>
      <p:bldP spid="206877" grpId="1" animBg="1"/>
      <p:bldP spid="206877" grpId="2" animBg="1"/>
      <p:bldP spid="206877" grpId="3" animBg="1"/>
      <p:bldP spid="206877" grpId="4" animBg="1"/>
      <p:bldP spid="206877" grpId="5" animBg="1"/>
      <p:bldP spid="206877" grpId="6" animBg="1"/>
      <p:bldP spid="206877" grpId="7" animBg="1"/>
      <p:bldP spid="206877" grpId="8" animBg="1"/>
      <p:bldP spid="206877" grpId="9" animBg="1"/>
      <p:bldP spid="206878" grpId="0" animBg="1"/>
      <p:bldP spid="206879" grpId="0" animBg="1"/>
      <p:bldP spid="206879" grpId="1" animBg="1"/>
      <p:bldP spid="206879" grpId="2" animBg="1"/>
      <p:bldP spid="206879" grpId="3" animBg="1"/>
      <p:bldP spid="206879" grpId="4" animBg="1"/>
      <p:bldP spid="206879" grpId="5" animBg="1"/>
      <p:bldP spid="206879" grpId="6" animBg="1"/>
      <p:bldP spid="206879" grpId="7" animBg="1"/>
      <p:bldP spid="206879" grpId="8" animBg="1"/>
      <p:bldP spid="206879" grpId="9" animBg="1"/>
      <p:bldP spid="206950" grpId="0"/>
      <p:bldP spid="206950" grpId="1"/>
      <p:bldP spid="206951" grpId="0"/>
      <p:bldP spid="206951" grpId="1"/>
      <p:bldP spid="206952" grpId="0"/>
      <p:bldP spid="206952" grpId="1"/>
      <p:bldP spid="206954" grpId="0"/>
      <p:bldP spid="206954" grpId="1"/>
      <p:bldP spid="206954" grpId="2"/>
      <p:bldP spid="206954" grpId="3"/>
      <p:bldP spid="206956" grpId="0"/>
      <p:bldP spid="206957" grpId="0"/>
      <p:bldP spid="206959" grpId="0"/>
      <p:bldP spid="206975" grpId="0" animBg="1"/>
      <p:bldP spid="206976" grpId="0" animBg="1"/>
      <p:bldP spid="206977" grpId="0" animBg="1"/>
      <p:bldP spid="206978" grpId="0" animBg="1"/>
      <p:bldP spid="206978" grpId="1" animBg="1"/>
      <p:bldP spid="206978" grpId="2" animBg="1"/>
      <p:bldP spid="206978" grpId="3" animBg="1"/>
      <p:bldP spid="206978" grpId="4" animBg="1"/>
      <p:bldP spid="206978" grpId="5" animBg="1"/>
      <p:bldP spid="206978" grpId="6" animBg="1"/>
      <p:bldP spid="206978" grpId="7" animBg="1"/>
      <p:bldP spid="206978" grpId="8" animBg="1"/>
      <p:bldP spid="206978" grpId="9" animBg="1"/>
      <p:bldP spid="206979" grpId="0" animBg="1"/>
      <p:bldP spid="206979" grpId="1" animBg="1"/>
      <p:bldP spid="206979" grpId="2" animBg="1"/>
      <p:bldP spid="206979" grpId="3" animBg="1"/>
      <p:bldP spid="206979" grpId="4" animBg="1"/>
      <p:bldP spid="206979" grpId="5" animBg="1"/>
      <p:bldP spid="206979" grpId="6" animBg="1"/>
      <p:bldP spid="206979" grpId="7" animBg="1"/>
      <p:bldP spid="206979" grpId="8" animBg="1"/>
      <p:bldP spid="206980" grpId="0" animBg="1"/>
      <p:bldP spid="206980" grpId="1" animBg="1"/>
      <p:bldP spid="206980" grpId="2" animBg="1"/>
      <p:bldP spid="206980" grpId="3" animBg="1"/>
      <p:bldP spid="206980" grpId="4" animBg="1"/>
      <p:bldP spid="206980" grpId="5" animBg="1"/>
      <p:bldP spid="206980" grpId="6" animBg="1"/>
      <p:bldP spid="206980" grpId="7" animBg="1"/>
      <p:bldP spid="206980" grpId="8" animBg="1"/>
      <p:bldP spid="206981" grpId="0" animBg="1"/>
      <p:bldP spid="206981" grpId="1" animBg="1"/>
      <p:bldP spid="206981" grpId="2" animBg="1"/>
      <p:bldP spid="206981" grpId="3" animBg="1"/>
      <p:bldP spid="206982" grpId="0"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Efficiency of Selection Sort</a:t>
            </a:r>
            <a:endParaRPr lang="en-US">
              <a:solidFill>
                <a:schemeClr val="tx1"/>
              </a:solidFill>
            </a:endParaRPr>
          </a:p>
        </p:txBody>
      </p:sp>
      <p:sp>
        <p:nvSpPr>
          <p:cNvPr id="53251" name="Rectangle 3"/>
          <p:cNvSpPr>
            <a:spLocks noChangeArrowheads="1"/>
          </p:cNvSpPr>
          <p:nvPr/>
        </p:nvSpPr>
        <p:spPr bwMode="auto">
          <a:xfrm>
            <a:off x="482600" y="1155700"/>
            <a:ext cx="8051800" cy="901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Chapter 12 includes a table of actual running times for the selection algorithm for arrays of varying sizes. </a:t>
            </a:r>
          </a:p>
        </p:txBody>
      </p:sp>
      <p:grpSp>
        <p:nvGrpSpPr>
          <p:cNvPr id="2" name="Group 4"/>
          <p:cNvGrpSpPr>
            <a:grpSpLocks/>
          </p:cNvGrpSpPr>
          <p:nvPr/>
        </p:nvGrpSpPr>
        <p:grpSpPr bwMode="auto">
          <a:xfrm>
            <a:off x="482600" y="1955800"/>
            <a:ext cx="8051800" cy="2568575"/>
            <a:chOff x="304" y="1232"/>
            <a:chExt cx="5072" cy="1618"/>
          </a:xfrm>
        </p:grpSpPr>
        <p:sp>
          <p:nvSpPr>
            <p:cNvPr id="53264" name="Rectangle 5"/>
            <p:cNvSpPr>
              <a:spLocks noChangeArrowheads="1"/>
            </p:cNvSpPr>
            <p:nvPr/>
          </p:nvSpPr>
          <p:spPr bwMode="auto">
            <a:xfrm>
              <a:off x="304" y="1232"/>
              <a:ext cx="5072" cy="87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Another way to estimate efficiency is to count how many time the most frequent operation is executed.  In selection sort, this operation is the body of loop in </a:t>
              </a:r>
              <a:r>
                <a:rPr lang="en-US" sz="2000" b="1">
                  <a:latin typeface="Courier New" charset="0"/>
                </a:rPr>
                <a:t>findSmallest</a:t>
              </a:r>
              <a:r>
                <a:rPr lang="en-US" sz="2400">
                  <a:latin typeface="Times New Roman" charset="0"/>
                </a:rPr>
                <a:t>.  The number of cycles in this loop changes as the algorithm proceeds:</a:t>
              </a:r>
            </a:p>
          </p:txBody>
        </p:sp>
        <p:sp>
          <p:nvSpPr>
            <p:cNvPr id="53265" name="Text Box 6"/>
            <p:cNvSpPr txBox="1">
              <a:spLocks noChangeArrowheads="1"/>
            </p:cNvSpPr>
            <p:nvPr/>
          </p:nvSpPr>
          <p:spPr bwMode="auto">
            <a:xfrm>
              <a:off x="864" y="2275"/>
              <a:ext cx="4224"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i="1">
                  <a:latin typeface="Times New Roman" charset="0"/>
                </a:rPr>
                <a:t>N</a:t>
              </a:r>
              <a:r>
                <a:rPr lang="en-US" sz="2000">
                  <a:latin typeface="Times New Roman" charset="0"/>
                </a:rPr>
                <a:t> values are considered on the first call to </a:t>
              </a:r>
              <a:r>
                <a:rPr lang="en-US" b="1">
                  <a:latin typeface="Courier New" charset="0"/>
                </a:rPr>
                <a:t>findSmallest</a:t>
              </a:r>
              <a:r>
                <a:rPr lang="en-US" sz="2000">
                  <a:latin typeface="Times New Roman" charset="0"/>
                </a:rPr>
                <a:t>. </a:t>
              </a:r>
            </a:p>
          </p:txBody>
        </p:sp>
        <p:sp>
          <p:nvSpPr>
            <p:cNvPr id="53266" name="Text Box 7"/>
            <p:cNvSpPr txBox="1">
              <a:spLocks noChangeArrowheads="1"/>
            </p:cNvSpPr>
            <p:nvPr/>
          </p:nvSpPr>
          <p:spPr bwMode="auto">
            <a:xfrm>
              <a:off x="864" y="2453"/>
              <a:ext cx="4416"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i="1">
                  <a:latin typeface="Times New Roman" charset="0"/>
                </a:rPr>
                <a:t>N</a:t>
              </a:r>
              <a:r>
                <a:rPr lang="en-US" sz="1600">
                  <a:latin typeface="Times New Roman" charset="0"/>
                </a:rPr>
                <a:t> </a:t>
              </a:r>
              <a:r>
                <a:rPr lang="en-US" sz="2000">
                  <a:latin typeface="Courier New" charset="0"/>
                </a:rPr>
                <a:t>-</a:t>
              </a:r>
              <a:r>
                <a:rPr lang="en-US" sz="1400">
                  <a:latin typeface="Times New Roman" charset="0"/>
                </a:rPr>
                <a:t> </a:t>
              </a:r>
              <a:r>
                <a:rPr lang="en-US" sz="2000">
                  <a:latin typeface="Times New Roman" charset="0"/>
                </a:rPr>
                <a:t>1 values are considered on the second call. </a:t>
              </a:r>
            </a:p>
          </p:txBody>
        </p:sp>
        <p:sp>
          <p:nvSpPr>
            <p:cNvPr id="53267" name="Text Box 8"/>
            <p:cNvSpPr txBox="1">
              <a:spLocks noChangeArrowheads="1"/>
            </p:cNvSpPr>
            <p:nvPr/>
          </p:nvSpPr>
          <p:spPr bwMode="auto">
            <a:xfrm>
              <a:off x="864" y="2629"/>
              <a:ext cx="4272"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i="1">
                  <a:latin typeface="Times New Roman" charset="0"/>
                </a:rPr>
                <a:t>N</a:t>
              </a:r>
              <a:r>
                <a:rPr lang="en-US" sz="1600">
                  <a:latin typeface="Times New Roman" charset="0"/>
                </a:rPr>
                <a:t> </a:t>
              </a:r>
              <a:r>
                <a:rPr lang="en-US" sz="2000">
                  <a:latin typeface="Courier New" charset="0"/>
                </a:rPr>
                <a:t>-</a:t>
              </a:r>
              <a:r>
                <a:rPr lang="en-US" sz="1400">
                  <a:latin typeface="Times New Roman" charset="0"/>
                </a:rPr>
                <a:t> </a:t>
              </a:r>
              <a:r>
                <a:rPr lang="en-US" sz="2000">
                  <a:latin typeface="Times New Roman" charset="0"/>
                </a:rPr>
                <a:t>2 values are considered on the third call, and so on. </a:t>
              </a:r>
            </a:p>
          </p:txBody>
        </p:sp>
      </p:grpSp>
      <p:grpSp>
        <p:nvGrpSpPr>
          <p:cNvPr id="3" name="Group 9"/>
          <p:cNvGrpSpPr>
            <a:grpSpLocks/>
          </p:cNvGrpSpPr>
          <p:nvPr/>
        </p:nvGrpSpPr>
        <p:grpSpPr bwMode="auto">
          <a:xfrm>
            <a:off x="482600" y="4559300"/>
            <a:ext cx="8051800" cy="1841500"/>
            <a:chOff x="304" y="2872"/>
            <a:chExt cx="5072" cy="1160"/>
          </a:xfrm>
        </p:grpSpPr>
        <p:sp>
          <p:nvSpPr>
            <p:cNvPr id="53254" name="Rectangle 10"/>
            <p:cNvSpPr>
              <a:spLocks noChangeArrowheads="1"/>
            </p:cNvSpPr>
            <p:nvPr/>
          </p:nvSpPr>
          <p:spPr bwMode="auto">
            <a:xfrm>
              <a:off x="304" y="2872"/>
              <a:ext cx="5072" cy="4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mathematical notation, the number of values considered in  </a:t>
              </a:r>
              <a:r>
                <a:rPr lang="en-US" sz="2000" b="1">
                  <a:latin typeface="Courier New" charset="0"/>
                </a:rPr>
                <a:t>findSmallest</a:t>
              </a:r>
              <a:r>
                <a:rPr lang="en-US" sz="2400">
                  <a:latin typeface="Times New Roman" charset="0"/>
                </a:rPr>
                <a:t> can be expressed as a summation, which can then be transformed into a simple formula:</a:t>
              </a:r>
            </a:p>
          </p:txBody>
        </p:sp>
        <p:sp>
          <p:nvSpPr>
            <p:cNvPr id="53255" name="Text Box 11"/>
            <p:cNvSpPr txBox="1">
              <a:spLocks noChangeArrowheads="1"/>
            </p:cNvSpPr>
            <p:nvPr/>
          </p:nvSpPr>
          <p:spPr bwMode="auto">
            <a:xfrm>
              <a:off x="3360" y="3564"/>
              <a:ext cx="336" cy="346"/>
            </a:xfrm>
            <a:prstGeom prst="rect">
              <a:avLst/>
            </a:prstGeom>
            <a:noFill/>
            <a:ln w="9525">
              <a:noFill/>
              <a:miter lim="800000"/>
              <a:headEnd/>
              <a:tailEnd/>
            </a:ln>
          </p:spPr>
          <p:txBody>
            <a:bodyPr>
              <a:prstTxWarp prst="textNoShape">
                <a:avLst/>
              </a:prstTxWarp>
              <a:spAutoFit/>
            </a:bodyPr>
            <a:lstStyle/>
            <a:p>
              <a:pPr>
                <a:spcBef>
                  <a:spcPct val="50000"/>
                </a:spcBef>
              </a:pPr>
              <a:r>
                <a:rPr lang="en-US" sz="3000">
                  <a:latin typeface="Times New Roman" charset="0"/>
                </a:rPr>
                <a:t>∑</a:t>
              </a:r>
              <a:endParaRPr lang="en-US" sz="1600"/>
            </a:p>
          </p:txBody>
        </p:sp>
        <p:sp>
          <p:nvSpPr>
            <p:cNvPr id="53256" name="Text Box 12"/>
            <p:cNvSpPr txBox="1">
              <a:spLocks noChangeArrowheads="1"/>
            </p:cNvSpPr>
            <p:nvPr/>
          </p:nvSpPr>
          <p:spPr bwMode="auto">
            <a:xfrm>
              <a:off x="3344" y="3820"/>
              <a:ext cx="336" cy="212"/>
            </a:xfrm>
            <a:prstGeom prst="rect">
              <a:avLst/>
            </a:prstGeom>
            <a:noFill/>
            <a:ln w="9525">
              <a:noFill/>
              <a:miter lim="800000"/>
              <a:headEnd/>
              <a:tailEnd/>
            </a:ln>
          </p:spPr>
          <p:txBody>
            <a:bodyPr>
              <a:prstTxWarp prst="textNoShape">
                <a:avLst/>
              </a:prstTxWarp>
              <a:spAutoFit/>
            </a:bodyPr>
            <a:lstStyle/>
            <a:p>
              <a:pPr>
                <a:spcBef>
                  <a:spcPct val="50000"/>
                </a:spcBef>
              </a:pPr>
              <a:r>
                <a:rPr lang="en-US" sz="1400" i="1">
                  <a:latin typeface="Times New Roman" charset="0"/>
                </a:rPr>
                <a:t>i</a:t>
              </a:r>
              <a:r>
                <a:rPr lang="en-US" sz="1600" i="1">
                  <a:latin typeface="Times New Roman" charset="0"/>
                </a:rPr>
                <a:t> </a:t>
              </a:r>
              <a:r>
                <a:rPr lang="en-US" sz="1400">
                  <a:latin typeface="Times New Roman" charset="0"/>
                </a:rPr>
                <a:t>= 1</a:t>
              </a:r>
              <a:endParaRPr lang="en-US" sz="1400" i="1">
                <a:latin typeface="Times New Roman" charset="0"/>
              </a:endParaRPr>
            </a:p>
          </p:txBody>
        </p:sp>
        <p:sp>
          <p:nvSpPr>
            <p:cNvPr id="53257" name="Text Box 13"/>
            <p:cNvSpPr txBox="1">
              <a:spLocks noChangeArrowheads="1"/>
            </p:cNvSpPr>
            <p:nvPr/>
          </p:nvSpPr>
          <p:spPr bwMode="auto">
            <a:xfrm>
              <a:off x="3408" y="348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i="1">
                  <a:latin typeface="Times New Roman" charset="0"/>
                </a:rPr>
                <a:t>N</a:t>
              </a:r>
            </a:p>
          </p:txBody>
        </p:sp>
        <p:sp>
          <p:nvSpPr>
            <p:cNvPr id="53258" name="Rectangle 14"/>
            <p:cNvSpPr>
              <a:spLocks noChangeArrowheads="1"/>
            </p:cNvSpPr>
            <p:nvPr/>
          </p:nvSpPr>
          <p:spPr bwMode="auto">
            <a:xfrm>
              <a:off x="3584" y="3617"/>
              <a:ext cx="160" cy="250"/>
            </a:xfrm>
            <a:prstGeom prst="rect">
              <a:avLst/>
            </a:prstGeom>
            <a:noFill/>
            <a:ln w="9525">
              <a:noFill/>
              <a:miter lim="800000"/>
              <a:headEnd/>
              <a:tailEnd/>
            </a:ln>
          </p:spPr>
          <p:txBody>
            <a:bodyPr wrap="none">
              <a:prstTxWarp prst="textNoShape">
                <a:avLst/>
              </a:prstTxWarp>
              <a:spAutoFit/>
            </a:bodyPr>
            <a:lstStyle/>
            <a:p>
              <a:r>
                <a:rPr lang="en-US" sz="2000" i="1">
                  <a:latin typeface="Times New Roman" charset="0"/>
                </a:rPr>
                <a:t>i</a:t>
              </a:r>
              <a:endParaRPr lang="en-US" sz="2400" i="1">
                <a:latin typeface="Times New Roman" charset="0"/>
              </a:endParaRPr>
            </a:p>
          </p:txBody>
        </p:sp>
        <p:sp>
          <p:nvSpPr>
            <p:cNvPr id="53259" name="Rectangle 15"/>
            <p:cNvSpPr>
              <a:spLocks noChangeArrowheads="1"/>
            </p:cNvSpPr>
            <p:nvPr/>
          </p:nvSpPr>
          <p:spPr bwMode="auto">
            <a:xfrm>
              <a:off x="776" y="3634"/>
              <a:ext cx="2603" cy="250"/>
            </a:xfrm>
            <a:prstGeom prst="rect">
              <a:avLst/>
            </a:prstGeom>
            <a:noFill/>
            <a:ln w="9525">
              <a:noFill/>
              <a:miter lim="800000"/>
              <a:headEnd/>
              <a:tailEnd/>
            </a:ln>
          </p:spPr>
          <p:txBody>
            <a:bodyPr wrap="none">
              <a:prstTxWarp prst="textNoShape">
                <a:avLst/>
              </a:prstTxWarp>
              <a:spAutoFit/>
            </a:bodyPr>
            <a:lstStyle/>
            <a:p>
              <a:r>
                <a:rPr lang="en-US" sz="2000">
                  <a:latin typeface="Times New Roman" charset="0"/>
                </a:rPr>
                <a:t>1  +  2  +  3  +  </a:t>
              </a:r>
              <a:r>
                <a:rPr lang="en-US" sz="2000" baseline="30000">
                  <a:latin typeface="Times New Roman" charset="0"/>
                </a:rPr>
                <a:t>. . .</a:t>
              </a:r>
              <a:r>
                <a:rPr lang="en-US" sz="2000">
                  <a:latin typeface="Times New Roman" charset="0"/>
                </a:rPr>
                <a:t>  +  (</a:t>
              </a:r>
              <a:r>
                <a:rPr lang="en-US" sz="2000" i="1">
                  <a:latin typeface="Times New Roman" charset="0"/>
                </a:rPr>
                <a:t>N</a:t>
              </a:r>
              <a:r>
                <a:rPr lang="en-US" sz="2000">
                  <a:latin typeface="Times New Roman" charset="0"/>
                </a:rPr>
                <a:t> </a:t>
              </a:r>
              <a:r>
                <a:rPr lang="en-US" sz="2000">
                  <a:latin typeface="Courier New" charset="0"/>
                </a:rPr>
                <a:t>-</a:t>
              </a:r>
              <a:r>
                <a:rPr lang="en-US" sz="2000">
                  <a:latin typeface="Times New Roman" charset="0"/>
                </a:rPr>
                <a:t> 1)  +  </a:t>
              </a:r>
              <a:r>
                <a:rPr lang="en-US" sz="2000" i="1">
                  <a:latin typeface="Times New Roman" charset="0"/>
                </a:rPr>
                <a:t>N</a:t>
              </a:r>
              <a:r>
                <a:rPr lang="en-US" sz="2000">
                  <a:latin typeface="Times New Roman" charset="0"/>
                </a:rPr>
                <a:t>   =  </a:t>
              </a:r>
            </a:p>
          </p:txBody>
        </p:sp>
        <p:sp>
          <p:nvSpPr>
            <p:cNvPr id="53260" name="Rectangle 16"/>
            <p:cNvSpPr>
              <a:spLocks noChangeArrowheads="1"/>
            </p:cNvSpPr>
            <p:nvPr/>
          </p:nvSpPr>
          <p:spPr bwMode="auto">
            <a:xfrm>
              <a:off x="3770" y="3627"/>
              <a:ext cx="326" cy="250"/>
            </a:xfrm>
            <a:prstGeom prst="rect">
              <a:avLst/>
            </a:prstGeom>
            <a:noFill/>
            <a:ln w="9525">
              <a:noFill/>
              <a:miter lim="800000"/>
              <a:headEnd/>
              <a:tailEnd/>
            </a:ln>
          </p:spPr>
          <p:txBody>
            <a:bodyPr wrap="none">
              <a:prstTxWarp prst="textNoShape">
                <a:avLst/>
              </a:prstTxWarp>
              <a:spAutoFit/>
            </a:bodyPr>
            <a:lstStyle/>
            <a:p>
              <a:r>
                <a:rPr lang="en-US" sz="2000">
                  <a:latin typeface="Times New Roman" charset="0"/>
                </a:rPr>
                <a:t> =  </a:t>
              </a:r>
            </a:p>
          </p:txBody>
        </p:sp>
        <p:sp>
          <p:nvSpPr>
            <p:cNvPr id="53261" name="Rectangle 17"/>
            <p:cNvSpPr>
              <a:spLocks noChangeArrowheads="1"/>
            </p:cNvSpPr>
            <p:nvPr/>
          </p:nvSpPr>
          <p:spPr bwMode="auto">
            <a:xfrm>
              <a:off x="4024" y="3512"/>
              <a:ext cx="842" cy="250"/>
            </a:xfrm>
            <a:prstGeom prst="rect">
              <a:avLst/>
            </a:prstGeom>
            <a:noFill/>
            <a:ln w="9525">
              <a:noFill/>
              <a:miter lim="800000"/>
              <a:headEnd/>
              <a:tailEnd/>
            </a:ln>
          </p:spPr>
          <p:txBody>
            <a:bodyPr wrap="none">
              <a:prstTxWarp prst="textNoShape">
                <a:avLst/>
              </a:prstTxWarp>
              <a:spAutoFit/>
            </a:bodyPr>
            <a:lstStyle/>
            <a:p>
              <a:r>
                <a:rPr lang="en-US" sz="2000" i="1">
                  <a:latin typeface="Times New Roman" charset="0"/>
                </a:rPr>
                <a:t>N</a:t>
              </a:r>
              <a:r>
                <a:rPr lang="en-US" sz="2000">
                  <a:latin typeface="Times New Roman" charset="0"/>
                </a:rPr>
                <a:t> </a:t>
              </a:r>
              <a:r>
                <a:rPr lang="en-US" sz="2000" baseline="10000"/>
                <a:t>x</a:t>
              </a:r>
              <a:r>
                <a:rPr lang="en-US" sz="2000">
                  <a:latin typeface="Times New Roman" charset="0"/>
                </a:rPr>
                <a:t> (</a:t>
              </a:r>
              <a:r>
                <a:rPr lang="en-US" sz="2000" i="1">
                  <a:latin typeface="Times New Roman" charset="0"/>
                </a:rPr>
                <a:t>N</a:t>
              </a:r>
              <a:r>
                <a:rPr lang="en-US" sz="1400">
                  <a:latin typeface="Times New Roman" charset="0"/>
                </a:rPr>
                <a:t> </a:t>
              </a:r>
              <a:r>
                <a:rPr lang="en-US" sz="2000">
                  <a:latin typeface="Courier New" charset="0"/>
                </a:rPr>
                <a:t>+</a:t>
              </a:r>
              <a:r>
                <a:rPr lang="en-US" sz="1400">
                  <a:latin typeface="Times New Roman" charset="0"/>
                </a:rPr>
                <a:t> </a:t>
              </a:r>
              <a:r>
                <a:rPr lang="en-US" sz="2000">
                  <a:latin typeface="Times New Roman" charset="0"/>
                </a:rPr>
                <a:t>1) </a:t>
              </a:r>
            </a:p>
          </p:txBody>
        </p:sp>
        <p:sp>
          <p:nvSpPr>
            <p:cNvPr id="53262" name="Line 18"/>
            <p:cNvSpPr>
              <a:spLocks noChangeShapeType="1"/>
            </p:cNvSpPr>
            <p:nvPr/>
          </p:nvSpPr>
          <p:spPr bwMode="auto">
            <a:xfrm>
              <a:off x="4064" y="3767"/>
              <a:ext cx="75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53263" name="Rectangle 19"/>
            <p:cNvSpPr>
              <a:spLocks noChangeArrowheads="1"/>
            </p:cNvSpPr>
            <p:nvPr/>
          </p:nvSpPr>
          <p:spPr bwMode="auto">
            <a:xfrm>
              <a:off x="4024" y="3737"/>
              <a:ext cx="808" cy="250"/>
            </a:xfrm>
            <a:prstGeom prst="rect">
              <a:avLst/>
            </a:prstGeom>
            <a:noFill/>
            <a:ln w="9525">
              <a:noFill/>
              <a:miter lim="800000"/>
              <a:headEnd/>
              <a:tailEnd/>
            </a:ln>
          </p:spPr>
          <p:txBody>
            <a:bodyPr>
              <a:prstTxWarp prst="textNoShape">
                <a:avLst/>
              </a:prstTxWarp>
              <a:spAutoFit/>
            </a:bodyPr>
            <a:lstStyle/>
            <a:p>
              <a:pPr algn="ctr"/>
              <a:r>
                <a:rPr lang="en-US" sz="2000">
                  <a:latin typeface="Times New Roman" charset="0"/>
                </a:rPr>
                <a:t>2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a:solidFill>
                  <a:srgbClr val="FF0000"/>
                </a:solidFill>
              </a:rPr>
              <a:t>Quadratic Growth</a:t>
            </a:r>
            <a:endParaRPr lang="en-US">
              <a:solidFill>
                <a:schemeClr val="tx1"/>
              </a:solidFill>
            </a:endParaRPr>
          </a:p>
        </p:txBody>
      </p:sp>
      <p:sp>
        <p:nvSpPr>
          <p:cNvPr id="55299" name="Rectangle 3"/>
          <p:cNvSpPr>
            <a:spLocks noChangeArrowheads="1"/>
          </p:cNvSpPr>
          <p:nvPr/>
        </p:nvSpPr>
        <p:spPr bwMode="auto">
          <a:xfrm>
            <a:off x="482600" y="1155700"/>
            <a:ext cx="8183563" cy="749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a:latin typeface="Times New Roman" charset="0"/>
              </a:rPr>
              <a:t>The following table shows the value of          for various values of </a:t>
            </a:r>
            <a:r>
              <a:rPr lang="en-US" sz="2400" i="1">
                <a:latin typeface="Times New Roman" charset="0"/>
              </a:rPr>
              <a:t>N:</a:t>
            </a:r>
            <a:r>
              <a:rPr lang="en-US" sz="2400">
                <a:latin typeface="Times New Roman" charset="0"/>
              </a:rPr>
              <a:t> </a:t>
            </a:r>
            <a:r>
              <a:rPr lang="en-US" sz="2400">
                <a:solidFill>
                  <a:srgbClr val="CCFFFF"/>
                </a:solidFill>
                <a:latin typeface="Times New Roman" charset="0"/>
              </a:rPr>
              <a:t>xxx</a:t>
            </a:r>
            <a:r>
              <a:rPr lang="en-US" sz="2400">
                <a:latin typeface="Times New Roman" charset="0"/>
              </a:rPr>
              <a:t> </a:t>
            </a:r>
          </a:p>
        </p:txBody>
      </p:sp>
      <p:sp>
        <p:nvSpPr>
          <p:cNvPr id="55300" name="Rectangle 4"/>
          <p:cNvSpPr>
            <a:spLocks noChangeArrowheads="1"/>
          </p:cNvSpPr>
          <p:nvPr/>
        </p:nvSpPr>
        <p:spPr bwMode="auto">
          <a:xfrm>
            <a:off x="4648200" y="2349500"/>
            <a:ext cx="12954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55</a:t>
            </a:r>
          </a:p>
        </p:txBody>
      </p:sp>
      <p:sp>
        <p:nvSpPr>
          <p:cNvPr id="55301" name="Rectangle 5"/>
          <p:cNvSpPr>
            <a:spLocks noChangeArrowheads="1"/>
          </p:cNvSpPr>
          <p:nvPr/>
        </p:nvSpPr>
        <p:spPr bwMode="auto">
          <a:xfrm>
            <a:off x="3505200" y="2008188"/>
            <a:ext cx="1143000" cy="366712"/>
          </a:xfrm>
          <a:prstGeom prst="rect">
            <a:avLst/>
          </a:prstGeom>
          <a:noFill/>
          <a:ln w="9525">
            <a:noFill/>
            <a:miter lim="800000"/>
            <a:headEnd/>
            <a:tailEnd/>
          </a:ln>
        </p:spPr>
        <p:txBody>
          <a:bodyPr>
            <a:prstTxWarp prst="textNoShape">
              <a:avLst/>
            </a:prstTxWarp>
            <a:spAutoFit/>
          </a:bodyPr>
          <a:lstStyle/>
          <a:p>
            <a:pPr algn="ctr"/>
            <a:r>
              <a:rPr lang="en-US" i="1">
                <a:latin typeface="Times New Roman" charset="0"/>
              </a:rPr>
              <a:t>N</a:t>
            </a:r>
          </a:p>
        </p:txBody>
      </p:sp>
      <p:sp>
        <p:nvSpPr>
          <p:cNvPr id="55302" name="Rectangle 6"/>
          <p:cNvSpPr>
            <a:spLocks noChangeArrowheads="1"/>
          </p:cNvSpPr>
          <p:nvPr/>
        </p:nvSpPr>
        <p:spPr bwMode="auto">
          <a:xfrm>
            <a:off x="4648200" y="2692400"/>
            <a:ext cx="12954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5050</a:t>
            </a:r>
          </a:p>
        </p:txBody>
      </p:sp>
      <p:sp>
        <p:nvSpPr>
          <p:cNvPr id="55303" name="Rectangle 7"/>
          <p:cNvSpPr>
            <a:spLocks noChangeArrowheads="1"/>
          </p:cNvSpPr>
          <p:nvPr/>
        </p:nvSpPr>
        <p:spPr bwMode="auto">
          <a:xfrm>
            <a:off x="4648200" y="3035300"/>
            <a:ext cx="12954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500,500</a:t>
            </a:r>
          </a:p>
        </p:txBody>
      </p:sp>
      <p:sp>
        <p:nvSpPr>
          <p:cNvPr id="55304" name="Rectangle 8"/>
          <p:cNvSpPr>
            <a:spLocks noChangeArrowheads="1"/>
          </p:cNvSpPr>
          <p:nvPr/>
        </p:nvSpPr>
        <p:spPr bwMode="auto">
          <a:xfrm>
            <a:off x="4648200" y="3378200"/>
            <a:ext cx="12954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50,005,000</a:t>
            </a:r>
          </a:p>
        </p:txBody>
      </p:sp>
      <p:sp>
        <p:nvSpPr>
          <p:cNvPr id="55305" name="Rectangle 9"/>
          <p:cNvSpPr>
            <a:spLocks noChangeArrowheads="1"/>
          </p:cNvSpPr>
          <p:nvPr/>
        </p:nvSpPr>
        <p:spPr bwMode="auto">
          <a:xfrm>
            <a:off x="3505200" y="2349500"/>
            <a:ext cx="11430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a:t>
            </a:r>
            <a:endParaRPr lang="en-US" b="1">
              <a:latin typeface="Times New Roman" charset="0"/>
            </a:endParaRPr>
          </a:p>
        </p:txBody>
      </p:sp>
      <p:sp>
        <p:nvSpPr>
          <p:cNvPr id="55306" name="Rectangle 10"/>
          <p:cNvSpPr>
            <a:spLocks noChangeArrowheads="1"/>
          </p:cNvSpPr>
          <p:nvPr/>
        </p:nvSpPr>
        <p:spPr bwMode="auto">
          <a:xfrm>
            <a:off x="3505200" y="2692400"/>
            <a:ext cx="11430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100</a:t>
            </a:r>
            <a:endParaRPr lang="en-US" b="1">
              <a:latin typeface="Times New Roman" charset="0"/>
            </a:endParaRPr>
          </a:p>
        </p:txBody>
      </p:sp>
      <p:sp>
        <p:nvSpPr>
          <p:cNvPr id="55307" name="Rectangle 11"/>
          <p:cNvSpPr>
            <a:spLocks noChangeArrowheads="1"/>
          </p:cNvSpPr>
          <p:nvPr/>
        </p:nvSpPr>
        <p:spPr bwMode="auto">
          <a:xfrm>
            <a:off x="3505200" y="3035300"/>
            <a:ext cx="11430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1000</a:t>
            </a:r>
            <a:endParaRPr lang="en-US" b="1">
              <a:latin typeface="Times New Roman" charset="0"/>
            </a:endParaRPr>
          </a:p>
        </p:txBody>
      </p:sp>
      <p:sp>
        <p:nvSpPr>
          <p:cNvPr id="55308" name="Rectangle 12"/>
          <p:cNvSpPr>
            <a:spLocks noChangeArrowheads="1"/>
          </p:cNvSpPr>
          <p:nvPr/>
        </p:nvSpPr>
        <p:spPr bwMode="auto">
          <a:xfrm>
            <a:off x="3505200" y="3378200"/>
            <a:ext cx="1143000" cy="3429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r"/>
            <a:r>
              <a:rPr lang="en-US">
                <a:latin typeface="Times New Roman" charset="0"/>
              </a:rPr>
              <a:t>10000</a:t>
            </a:r>
            <a:endParaRPr lang="en-US" b="1">
              <a:latin typeface="Times New Roman" charset="0"/>
            </a:endParaRPr>
          </a:p>
        </p:txBody>
      </p:sp>
      <p:grpSp>
        <p:nvGrpSpPr>
          <p:cNvPr id="55309" name="Group 13"/>
          <p:cNvGrpSpPr>
            <a:grpSpLocks/>
          </p:cNvGrpSpPr>
          <p:nvPr/>
        </p:nvGrpSpPr>
        <p:grpSpPr bwMode="auto">
          <a:xfrm>
            <a:off x="6052760" y="1079500"/>
            <a:ext cx="1035050" cy="558800"/>
            <a:chOff x="1232" y="1520"/>
            <a:chExt cx="652" cy="352"/>
          </a:xfrm>
        </p:grpSpPr>
        <p:sp>
          <p:nvSpPr>
            <p:cNvPr id="55322" name="Rectangle 14"/>
            <p:cNvSpPr>
              <a:spLocks noChangeArrowheads="1"/>
            </p:cNvSpPr>
            <p:nvPr/>
          </p:nvSpPr>
          <p:spPr bwMode="auto">
            <a:xfrm>
              <a:off x="1232" y="1520"/>
              <a:ext cx="652" cy="212"/>
            </a:xfrm>
            <a:prstGeom prst="rect">
              <a:avLst/>
            </a:prstGeom>
            <a:noFill/>
            <a:ln w="9525">
              <a:noFill/>
              <a:miter lim="800000"/>
              <a:headEnd/>
              <a:tailEnd/>
            </a:ln>
          </p:spPr>
          <p:txBody>
            <a:bodyPr wrap="none">
              <a:prstTxWarp prst="textNoShape">
                <a:avLst/>
              </a:prstTxWarp>
              <a:spAutoFit/>
            </a:bodyPr>
            <a:lstStyle/>
            <a:p>
              <a:r>
                <a:rPr lang="en-US" sz="1400" i="1">
                  <a:latin typeface="Times New Roman" charset="0"/>
                </a:rPr>
                <a:t>N</a:t>
              </a:r>
              <a:r>
                <a:rPr lang="en-US" sz="1000" i="1">
                  <a:latin typeface="Times New Roman" charset="0"/>
                </a:rPr>
                <a:t>  </a:t>
              </a:r>
              <a:r>
                <a:rPr lang="en-US" sz="1400" baseline="10000"/>
                <a:t>x</a:t>
              </a:r>
              <a:r>
                <a:rPr lang="en-US" sz="1600">
                  <a:latin typeface="Times New Roman" charset="0"/>
                </a:rPr>
                <a:t> </a:t>
              </a:r>
              <a:r>
                <a:rPr lang="en-US" sz="1400">
                  <a:latin typeface="Times New Roman" charset="0"/>
                </a:rPr>
                <a:t>(</a:t>
              </a:r>
              <a:r>
                <a:rPr lang="en-US" sz="1400" i="1">
                  <a:latin typeface="Times New Roman" charset="0"/>
                </a:rPr>
                <a:t>N</a:t>
              </a:r>
              <a:r>
                <a:rPr lang="en-US" sz="1400">
                  <a:latin typeface="Times New Roman" charset="0"/>
                </a:rPr>
                <a:t> + 1) </a:t>
              </a:r>
              <a:endParaRPr lang="en-US" sz="1600">
                <a:latin typeface="Times New Roman" charset="0"/>
              </a:endParaRPr>
            </a:p>
          </p:txBody>
        </p:sp>
        <p:sp>
          <p:nvSpPr>
            <p:cNvPr id="55323" name="Line 15"/>
            <p:cNvSpPr>
              <a:spLocks noChangeShapeType="1"/>
            </p:cNvSpPr>
            <p:nvPr/>
          </p:nvSpPr>
          <p:spPr bwMode="auto">
            <a:xfrm>
              <a:off x="1272" y="1726"/>
              <a:ext cx="576"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55324" name="Rectangle 16"/>
            <p:cNvSpPr>
              <a:spLocks noChangeArrowheads="1"/>
            </p:cNvSpPr>
            <p:nvPr/>
          </p:nvSpPr>
          <p:spPr bwMode="auto">
            <a:xfrm>
              <a:off x="1296" y="1680"/>
              <a:ext cx="544" cy="192"/>
            </a:xfrm>
            <a:prstGeom prst="rect">
              <a:avLst/>
            </a:prstGeom>
            <a:noFill/>
            <a:ln w="9525">
              <a:noFill/>
              <a:miter lim="800000"/>
              <a:headEnd/>
              <a:tailEnd/>
            </a:ln>
          </p:spPr>
          <p:txBody>
            <a:bodyPr>
              <a:prstTxWarp prst="textNoShape">
                <a:avLst/>
              </a:prstTxWarp>
              <a:spAutoFit/>
            </a:bodyPr>
            <a:lstStyle/>
            <a:p>
              <a:pPr algn="ctr"/>
              <a:r>
                <a:rPr lang="en-US" sz="1400">
                  <a:latin typeface="Times New Roman" charset="0"/>
                </a:rPr>
                <a:t>2</a:t>
              </a:r>
              <a:r>
                <a:rPr lang="en-US" sz="1600">
                  <a:latin typeface="Times New Roman" charset="0"/>
                </a:rPr>
                <a:t> </a:t>
              </a:r>
            </a:p>
          </p:txBody>
        </p:sp>
      </p:grpSp>
      <p:grpSp>
        <p:nvGrpSpPr>
          <p:cNvPr id="55310" name="Group 17"/>
          <p:cNvGrpSpPr>
            <a:grpSpLocks/>
          </p:cNvGrpSpPr>
          <p:nvPr/>
        </p:nvGrpSpPr>
        <p:grpSpPr bwMode="auto">
          <a:xfrm>
            <a:off x="4757738" y="1828800"/>
            <a:ext cx="1035050" cy="558800"/>
            <a:chOff x="1232" y="1520"/>
            <a:chExt cx="652" cy="352"/>
          </a:xfrm>
        </p:grpSpPr>
        <p:sp>
          <p:nvSpPr>
            <p:cNvPr id="55319" name="Rectangle 18"/>
            <p:cNvSpPr>
              <a:spLocks noChangeArrowheads="1"/>
            </p:cNvSpPr>
            <p:nvPr/>
          </p:nvSpPr>
          <p:spPr bwMode="auto">
            <a:xfrm>
              <a:off x="1232" y="1520"/>
              <a:ext cx="652" cy="212"/>
            </a:xfrm>
            <a:prstGeom prst="rect">
              <a:avLst/>
            </a:prstGeom>
            <a:noFill/>
            <a:ln w="9525">
              <a:noFill/>
              <a:miter lim="800000"/>
              <a:headEnd/>
              <a:tailEnd/>
            </a:ln>
          </p:spPr>
          <p:txBody>
            <a:bodyPr wrap="none">
              <a:prstTxWarp prst="textNoShape">
                <a:avLst/>
              </a:prstTxWarp>
              <a:spAutoFit/>
            </a:bodyPr>
            <a:lstStyle/>
            <a:p>
              <a:r>
                <a:rPr lang="en-US" sz="1400" i="1">
                  <a:latin typeface="Times New Roman" charset="0"/>
                </a:rPr>
                <a:t>N</a:t>
              </a:r>
              <a:r>
                <a:rPr lang="en-US" sz="1000" i="1">
                  <a:latin typeface="Times New Roman" charset="0"/>
                </a:rPr>
                <a:t>  </a:t>
              </a:r>
              <a:r>
                <a:rPr lang="en-US" sz="1400" baseline="10000"/>
                <a:t>x</a:t>
              </a:r>
              <a:r>
                <a:rPr lang="en-US" sz="1600">
                  <a:latin typeface="Times New Roman" charset="0"/>
                </a:rPr>
                <a:t> </a:t>
              </a:r>
              <a:r>
                <a:rPr lang="en-US" sz="1400">
                  <a:latin typeface="Times New Roman" charset="0"/>
                </a:rPr>
                <a:t>(</a:t>
              </a:r>
              <a:r>
                <a:rPr lang="en-US" sz="1400" i="1">
                  <a:latin typeface="Times New Roman" charset="0"/>
                </a:rPr>
                <a:t>N</a:t>
              </a:r>
              <a:r>
                <a:rPr lang="en-US" sz="1400">
                  <a:latin typeface="Times New Roman" charset="0"/>
                </a:rPr>
                <a:t> + 1) </a:t>
              </a:r>
              <a:endParaRPr lang="en-US" sz="1600">
                <a:latin typeface="Times New Roman" charset="0"/>
              </a:endParaRPr>
            </a:p>
          </p:txBody>
        </p:sp>
        <p:sp>
          <p:nvSpPr>
            <p:cNvPr id="55320" name="Line 19"/>
            <p:cNvSpPr>
              <a:spLocks noChangeShapeType="1"/>
            </p:cNvSpPr>
            <p:nvPr/>
          </p:nvSpPr>
          <p:spPr bwMode="auto">
            <a:xfrm>
              <a:off x="1272" y="1726"/>
              <a:ext cx="576"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55321" name="Rectangle 20"/>
            <p:cNvSpPr>
              <a:spLocks noChangeArrowheads="1"/>
            </p:cNvSpPr>
            <p:nvPr/>
          </p:nvSpPr>
          <p:spPr bwMode="auto">
            <a:xfrm>
              <a:off x="1296" y="1680"/>
              <a:ext cx="544" cy="192"/>
            </a:xfrm>
            <a:prstGeom prst="rect">
              <a:avLst/>
            </a:prstGeom>
            <a:noFill/>
            <a:ln w="9525">
              <a:noFill/>
              <a:miter lim="800000"/>
              <a:headEnd/>
              <a:tailEnd/>
            </a:ln>
          </p:spPr>
          <p:txBody>
            <a:bodyPr>
              <a:prstTxWarp prst="textNoShape">
                <a:avLst/>
              </a:prstTxWarp>
              <a:spAutoFit/>
            </a:bodyPr>
            <a:lstStyle/>
            <a:p>
              <a:pPr algn="ctr"/>
              <a:r>
                <a:rPr lang="en-US" sz="1400">
                  <a:latin typeface="Times New Roman" charset="0"/>
                </a:rPr>
                <a:t>2</a:t>
              </a:r>
              <a:r>
                <a:rPr lang="en-US" sz="1600">
                  <a:latin typeface="Times New Roman" charset="0"/>
                </a:rPr>
                <a:t> </a:t>
              </a:r>
            </a:p>
          </p:txBody>
        </p:sp>
      </p:grpSp>
      <p:grpSp>
        <p:nvGrpSpPr>
          <p:cNvPr id="4" name="Group 21"/>
          <p:cNvGrpSpPr>
            <a:grpSpLocks/>
          </p:cNvGrpSpPr>
          <p:nvPr/>
        </p:nvGrpSpPr>
        <p:grpSpPr bwMode="auto">
          <a:xfrm>
            <a:off x="477838" y="3848100"/>
            <a:ext cx="8188325" cy="2425700"/>
            <a:chOff x="301" y="2696"/>
            <a:chExt cx="5158" cy="1528"/>
          </a:xfrm>
        </p:grpSpPr>
        <p:sp>
          <p:nvSpPr>
            <p:cNvPr id="55312" name="Rectangle 22"/>
            <p:cNvSpPr>
              <a:spLocks noChangeArrowheads="1"/>
            </p:cNvSpPr>
            <p:nvPr/>
          </p:nvSpPr>
          <p:spPr bwMode="auto">
            <a:xfrm>
              <a:off x="304" y="2696"/>
              <a:ext cx="5155" cy="856"/>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a:latin typeface="Times New Roman" charset="0"/>
                </a:rPr>
                <a:t>The growth pattern in the right column is similar to that of the measured running time of the selection sort algorithm.  As the </a:t>
              </a:r>
              <a:r>
                <a:rPr lang="en-US" sz="2400">
                  <a:solidFill>
                    <a:srgbClr val="CCFFFF"/>
                  </a:solidFill>
                  <a:latin typeface="Times New Roman" charset="0"/>
                </a:rPr>
                <a:t>x</a:t>
              </a:r>
              <a:endParaRPr lang="en-US" sz="2400">
                <a:latin typeface="Times New Roman" charset="0"/>
              </a:endParaRPr>
            </a:p>
          </p:txBody>
        </p:sp>
        <p:grpSp>
          <p:nvGrpSpPr>
            <p:cNvPr id="55313" name="Group 23"/>
            <p:cNvGrpSpPr>
              <a:grpSpLocks/>
            </p:cNvGrpSpPr>
            <p:nvPr/>
          </p:nvGrpSpPr>
          <p:grpSpPr bwMode="auto">
            <a:xfrm>
              <a:off x="4760" y="3104"/>
              <a:ext cx="652" cy="352"/>
              <a:chOff x="1232" y="1520"/>
              <a:chExt cx="652" cy="352"/>
            </a:xfrm>
          </p:grpSpPr>
          <p:sp>
            <p:nvSpPr>
              <p:cNvPr id="55316" name="Rectangle 24"/>
              <p:cNvSpPr>
                <a:spLocks noChangeArrowheads="1"/>
              </p:cNvSpPr>
              <p:nvPr/>
            </p:nvSpPr>
            <p:spPr bwMode="auto">
              <a:xfrm>
                <a:off x="1232" y="1520"/>
                <a:ext cx="652" cy="212"/>
              </a:xfrm>
              <a:prstGeom prst="rect">
                <a:avLst/>
              </a:prstGeom>
              <a:noFill/>
              <a:ln w="9525">
                <a:noFill/>
                <a:miter lim="800000"/>
                <a:headEnd/>
                <a:tailEnd/>
              </a:ln>
            </p:spPr>
            <p:txBody>
              <a:bodyPr wrap="none">
                <a:prstTxWarp prst="textNoShape">
                  <a:avLst/>
                </a:prstTxWarp>
                <a:spAutoFit/>
              </a:bodyPr>
              <a:lstStyle/>
              <a:p>
                <a:r>
                  <a:rPr lang="en-US" sz="1400" i="1">
                    <a:latin typeface="Times New Roman" charset="0"/>
                  </a:rPr>
                  <a:t>N</a:t>
                </a:r>
                <a:r>
                  <a:rPr lang="en-US" sz="1000" i="1">
                    <a:latin typeface="Times New Roman" charset="0"/>
                  </a:rPr>
                  <a:t>  </a:t>
                </a:r>
                <a:r>
                  <a:rPr lang="en-US" sz="1400" baseline="10000"/>
                  <a:t>x</a:t>
                </a:r>
                <a:r>
                  <a:rPr lang="en-US" sz="1600">
                    <a:latin typeface="Times New Roman" charset="0"/>
                  </a:rPr>
                  <a:t> </a:t>
                </a:r>
                <a:r>
                  <a:rPr lang="en-US" sz="1400">
                    <a:latin typeface="Times New Roman" charset="0"/>
                  </a:rPr>
                  <a:t>(</a:t>
                </a:r>
                <a:r>
                  <a:rPr lang="en-US" sz="1400" i="1">
                    <a:latin typeface="Times New Roman" charset="0"/>
                  </a:rPr>
                  <a:t>N</a:t>
                </a:r>
                <a:r>
                  <a:rPr lang="en-US" sz="1400">
                    <a:latin typeface="Times New Roman" charset="0"/>
                  </a:rPr>
                  <a:t> + 1) </a:t>
                </a:r>
                <a:endParaRPr lang="en-US" sz="1600">
                  <a:latin typeface="Times New Roman" charset="0"/>
                </a:endParaRPr>
              </a:p>
            </p:txBody>
          </p:sp>
          <p:sp>
            <p:nvSpPr>
              <p:cNvPr id="55317" name="Line 25"/>
              <p:cNvSpPr>
                <a:spLocks noChangeShapeType="1"/>
              </p:cNvSpPr>
              <p:nvPr/>
            </p:nvSpPr>
            <p:spPr bwMode="auto">
              <a:xfrm>
                <a:off x="1272" y="1726"/>
                <a:ext cx="576"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55318" name="Rectangle 26"/>
              <p:cNvSpPr>
                <a:spLocks noChangeArrowheads="1"/>
              </p:cNvSpPr>
              <p:nvPr/>
            </p:nvSpPr>
            <p:spPr bwMode="auto">
              <a:xfrm>
                <a:off x="1296" y="1680"/>
                <a:ext cx="544" cy="192"/>
              </a:xfrm>
              <a:prstGeom prst="rect">
                <a:avLst/>
              </a:prstGeom>
              <a:noFill/>
              <a:ln w="9525">
                <a:noFill/>
                <a:miter lim="800000"/>
                <a:headEnd/>
                <a:tailEnd/>
              </a:ln>
            </p:spPr>
            <p:txBody>
              <a:bodyPr>
                <a:prstTxWarp prst="textNoShape">
                  <a:avLst/>
                </a:prstTxWarp>
                <a:spAutoFit/>
              </a:bodyPr>
              <a:lstStyle/>
              <a:p>
                <a:pPr algn="ctr"/>
                <a:r>
                  <a:rPr lang="en-US" sz="1400">
                    <a:latin typeface="Times New Roman" charset="0"/>
                  </a:rPr>
                  <a:t>2</a:t>
                </a:r>
                <a:r>
                  <a:rPr lang="en-US" sz="1600">
                    <a:latin typeface="Times New Roman" charset="0"/>
                  </a:rPr>
                  <a:t> </a:t>
                </a:r>
              </a:p>
            </p:txBody>
          </p:sp>
        </p:grpSp>
        <p:sp>
          <p:nvSpPr>
            <p:cNvPr id="55314" name="Rectangle 27"/>
            <p:cNvSpPr>
              <a:spLocks noChangeArrowheads="1"/>
            </p:cNvSpPr>
            <p:nvPr/>
          </p:nvSpPr>
          <p:spPr bwMode="auto">
            <a:xfrm>
              <a:off x="304" y="3144"/>
              <a:ext cx="4400" cy="280"/>
            </a:xfrm>
            <a:prstGeom prst="rect">
              <a:avLst/>
            </a:prstGeom>
            <a:noFill/>
            <a:ln w="9525">
              <a:noFill/>
              <a:miter lim="800000"/>
              <a:headEnd/>
              <a:tailEnd/>
            </a:ln>
          </p:spPr>
          <p:txBody>
            <a:bodyPr>
              <a:prstTxWarp prst="textNoShape">
                <a:avLst/>
              </a:prstTxWarp>
            </a:bodyPr>
            <a:lstStyle/>
            <a:p>
              <a:pPr marL="342900" indent="-342900" algn="just">
                <a:spcAft>
                  <a:spcPct val="50000"/>
                </a:spcAft>
              </a:pPr>
              <a:r>
                <a:rPr lang="en-US" sz="2400">
                  <a:latin typeface="Times New Roman" charset="0"/>
                </a:rPr>
                <a:t>	value</a:t>
              </a:r>
              <a:r>
                <a:rPr lang="en-US" sz="1400">
                  <a:latin typeface="Times New Roman" charset="0"/>
                </a:rPr>
                <a:t>  </a:t>
              </a:r>
              <a:r>
                <a:rPr lang="en-US" sz="2400">
                  <a:latin typeface="Times New Roman" charset="0"/>
                </a:rPr>
                <a:t>of</a:t>
              </a:r>
              <a:r>
                <a:rPr lang="en-US" sz="1400">
                  <a:latin typeface="Times New Roman" charset="0"/>
                </a:rPr>
                <a:t>  </a:t>
              </a:r>
              <a:r>
                <a:rPr lang="en-US" sz="2400" i="1">
                  <a:latin typeface="Times New Roman" charset="0"/>
                </a:rPr>
                <a:t>N</a:t>
              </a:r>
              <a:r>
                <a:rPr lang="en-US" sz="1400">
                  <a:latin typeface="Times New Roman" charset="0"/>
                </a:rPr>
                <a:t>  </a:t>
              </a:r>
              <a:r>
                <a:rPr lang="en-US" sz="2400">
                  <a:latin typeface="Times New Roman" charset="0"/>
                </a:rPr>
                <a:t>increases</a:t>
              </a:r>
              <a:r>
                <a:rPr lang="en-US" sz="1400">
                  <a:latin typeface="Times New Roman" charset="0"/>
                </a:rPr>
                <a:t>  </a:t>
              </a:r>
              <a:r>
                <a:rPr lang="en-US" sz="2400">
                  <a:latin typeface="Times New Roman" charset="0"/>
                </a:rPr>
                <a:t>by</a:t>
              </a:r>
              <a:r>
                <a:rPr lang="en-US" sz="1400">
                  <a:latin typeface="Times New Roman" charset="0"/>
                </a:rPr>
                <a:t>  </a:t>
              </a:r>
              <a:r>
                <a:rPr lang="en-US" sz="2400">
                  <a:latin typeface="Times New Roman" charset="0"/>
                </a:rPr>
                <a:t>a</a:t>
              </a:r>
              <a:r>
                <a:rPr lang="en-US" sz="1400">
                  <a:latin typeface="Times New Roman" charset="0"/>
                </a:rPr>
                <a:t>  </a:t>
              </a:r>
              <a:r>
                <a:rPr lang="en-US" sz="2400">
                  <a:latin typeface="Times New Roman" charset="0"/>
                </a:rPr>
                <a:t>factor</a:t>
              </a:r>
              <a:r>
                <a:rPr lang="en-US" sz="1400">
                  <a:latin typeface="Times New Roman" charset="0"/>
                </a:rPr>
                <a:t>  </a:t>
              </a:r>
              <a:r>
                <a:rPr lang="en-US" sz="2400">
                  <a:latin typeface="Times New Roman" charset="0"/>
                </a:rPr>
                <a:t>of</a:t>
              </a:r>
              <a:r>
                <a:rPr lang="en-US" sz="1400">
                  <a:latin typeface="Times New Roman" charset="0"/>
                </a:rPr>
                <a:t>  </a:t>
              </a:r>
              <a:r>
                <a:rPr lang="en-US" sz="2400">
                  <a:latin typeface="Times New Roman" charset="0"/>
                </a:rPr>
                <a:t>10,</a:t>
              </a:r>
              <a:r>
                <a:rPr lang="en-US" sz="1400">
                  <a:latin typeface="Times New Roman" charset="0"/>
                </a:rPr>
                <a:t>  </a:t>
              </a:r>
              <a:r>
                <a:rPr lang="en-US" sz="2400">
                  <a:latin typeface="Times New Roman" charset="0"/>
                </a:rPr>
                <a:t>the</a:t>
              </a:r>
              <a:r>
                <a:rPr lang="en-US" sz="1400">
                  <a:latin typeface="Times New Roman" charset="0"/>
                </a:rPr>
                <a:t>  </a:t>
              </a:r>
              <a:r>
                <a:rPr lang="en-US" sz="2400">
                  <a:latin typeface="Times New Roman" charset="0"/>
                </a:rPr>
                <a:t>value</a:t>
              </a:r>
              <a:r>
                <a:rPr lang="en-US" sz="1400">
                  <a:latin typeface="Times New Roman" charset="0"/>
                </a:rPr>
                <a:t>  </a:t>
              </a:r>
              <a:r>
                <a:rPr lang="en-US" sz="2400">
                  <a:latin typeface="Times New Roman" charset="0"/>
                </a:rPr>
                <a:t>of  </a:t>
              </a:r>
              <a:r>
                <a:rPr lang="en-US" sz="2400">
                  <a:solidFill>
                    <a:srgbClr val="CCFFFF"/>
                  </a:solidFill>
                  <a:latin typeface="Times New Roman" charset="0"/>
                </a:rPr>
                <a:t>xx</a:t>
              </a:r>
            </a:p>
          </p:txBody>
        </p:sp>
        <p:sp>
          <p:nvSpPr>
            <p:cNvPr id="55315" name="Rectangle 28"/>
            <p:cNvSpPr>
              <a:spLocks noChangeArrowheads="1"/>
            </p:cNvSpPr>
            <p:nvPr/>
          </p:nvSpPr>
          <p:spPr bwMode="auto">
            <a:xfrm>
              <a:off x="301" y="3416"/>
              <a:ext cx="5155" cy="808"/>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a:latin typeface="Times New Roman" charset="0"/>
                </a:rPr>
                <a:t>	increases by a factor of around 100, which is 10</a:t>
              </a:r>
              <a:r>
                <a:rPr lang="en-US" sz="2400" baseline="30000">
                  <a:latin typeface="Times New Roman" charset="0"/>
                </a:rPr>
                <a:t>2</a:t>
              </a:r>
              <a:r>
                <a:rPr lang="en-US" sz="2400">
                  <a:latin typeface="Times New Roman" charset="0"/>
                </a:rPr>
                <a:t>.  Algorithms whose running times increase in proportion to the square of the problem size are said to be </a:t>
              </a:r>
              <a:r>
                <a:rPr lang="en-US" sz="2400" b="1" i="1">
                  <a:latin typeface="Times New Roman" charset="0"/>
                </a:rPr>
                <a:t>quadratic</a:t>
              </a:r>
              <a:r>
                <a:rPr lang="en-US" sz="2400">
                  <a:latin typeface="Times New Roman"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a:solidFill>
                  <a:srgbClr val="FF0000"/>
                </a:solidFill>
              </a:rPr>
              <a:t>Sorting Punched Cards</a:t>
            </a:r>
            <a:endParaRPr lang="en-US">
              <a:solidFill>
                <a:srgbClr val="FF0000"/>
              </a:solidFill>
            </a:endParaRPr>
          </a:p>
        </p:txBody>
      </p:sp>
      <p:sp>
        <p:nvSpPr>
          <p:cNvPr id="57347" name="Text Box 3"/>
          <p:cNvSpPr txBox="1">
            <a:spLocks noChangeArrowheads="1"/>
          </p:cNvSpPr>
          <p:nvPr/>
        </p:nvSpPr>
        <p:spPr bwMode="auto">
          <a:xfrm>
            <a:off x="457200" y="1244600"/>
            <a:ext cx="4330700" cy="19589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charset="0"/>
              </a:rPr>
              <a:t>From the 1880 census onward, information was often stored on punched cards like the one shown at the right, in which the number 236 has been punched in the first three columns.</a:t>
            </a:r>
          </a:p>
        </p:txBody>
      </p:sp>
      <p:grpSp>
        <p:nvGrpSpPr>
          <p:cNvPr id="57348" name="Group 69"/>
          <p:cNvGrpSpPr>
            <a:grpSpLocks/>
          </p:cNvGrpSpPr>
          <p:nvPr/>
        </p:nvGrpSpPr>
        <p:grpSpPr bwMode="auto">
          <a:xfrm>
            <a:off x="4927600" y="1295400"/>
            <a:ext cx="3721100" cy="1746250"/>
            <a:chOff x="4927600" y="1295400"/>
            <a:chExt cx="3721100" cy="1746250"/>
          </a:xfrm>
        </p:grpSpPr>
        <p:sp>
          <p:nvSpPr>
            <p:cNvPr id="57353" name="Freeform 5"/>
            <p:cNvSpPr>
              <a:spLocks/>
            </p:cNvSpPr>
            <p:nvPr/>
          </p:nvSpPr>
          <p:spPr bwMode="auto">
            <a:xfrm>
              <a:off x="4935538" y="1295400"/>
              <a:ext cx="3676650" cy="1746250"/>
            </a:xfrm>
            <a:custGeom>
              <a:avLst/>
              <a:gdLst>
                <a:gd name="T0" fmla="*/ 75 w 2316"/>
                <a:gd name="T1" fmla="*/ 0 h 1100"/>
                <a:gd name="T2" fmla="*/ 2279 w 2316"/>
                <a:gd name="T3" fmla="*/ 0 h 1100"/>
                <a:gd name="T4" fmla="*/ 2306 w 2316"/>
                <a:gd name="T5" fmla="*/ 11 h 1100"/>
                <a:gd name="T6" fmla="*/ 2315 w 2316"/>
                <a:gd name="T7" fmla="*/ 39 h 1100"/>
                <a:gd name="T8" fmla="*/ 2315 w 2316"/>
                <a:gd name="T9" fmla="*/ 1045 h 1100"/>
                <a:gd name="T10" fmla="*/ 2306 w 2316"/>
                <a:gd name="T11" fmla="*/ 1083 h 1100"/>
                <a:gd name="T12" fmla="*/ 2273 w 2316"/>
                <a:gd name="T13" fmla="*/ 1099 h 1100"/>
                <a:gd name="T14" fmla="*/ 51 w 2316"/>
                <a:gd name="T15" fmla="*/ 1096 h 1100"/>
                <a:gd name="T16" fmla="*/ 11 w 2316"/>
                <a:gd name="T17" fmla="*/ 1088 h 1100"/>
                <a:gd name="T18" fmla="*/ 3 w 2316"/>
                <a:gd name="T19" fmla="*/ 1048 h 1100"/>
                <a:gd name="T20" fmla="*/ 11 w 2316"/>
                <a:gd name="T21" fmla="*/ 160 h 1100"/>
                <a:gd name="T22" fmla="*/ 75 w 2316"/>
                <a:gd name="T23" fmla="*/ 0 h 1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16"/>
                <a:gd name="T37" fmla="*/ 0 h 1100"/>
                <a:gd name="T38" fmla="*/ 2316 w 2316"/>
                <a:gd name="T39" fmla="*/ 1100 h 11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16" h="1100">
                  <a:moveTo>
                    <a:pt x="75" y="0"/>
                  </a:moveTo>
                  <a:lnTo>
                    <a:pt x="2279" y="0"/>
                  </a:lnTo>
                  <a:cubicBezTo>
                    <a:pt x="2293" y="2"/>
                    <a:pt x="2300" y="4"/>
                    <a:pt x="2306" y="11"/>
                  </a:cubicBezTo>
                  <a:cubicBezTo>
                    <a:pt x="2312" y="17"/>
                    <a:pt x="2313" y="24"/>
                    <a:pt x="2315" y="39"/>
                  </a:cubicBezTo>
                  <a:cubicBezTo>
                    <a:pt x="2315" y="542"/>
                    <a:pt x="2315" y="1045"/>
                    <a:pt x="2315" y="1045"/>
                  </a:cubicBezTo>
                  <a:cubicBezTo>
                    <a:pt x="2314" y="1063"/>
                    <a:pt x="2316" y="1068"/>
                    <a:pt x="2306" y="1083"/>
                  </a:cubicBezTo>
                  <a:cubicBezTo>
                    <a:pt x="2297" y="1097"/>
                    <a:pt x="2290" y="1097"/>
                    <a:pt x="2273" y="1099"/>
                  </a:cubicBezTo>
                  <a:cubicBezTo>
                    <a:pt x="1168" y="1099"/>
                    <a:pt x="51" y="1096"/>
                    <a:pt x="51" y="1096"/>
                  </a:cubicBezTo>
                  <a:cubicBezTo>
                    <a:pt x="32" y="1096"/>
                    <a:pt x="22" y="1100"/>
                    <a:pt x="11" y="1088"/>
                  </a:cubicBezTo>
                  <a:cubicBezTo>
                    <a:pt x="0" y="1076"/>
                    <a:pt x="4" y="1067"/>
                    <a:pt x="3" y="1048"/>
                  </a:cubicBezTo>
                  <a:cubicBezTo>
                    <a:pt x="3" y="597"/>
                    <a:pt x="0" y="335"/>
                    <a:pt x="11" y="160"/>
                  </a:cubicBezTo>
                  <a:lnTo>
                    <a:pt x="75" y="0"/>
                  </a:lnTo>
                  <a:close/>
                </a:path>
              </a:pathLst>
            </a:custGeom>
            <a:solidFill>
              <a:srgbClr val="FFFFCC"/>
            </a:solidFill>
            <a:ln w="12700">
              <a:solidFill>
                <a:schemeClr val="tx1"/>
              </a:solidFill>
              <a:round/>
              <a:headEnd/>
              <a:tailEnd/>
            </a:ln>
          </p:spPr>
          <p:txBody>
            <a:bodyPr wrap="none" anchor="ctr">
              <a:prstTxWarp prst="textNoShape">
                <a:avLst/>
              </a:prstTxWarp>
            </a:bodyPr>
            <a:lstStyle/>
            <a:p>
              <a:endParaRPr lang="en-US"/>
            </a:p>
          </p:txBody>
        </p:sp>
        <p:sp>
          <p:nvSpPr>
            <p:cNvPr id="57354" name="Text Box 6"/>
            <p:cNvSpPr txBox="1">
              <a:spLocks noChangeArrowheads="1"/>
            </p:cNvSpPr>
            <p:nvPr/>
          </p:nvSpPr>
          <p:spPr bwMode="auto">
            <a:xfrm>
              <a:off x="49276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55" name="Text Box 7"/>
            <p:cNvSpPr txBox="1">
              <a:spLocks noChangeArrowheads="1"/>
            </p:cNvSpPr>
            <p:nvPr/>
          </p:nvSpPr>
          <p:spPr bwMode="auto">
            <a:xfrm>
              <a:off x="7810500" y="1409700"/>
              <a:ext cx="444500" cy="2444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000">
                  <a:latin typeface="Times New Roman" charset="0"/>
                </a:rPr>
                <a:t>. . .</a:t>
              </a:r>
            </a:p>
          </p:txBody>
        </p:sp>
        <p:sp>
          <p:nvSpPr>
            <p:cNvPr id="57356" name="Text Box 8"/>
            <p:cNvSpPr txBox="1">
              <a:spLocks noChangeArrowheads="1"/>
            </p:cNvSpPr>
            <p:nvPr/>
          </p:nvSpPr>
          <p:spPr bwMode="auto">
            <a:xfrm>
              <a:off x="49403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a:t>
              </a:r>
            </a:p>
          </p:txBody>
        </p:sp>
        <p:sp>
          <p:nvSpPr>
            <p:cNvPr id="57357" name="Text Box 9"/>
            <p:cNvSpPr txBox="1">
              <a:spLocks noChangeArrowheads="1"/>
            </p:cNvSpPr>
            <p:nvPr/>
          </p:nvSpPr>
          <p:spPr bwMode="auto">
            <a:xfrm>
              <a:off x="50419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58" name="Text Box 10"/>
            <p:cNvSpPr txBox="1">
              <a:spLocks noChangeArrowheads="1"/>
            </p:cNvSpPr>
            <p:nvPr/>
          </p:nvSpPr>
          <p:spPr bwMode="auto">
            <a:xfrm>
              <a:off x="50546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2</a:t>
              </a:r>
            </a:p>
          </p:txBody>
        </p:sp>
        <p:sp>
          <p:nvSpPr>
            <p:cNvPr id="57359" name="Text Box 11"/>
            <p:cNvSpPr txBox="1">
              <a:spLocks noChangeArrowheads="1"/>
            </p:cNvSpPr>
            <p:nvPr/>
          </p:nvSpPr>
          <p:spPr bwMode="auto">
            <a:xfrm>
              <a:off x="51562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60" name="Text Box 12"/>
            <p:cNvSpPr txBox="1">
              <a:spLocks noChangeArrowheads="1"/>
            </p:cNvSpPr>
            <p:nvPr/>
          </p:nvSpPr>
          <p:spPr bwMode="auto">
            <a:xfrm>
              <a:off x="51689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3</a:t>
              </a:r>
            </a:p>
          </p:txBody>
        </p:sp>
        <p:sp>
          <p:nvSpPr>
            <p:cNvPr id="57361" name="Text Box 13"/>
            <p:cNvSpPr txBox="1">
              <a:spLocks noChangeArrowheads="1"/>
            </p:cNvSpPr>
            <p:nvPr/>
          </p:nvSpPr>
          <p:spPr bwMode="auto">
            <a:xfrm>
              <a:off x="52705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62" name="Text Box 14"/>
            <p:cNvSpPr txBox="1">
              <a:spLocks noChangeArrowheads="1"/>
            </p:cNvSpPr>
            <p:nvPr/>
          </p:nvSpPr>
          <p:spPr bwMode="auto">
            <a:xfrm>
              <a:off x="52832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4</a:t>
              </a:r>
            </a:p>
          </p:txBody>
        </p:sp>
        <p:sp>
          <p:nvSpPr>
            <p:cNvPr id="57363" name="Text Box 15"/>
            <p:cNvSpPr txBox="1">
              <a:spLocks noChangeArrowheads="1"/>
            </p:cNvSpPr>
            <p:nvPr/>
          </p:nvSpPr>
          <p:spPr bwMode="auto">
            <a:xfrm>
              <a:off x="53848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64" name="Text Box 16"/>
            <p:cNvSpPr txBox="1">
              <a:spLocks noChangeArrowheads="1"/>
            </p:cNvSpPr>
            <p:nvPr/>
          </p:nvSpPr>
          <p:spPr bwMode="auto">
            <a:xfrm>
              <a:off x="53975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5</a:t>
              </a:r>
            </a:p>
          </p:txBody>
        </p:sp>
        <p:sp>
          <p:nvSpPr>
            <p:cNvPr id="57365" name="Text Box 17"/>
            <p:cNvSpPr txBox="1">
              <a:spLocks noChangeArrowheads="1"/>
            </p:cNvSpPr>
            <p:nvPr/>
          </p:nvSpPr>
          <p:spPr bwMode="auto">
            <a:xfrm>
              <a:off x="54991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66" name="Text Box 18"/>
            <p:cNvSpPr txBox="1">
              <a:spLocks noChangeArrowheads="1"/>
            </p:cNvSpPr>
            <p:nvPr/>
          </p:nvSpPr>
          <p:spPr bwMode="auto">
            <a:xfrm>
              <a:off x="55118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6</a:t>
              </a:r>
            </a:p>
          </p:txBody>
        </p:sp>
        <p:sp>
          <p:nvSpPr>
            <p:cNvPr id="57367" name="Text Box 19"/>
            <p:cNvSpPr txBox="1">
              <a:spLocks noChangeArrowheads="1"/>
            </p:cNvSpPr>
            <p:nvPr/>
          </p:nvSpPr>
          <p:spPr bwMode="auto">
            <a:xfrm>
              <a:off x="56134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68" name="Text Box 20"/>
            <p:cNvSpPr txBox="1">
              <a:spLocks noChangeArrowheads="1"/>
            </p:cNvSpPr>
            <p:nvPr/>
          </p:nvSpPr>
          <p:spPr bwMode="auto">
            <a:xfrm>
              <a:off x="56261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7</a:t>
              </a:r>
            </a:p>
          </p:txBody>
        </p:sp>
        <p:sp>
          <p:nvSpPr>
            <p:cNvPr id="57369" name="Text Box 21"/>
            <p:cNvSpPr txBox="1">
              <a:spLocks noChangeArrowheads="1"/>
            </p:cNvSpPr>
            <p:nvPr/>
          </p:nvSpPr>
          <p:spPr bwMode="auto">
            <a:xfrm>
              <a:off x="57277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70" name="Text Box 22"/>
            <p:cNvSpPr txBox="1">
              <a:spLocks noChangeArrowheads="1"/>
            </p:cNvSpPr>
            <p:nvPr/>
          </p:nvSpPr>
          <p:spPr bwMode="auto">
            <a:xfrm>
              <a:off x="57404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8</a:t>
              </a:r>
            </a:p>
          </p:txBody>
        </p:sp>
        <p:sp>
          <p:nvSpPr>
            <p:cNvPr id="57371" name="Text Box 23"/>
            <p:cNvSpPr txBox="1">
              <a:spLocks noChangeArrowheads="1"/>
            </p:cNvSpPr>
            <p:nvPr/>
          </p:nvSpPr>
          <p:spPr bwMode="auto">
            <a:xfrm>
              <a:off x="58420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72" name="Text Box 24"/>
            <p:cNvSpPr txBox="1">
              <a:spLocks noChangeArrowheads="1"/>
            </p:cNvSpPr>
            <p:nvPr/>
          </p:nvSpPr>
          <p:spPr bwMode="auto">
            <a:xfrm>
              <a:off x="58547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9</a:t>
              </a:r>
            </a:p>
          </p:txBody>
        </p:sp>
        <p:sp>
          <p:nvSpPr>
            <p:cNvPr id="57373" name="Text Box 25"/>
            <p:cNvSpPr txBox="1">
              <a:spLocks noChangeArrowheads="1"/>
            </p:cNvSpPr>
            <p:nvPr/>
          </p:nvSpPr>
          <p:spPr bwMode="auto">
            <a:xfrm>
              <a:off x="59563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74" name="Text Box 26"/>
            <p:cNvSpPr txBox="1">
              <a:spLocks noChangeArrowheads="1"/>
            </p:cNvSpPr>
            <p:nvPr/>
          </p:nvSpPr>
          <p:spPr bwMode="auto">
            <a:xfrm>
              <a:off x="59690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10</a:t>
              </a:r>
            </a:p>
          </p:txBody>
        </p:sp>
        <p:sp>
          <p:nvSpPr>
            <p:cNvPr id="57375" name="Text Box 27"/>
            <p:cNvSpPr txBox="1">
              <a:spLocks noChangeArrowheads="1"/>
            </p:cNvSpPr>
            <p:nvPr/>
          </p:nvSpPr>
          <p:spPr bwMode="auto">
            <a:xfrm>
              <a:off x="60706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76" name="Text Box 28"/>
            <p:cNvSpPr txBox="1">
              <a:spLocks noChangeArrowheads="1"/>
            </p:cNvSpPr>
            <p:nvPr/>
          </p:nvSpPr>
          <p:spPr bwMode="auto">
            <a:xfrm>
              <a:off x="60833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11</a:t>
              </a:r>
            </a:p>
          </p:txBody>
        </p:sp>
        <p:sp>
          <p:nvSpPr>
            <p:cNvPr id="57377" name="Text Box 29"/>
            <p:cNvSpPr txBox="1">
              <a:spLocks noChangeArrowheads="1"/>
            </p:cNvSpPr>
            <p:nvPr/>
          </p:nvSpPr>
          <p:spPr bwMode="auto">
            <a:xfrm>
              <a:off x="61849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78" name="Text Box 30"/>
            <p:cNvSpPr txBox="1">
              <a:spLocks noChangeArrowheads="1"/>
            </p:cNvSpPr>
            <p:nvPr/>
          </p:nvSpPr>
          <p:spPr bwMode="auto">
            <a:xfrm>
              <a:off x="61976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12</a:t>
              </a:r>
            </a:p>
          </p:txBody>
        </p:sp>
        <p:sp>
          <p:nvSpPr>
            <p:cNvPr id="57379" name="Text Box 31"/>
            <p:cNvSpPr txBox="1">
              <a:spLocks noChangeArrowheads="1"/>
            </p:cNvSpPr>
            <p:nvPr/>
          </p:nvSpPr>
          <p:spPr bwMode="auto">
            <a:xfrm>
              <a:off x="62992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80" name="Text Box 32"/>
            <p:cNvSpPr txBox="1">
              <a:spLocks noChangeArrowheads="1"/>
            </p:cNvSpPr>
            <p:nvPr/>
          </p:nvSpPr>
          <p:spPr bwMode="auto">
            <a:xfrm>
              <a:off x="63119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13</a:t>
              </a:r>
            </a:p>
          </p:txBody>
        </p:sp>
        <p:sp>
          <p:nvSpPr>
            <p:cNvPr id="57381" name="Text Box 33"/>
            <p:cNvSpPr txBox="1">
              <a:spLocks noChangeArrowheads="1"/>
            </p:cNvSpPr>
            <p:nvPr/>
          </p:nvSpPr>
          <p:spPr bwMode="auto">
            <a:xfrm>
              <a:off x="64135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82" name="Text Box 34"/>
            <p:cNvSpPr txBox="1">
              <a:spLocks noChangeArrowheads="1"/>
            </p:cNvSpPr>
            <p:nvPr/>
          </p:nvSpPr>
          <p:spPr bwMode="auto">
            <a:xfrm>
              <a:off x="64262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14</a:t>
              </a:r>
            </a:p>
          </p:txBody>
        </p:sp>
        <p:sp>
          <p:nvSpPr>
            <p:cNvPr id="57383" name="Text Box 35"/>
            <p:cNvSpPr txBox="1">
              <a:spLocks noChangeArrowheads="1"/>
            </p:cNvSpPr>
            <p:nvPr/>
          </p:nvSpPr>
          <p:spPr bwMode="auto">
            <a:xfrm>
              <a:off x="65278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84" name="Text Box 36"/>
            <p:cNvSpPr txBox="1">
              <a:spLocks noChangeArrowheads="1"/>
            </p:cNvSpPr>
            <p:nvPr/>
          </p:nvSpPr>
          <p:spPr bwMode="auto">
            <a:xfrm>
              <a:off x="65405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15</a:t>
              </a:r>
            </a:p>
          </p:txBody>
        </p:sp>
        <p:sp>
          <p:nvSpPr>
            <p:cNvPr id="57385" name="Text Box 37"/>
            <p:cNvSpPr txBox="1">
              <a:spLocks noChangeArrowheads="1"/>
            </p:cNvSpPr>
            <p:nvPr/>
          </p:nvSpPr>
          <p:spPr bwMode="auto">
            <a:xfrm>
              <a:off x="66421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86" name="Text Box 38"/>
            <p:cNvSpPr txBox="1">
              <a:spLocks noChangeArrowheads="1"/>
            </p:cNvSpPr>
            <p:nvPr/>
          </p:nvSpPr>
          <p:spPr bwMode="auto">
            <a:xfrm>
              <a:off x="66548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16</a:t>
              </a:r>
            </a:p>
          </p:txBody>
        </p:sp>
        <p:sp>
          <p:nvSpPr>
            <p:cNvPr id="57387" name="Text Box 39"/>
            <p:cNvSpPr txBox="1">
              <a:spLocks noChangeArrowheads="1"/>
            </p:cNvSpPr>
            <p:nvPr/>
          </p:nvSpPr>
          <p:spPr bwMode="auto">
            <a:xfrm>
              <a:off x="67564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88" name="Text Box 40"/>
            <p:cNvSpPr txBox="1">
              <a:spLocks noChangeArrowheads="1"/>
            </p:cNvSpPr>
            <p:nvPr/>
          </p:nvSpPr>
          <p:spPr bwMode="auto">
            <a:xfrm>
              <a:off x="67691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17</a:t>
              </a:r>
            </a:p>
          </p:txBody>
        </p:sp>
        <p:sp>
          <p:nvSpPr>
            <p:cNvPr id="57389" name="Text Box 41"/>
            <p:cNvSpPr txBox="1">
              <a:spLocks noChangeArrowheads="1"/>
            </p:cNvSpPr>
            <p:nvPr/>
          </p:nvSpPr>
          <p:spPr bwMode="auto">
            <a:xfrm>
              <a:off x="68707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90" name="Text Box 42"/>
            <p:cNvSpPr txBox="1">
              <a:spLocks noChangeArrowheads="1"/>
            </p:cNvSpPr>
            <p:nvPr/>
          </p:nvSpPr>
          <p:spPr bwMode="auto">
            <a:xfrm>
              <a:off x="68834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18</a:t>
              </a:r>
            </a:p>
          </p:txBody>
        </p:sp>
        <p:sp>
          <p:nvSpPr>
            <p:cNvPr id="57391" name="Text Box 43"/>
            <p:cNvSpPr txBox="1">
              <a:spLocks noChangeArrowheads="1"/>
            </p:cNvSpPr>
            <p:nvPr/>
          </p:nvSpPr>
          <p:spPr bwMode="auto">
            <a:xfrm>
              <a:off x="69850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92" name="Text Box 44"/>
            <p:cNvSpPr txBox="1">
              <a:spLocks noChangeArrowheads="1"/>
            </p:cNvSpPr>
            <p:nvPr/>
          </p:nvSpPr>
          <p:spPr bwMode="auto">
            <a:xfrm>
              <a:off x="69977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19</a:t>
              </a:r>
            </a:p>
          </p:txBody>
        </p:sp>
        <p:sp>
          <p:nvSpPr>
            <p:cNvPr id="57393" name="Text Box 45"/>
            <p:cNvSpPr txBox="1">
              <a:spLocks noChangeArrowheads="1"/>
            </p:cNvSpPr>
            <p:nvPr/>
          </p:nvSpPr>
          <p:spPr bwMode="auto">
            <a:xfrm>
              <a:off x="70993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94" name="Text Box 46"/>
            <p:cNvSpPr txBox="1">
              <a:spLocks noChangeArrowheads="1"/>
            </p:cNvSpPr>
            <p:nvPr/>
          </p:nvSpPr>
          <p:spPr bwMode="auto">
            <a:xfrm>
              <a:off x="71120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20</a:t>
              </a:r>
            </a:p>
          </p:txBody>
        </p:sp>
        <p:sp>
          <p:nvSpPr>
            <p:cNvPr id="57395" name="Text Box 47"/>
            <p:cNvSpPr txBox="1">
              <a:spLocks noChangeArrowheads="1"/>
            </p:cNvSpPr>
            <p:nvPr/>
          </p:nvSpPr>
          <p:spPr bwMode="auto">
            <a:xfrm>
              <a:off x="72136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96" name="Text Box 48"/>
            <p:cNvSpPr txBox="1">
              <a:spLocks noChangeArrowheads="1"/>
            </p:cNvSpPr>
            <p:nvPr/>
          </p:nvSpPr>
          <p:spPr bwMode="auto">
            <a:xfrm>
              <a:off x="72263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21</a:t>
              </a:r>
            </a:p>
          </p:txBody>
        </p:sp>
        <p:sp>
          <p:nvSpPr>
            <p:cNvPr id="57397" name="Text Box 49"/>
            <p:cNvSpPr txBox="1">
              <a:spLocks noChangeArrowheads="1"/>
            </p:cNvSpPr>
            <p:nvPr/>
          </p:nvSpPr>
          <p:spPr bwMode="auto">
            <a:xfrm>
              <a:off x="73279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398" name="Text Box 50"/>
            <p:cNvSpPr txBox="1">
              <a:spLocks noChangeArrowheads="1"/>
            </p:cNvSpPr>
            <p:nvPr/>
          </p:nvSpPr>
          <p:spPr bwMode="auto">
            <a:xfrm>
              <a:off x="73406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22</a:t>
              </a:r>
            </a:p>
          </p:txBody>
        </p:sp>
        <p:sp>
          <p:nvSpPr>
            <p:cNvPr id="57399" name="Text Box 51"/>
            <p:cNvSpPr txBox="1">
              <a:spLocks noChangeArrowheads="1"/>
            </p:cNvSpPr>
            <p:nvPr/>
          </p:nvSpPr>
          <p:spPr bwMode="auto">
            <a:xfrm>
              <a:off x="74422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400" name="Text Box 52"/>
            <p:cNvSpPr txBox="1">
              <a:spLocks noChangeArrowheads="1"/>
            </p:cNvSpPr>
            <p:nvPr/>
          </p:nvSpPr>
          <p:spPr bwMode="auto">
            <a:xfrm>
              <a:off x="74549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23</a:t>
              </a:r>
            </a:p>
          </p:txBody>
        </p:sp>
        <p:sp>
          <p:nvSpPr>
            <p:cNvPr id="57401" name="Text Box 53"/>
            <p:cNvSpPr txBox="1">
              <a:spLocks noChangeArrowheads="1"/>
            </p:cNvSpPr>
            <p:nvPr/>
          </p:nvSpPr>
          <p:spPr bwMode="auto">
            <a:xfrm>
              <a:off x="75565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402" name="Text Box 54"/>
            <p:cNvSpPr txBox="1">
              <a:spLocks noChangeArrowheads="1"/>
            </p:cNvSpPr>
            <p:nvPr/>
          </p:nvSpPr>
          <p:spPr bwMode="auto">
            <a:xfrm>
              <a:off x="75692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24</a:t>
              </a:r>
            </a:p>
          </p:txBody>
        </p:sp>
        <p:sp>
          <p:nvSpPr>
            <p:cNvPr id="57403" name="Text Box 55"/>
            <p:cNvSpPr txBox="1">
              <a:spLocks noChangeArrowheads="1"/>
            </p:cNvSpPr>
            <p:nvPr/>
          </p:nvSpPr>
          <p:spPr bwMode="auto">
            <a:xfrm>
              <a:off x="76708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404" name="Text Box 56"/>
            <p:cNvSpPr txBox="1">
              <a:spLocks noChangeArrowheads="1"/>
            </p:cNvSpPr>
            <p:nvPr/>
          </p:nvSpPr>
          <p:spPr bwMode="auto">
            <a:xfrm>
              <a:off x="76835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25</a:t>
              </a:r>
            </a:p>
          </p:txBody>
        </p:sp>
        <p:sp>
          <p:nvSpPr>
            <p:cNvPr id="57405" name="Text Box 57"/>
            <p:cNvSpPr txBox="1">
              <a:spLocks noChangeArrowheads="1"/>
            </p:cNvSpPr>
            <p:nvPr/>
          </p:nvSpPr>
          <p:spPr bwMode="auto">
            <a:xfrm>
              <a:off x="81153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406" name="Text Box 58"/>
            <p:cNvSpPr txBox="1">
              <a:spLocks noChangeArrowheads="1"/>
            </p:cNvSpPr>
            <p:nvPr/>
          </p:nvSpPr>
          <p:spPr bwMode="auto">
            <a:xfrm>
              <a:off x="81280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78</a:t>
              </a:r>
            </a:p>
          </p:txBody>
        </p:sp>
        <p:sp>
          <p:nvSpPr>
            <p:cNvPr id="57407" name="Text Box 59"/>
            <p:cNvSpPr txBox="1">
              <a:spLocks noChangeArrowheads="1"/>
            </p:cNvSpPr>
            <p:nvPr/>
          </p:nvSpPr>
          <p:spPr bwMode="auto">
            <a:xfrm>
              <a:off x="82296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408" name="Text Box 60"/>
            <p:cNvSpPr txBox="1">
              <a:spLocks noChangeArrowheads="1"/>
            </p:cNvSpPr>
            <p:nvPr/>
          </p:nvSpPr>
          <p:spPr bwMode="auto">
            <a:xfrm>
              <a:off x="82423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79</a:t>
              </a:r>
            </a:p>
          </p:txBody>
        </p:sp>
        <p:sp>
          <p:nvSpPr>
            <p:cNvPr id="57409" name="Text Box 61"/>
            <p:cNvSpPr txBox="1">
              <a:spLocks noChangeArrowheads="1"/>
            </p:cNvSpPr>
            <p:nvPr/>
          </p:nvSpPr>
          <p:spPr bwMode="auto">
            <a:xfrm>
              <a:off x="8343900" y="1600200"/>
              <a:ext cx="304800" cy="1441450"/>
            </a:xfrm>
            <a:prstGeom prst="rect">
              <a:avLst/>
            </a:prstGeom>
            <a:noFill/>
            <a:ln w="9525">
              <a:noFill/>
              <a:miter lim="800000"/>
              <a:headEnd/>
              <a:tailEnd/>
            </a:ln>
          </p:spPr>
          <p:txBody>
            <a:bodyPr>
              <a:prstTxWarp prst="textNoShape">
                <a:avLst/>
              </a:prstTxWarp>
              <a:spAutoFit/>
            </a:bodyPr>
            <a:lstStyle/>
            <a:p>
              <a:pPr algn="ctr">
                <a:lnSpc>
                  <a:spcPct val="110000"/>
                </a:lnSpc>
              </a:pPr>
              <a:r>
                <a:rPr lang="en-US" sz="800"/>
                <a:t>0</a:t>
              </a:r>
            </a:p>
            <a:p>
              <a:pPr algn="ctr">
                <a:lnSpc>
                  <a:spcPct val="110000"/>
                </a:lnSpc>
              </a:pPr>
              <a:r>
                <a:rPr lang="en-US" sz="800"/>
                <a:t>1</a:t>
              </a:r>
            </a:p>
            <a:p>
              <a:pPr algn="ctr">
                <a:lnSpc>
                  <a:spcPct val="110000"/>
                </a:lnSpc>
              </a:pPr>
              <a:r>
                <a:rPr lang="en-US" sz="800"/>
                <a:t>2</a:t>
              </a:r>
            </a:p>
            <a:p>
              <a:pPr algn="ctr">
                <a:lnSpc>
                  <a:spcPct val="110000"/>
                </a:lnSpc>
              </a:pPr>
              <a:r>
                <a:rPr lang="en-US" sz="800"/>
                <a:t>3</a:t>
              </a:r>
            </a:p>
            <a:p>
              <a:pPr algn="ctr">
                <a:lnSpc>
                  <a:spcPct val="110000"/>
                </a:lnSpc>
              </a:pPr>
              <a:r>
                <a:rPr lang="en-US" sz="800"/>
                <a:t>4</a:t>
              </a:r>
            </a:p>
            <a:p>
              <a:pPr algn="ctr">
                <a:lnSpc>
                  <a:spcPct val="110000"/>
                </a:lnSpc>
              </a:pPr>
              <a:r>
                <a:rPr lang="en-US" sz="800"/>
                <a:t>5</a:t>
              </a:r>
            </a:p>
            <a:p>
              <a:pPr algn="ctr">
                <a:lnSpc>
                  <a:spcPct val="110000"/>
                </a:lnSpc>
              </a:pPr>
              <a:r>
                <a:rPr lang="en-US" sz="800"/>
                <a:t>6</a:t>
              </a:r>
            </a:p>
            <a:p>
              <a:pPr algn="ctr">
                <a:lnSpc>
                  <a:spcPct val="110000"/>
                </a:lnSpc>
              </a:pPr>
              <a:r>
                <a:rPr lang="en-US" sz="800"/>
                <a:t>7</a:t>
              </a:r>
            </a:p>
            <a:p>
              <a:pPr algn="ctr">
                <a:lnSpc>
                  <a:spcPct val="110000"/>
                </a:lnSpc>
              </a:pPr>
              <a:r>
                <a:rPr lang="en-US" sz="800"/>
                <a:t>8</a:t>
              </a:r>
            </a:p>
            <a:p>
              <a:pPr algn="ctr">
                <a:lnSpc>
                  <a:spcPct val="110000"/>
                </a:lnSpc>
              </a:pPr>
              <a:r>
                <a:rPr lang="en-US" sz="800"/>
                <a:t>9</a:t>
              </a:r>
            </a:p>
          </p:txBody>
        </p:sp>
        <p:sp>
          <p:nvSpPr>
            <p:cNvPr id="57410" name="Text Box 62"/>
            <p:cNvSpPr txBox="1">
              <a:spLocks noChangeArrowheads="1"/>
            </p:cNvSpPr>
            <p:nvPr/>
          </p:nvSpPr>
          <p:spPr bwMode="auto">
            <a:xfrm>
              <a:off x="8356600" y="1485900"/>
              <a:ext cx="292100" cy="1682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500"/>
                <a:t>80</a:t>
              </a:r>
            </a:p>
          </p:txBody>
        </p:sp>
        <p:sp>
          <p:nvSpPr>
            <p:cNvPr id="57411" name="Rectangle 63"/>
            <p:cNvSpPr>
              <a:spLocks noChangeArrowheads="1"/>
            </p:cNvSpPr>
            <p:nvPr/>
          </p:nvSpPr>
          <p:spPr bwMode="auto">
            <a:xfrm>
              <a:off x="5054600" y="1930400"/>
              <a:ext cx="63500" cy="136525"/>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57412" name="Rectangle 64"/>
            <p:cNvSpPr>
              <a:spLocks noChangeArrowheads="1"/>
            </p:cNvSpPr>
            <p:nvPr/>
          </p:nvSpPr>
          <p:spPr bwMode="auto">
            <a:xfrm>
              <a:off x="5173663" y="2063750"/>
              <a:ext cx="63500" cy="136525"/>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sp>
          <p:nvSpPr>
            <p:cNvPr id="57413" name="Rectangle 65"/>
            <p:cNvSpPr>
              <a:spLocks noChangeArrowheads="1"/>
            </p:cNvSpPr>
            <p:nvPr/>
          </p:nvSpPr>
          <p:spPr bwMode="auto">
            <a:xfrm>
              <a:off x="5283200" y="2464405"/>
              <a:ext cx="63500" cy="136525"/>
            </a:xfrm>
            <a:prstGeom prst="rect">
              <a:avLst/>
            </a:prstGeom>
            <a:solidFill>
              <a:schemeClr val="tx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3" name="Group 66"/>
          <p:cNvGrpSpPr>
            <a:grpSpLocks/>
          </p:cNvGrpSpPr>
          <p:nvPr/>
        </p:nvGrpSpPr>
        <p:grpSpPr bwMode="auto">
          <a:xfrm>
            <a:off x="501650" y="3375025"/>
            <a:ext cx="8261350" cy="3203575"/>
            <a:chOff x="316" y="2126"/>
            <a:chExt cx="5204" cy="2018"/>
          </a:xfrm>
        </p:grpSpPr>
        <p:pic>
          <p:nvPicPr>
            <p:cNvPr id="57350" name="Picture 67"/>
            <p:cNvPicPr>
              <a:picLocks noChangeAspect="1" noChangeArrowheads="1"/>
            </p:cNvPicPr>
            <p:nvPr/>
          </p:nvPicPr>
          <p:blipFill>
            <a:blip r:embed="rId3"/>
            <a:srcRect/>
            <a:stretch>
              <a:fillRect/>
            </a:stretch>
          </p:blipFill>
          <p:spPr bwMode="auto">
            <a:xfrm>
              <a:off x="316" y="2128"/>
              <a:ext cx="2182" cy="1932"/>
            </a:xfrm>
            <a:prstGeom prst="rect">
              <a:avLst/>
            </a:prstGeom>
            <a:noFill/>
            <a:ln w="9525">
              <a:noFill/>
              <a:miter lim="800000"/>
              <a:headEnd/>
              <a:tailEnd/>
            </a:ln>
          </p:spPr>
        </p:pic>
        <p:sp>
          <p:nvSpPr>
            <p:cNvPr id="57351" name="Text Box 68"/>
            <p:cNvSpPr txBox="1">
              <a:spLocks noChangeArrowheads="1"/>
            </p:cNvSpPr>
            <p:nvPr/>
          </p:nvSpPr>
          <p:spPr bwMode="auto">
            <a:xfrm>
              <a:off x="322" y="3872"/>
              <a:ext cx="2166"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t>The IBM 083 Sorter</a:t>
              </a:r>
            </a:p>
          </p:txBody>
        </p:sp>
        <p:sp>
          <p:nvSpPr>
            <p:cNvPr id="57352" name="Text Box 69"/>
            <p:cNvSpPr txBox="1">
              <a:spLocks noChangeArrowheads="1"/>
            </p:cNvSpPr>
            <p:nvPr/>
          </p:nvSpPr>
          <p:spPr bwMode="auto">
            <a:xfrm>
              <a:off x="2592" y="2126"/>
              <a:ext cx="2928" cy="2018"/>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charset="0"/>
                </a:rPr>
                <a:t>Computer companies built machines to sort stacks of punched cards, such as the IBM 083 sorter on the left.  The stack of cards was loaded in a large hopper at the right end of the machine, and the cards would then be distributed into the various bins on the front of the sorter according to what value was punched in a particular column.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a:solidFill>
                  <a:srgbClr val="FF0000"/>
                </a:solidFill>
              </a:rPr>
              <a:t>The Radix Sort Algorithm</a:t>
            </a:r>
            <a:endParaRPr lang="en-US">
              <a:solidFill>
                <a:schemeClr val="tx1"/>
              </a:solidFill>
            </a:endParaRPr>
          </a:p>
        </p:txBody>
      </p:sp>
      <p:sp>
        <p:nvSpPr>
          <p:cNvPr id="59395"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Although you will learn more efficient sorting algorithms if you go on to CS106B, the IBM 083 sorter does a much better job by using an algorithm called </a:t>
            </a:r>
            <a:r>
              <a:rPr lang="en-US" sz="2400" b="1" i="1">
                <a:latin typeface="Times New Roman" charset="0"/>
              </a:rPr>
              <a:t>radix sort</a:t>
            </a:r>
            <a:r>
              <a:rPr lang="en-US" sz="2400">
                <a:latin typeface="Times New Roman" charset="0"/>
              </a:rPr>
              <a:t> and consists of the following steps:</a:t>
            </a:r>
          </a:p>
        </p:txBody>
      </p:sp>
      <p:grpSp>
        <p:nvGrpSpPr>
          <p:cNvPr id="59396" name="Group 6"/>
          <p:cNvGrpSpPr>
            <a:grpSpLocks/>
          </p:cNvGrpSpPr>
          <p:nvPr/>
        </p:nvGrpSpPr>
        <p:grpSpPr bwMode="auto">
          <a:xfrm>
            <a:off x="863600" y="2590800"/>
            <a:ext cx="7747000" cy="376238"/>
            <a:chOff x="544" y="2160"/>
            <a:chExt cx="4880" cy="237"/>
          </a:xfrm>
        </p:grpSpPr>
        <p:sp>
          <p:nvSpPr>
            <p:cNvPr id="59413" name="Text Box 7"/>
            <p:cNvSpPr txBox="1">
              <a:spLocks noChangeArrowheads="1"/>
            </p:cNvSpPr>
            <p:nvPr/>
          </p:nvSpPr>
          <p:spPr bwMode="auto">
            <a:xfrm>
              <a:off x="784" y="2160"/>
              <a:ext cx="4640"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Set the machine so that it sorts on the </a:t>
              </a:r>
              <a:r>
                <a:rPr lang="en-US" sz="2200" i="1">
                  <a:latin typeface="Times New Roman" charset="0"/>
                </a:rPr>
                <a:t>last</a:t>
              </a:r>
              <a:r>
                <a:rPr lang="en-US" sz="2200">
                  <a:latin typeface="Times New Roman" charset="0"/>
                </a:rPr>
                <a:t> digit of the number.</a:t>
              </a:r>
            </a:p>
          </p:txBody>
        </p:sp>
        <p:sp>
          <p:nvSpPr>
            <p:cNvPr id="59414" name="Text Box 8"/>
            <p:cNvSpPr txBox="1">
              <a:spLocks noChangeArrowheads="1"/>
            </p:cNvSpPr>
            <p:nvPr/>
          </p:nvSpPr>
          <p:spPr bwMode="auto">
            <a:xfrm>
              <a:off x="544" y="2160"/>
              <a:ext cx="293"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1.</a:t>
              </a:r>
            </a:p>
          </p:txBody>
        </p:sp>
      </p:grpSp>
      <p:grpSp>
        <p:nvGrpSpPr>
          <p:cNvPr id="3" name="Group 9"/>
          <p:cNvGrpSpPr>
            <a:grpSpLocks/>
          </p:cNvGrpSpPr>
          <p:nvPr/>
        </p:nvGrpSpPr>
        <p:grpSpPr bwMode="auto">
          <a:xfrm>
            <a:off x="863600" y="3017838"/>
            <a:ext cx="7747000" cy="376237"/>
            <a:chOff x="544" y="2160"/>
            <a:chExt cx="4880" cy="237"/>
          </a:xfrm>
        </p:grpSpPr>
        <p:sp>
          <p:nvSpPr>
            <p:cNvPr id="59411" name="Text Box 10"/>
            <p:cNvSpPr txBox="1">
              <a:spLocks noChangeArrowheads="1"/>
            </p:cNvSpPr>
            <p:nvPr/>
          </p:nvSpPr>
          <p:spPr bwMode="auto">
            <a:xfrm>
              <a:off x="784" y="2160"/>
              <a:ext cx="4640"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Put the entire stack of cards in the hopper.</a:t>
              </a:r>
            </a:p>
          </p:txBody>
        </p:sp>
        <p:sp>
          <p:nvSpPr>
            <p:cNvPr id="59412" name="Text Box 11"/>
            <p:cNvSpPr txBox="1">
              <a:spLocks noChangeArrowheads="1"/>
            </p:cNvSpPr>
            <p:nvPr/>
          </p:nvSpPr>
          <p:spPr bwMode="auto">
            <a:xfrm>
              <a:off x="544" y="2160"/>
              <a:ext cx="293"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2.</a:t>
              </a:r>
            </a:p>
          </p:txBody>
        </p:sp>
      </p:grpSp>
      <p:grpSp>
        <p:nvGrpSpPr>
          <p:cNvPr id="4" name="Group 12"/>
          <p:cNvGrpSpPr>
            <a:grpSpLocks/>
          </p:cNvGrpSpPr>
          <p:nvPr/>
        </p:nvGrpSpPr>
        <p:grpSpPr bwMode="auto">
          <a:xfrm>
            <a:off x="863600" y="3444875"/>
            <a:ext cx="7747000" cy="376238"/>
            <a:chOff x="544" y="2160"/>
            <a:chExt cx="4880" cy="237"/>
          </a:xfrm>
        </p:grpSpPr>
        <p:sp>
          <p:nvSpPr>
            <p:cNvPr id="59409" name="Text Box 13"/>
            <p:cNvSpPr txBox="1">
              <a:spLocks noChangeArrowheads="1"/>
            </p:cNvSpPr>
            <p:nvPr/>
          </p:nvSpPr>
          <p:spPr bwMode="auto">
            <a:xfrm>
              <a:off x="784" y="2160"/>
              <a:ext cx="4640"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Run the machine so that the cards are distributed into the bins.</a:t>
              </a:r>
            </a:p>
          </p:txBody>
        </p:sp>
        <p:sp>
          <p:nvSpPr>
            <p:cNvPr id="59410" name="Text Box 14"/>
            <p:cNvSpPr txBox="1">
              <a:spLocks noChangeArrowheads="1"/>
            </p:cNvSpPr>
            <p:nvPr/>
          </p:nvSpPr>
          <p:spPr bwMode="auto">
            <a:xfrm>
              <a:off x="544" y="2160"/>
              <a:ext cx="293"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3.</a:t>
              </a:r>
            </a:p>
          </p:txBody>
        </p:sp>
      </p:grpSp>
      <p:grpSp>
        <p:nvGrpSpPr>
          <p:cNvPr id="5" name="Group 15"/>
          <p:cNvGrpSpPr>
            <a:grpSpLocks/>
          </p:cNvGrpSpPr>
          <p:nvPr/>
        </p:nvGrpSpPr>
        <p:grpSpPr bwMode="auto">
          <a:xfrm>
            <a:off x="863600" y="3873500"/>
            <a:ext cx="7747000" cy="896938"/>
            <a:chOff x="544" y="2160"/>
            <a:chExt cx="4880" cy="565"/>
          </a:xfrm>
        </p:grpSpPr>
        <p:sp>
          <p:nvSpPr>
            <p:cNvPr id="59407" name="Text Box 16"/>
            <p:cNvSpPr txBox="1">
              <a:spLocks noChangeArrowheads="1"/>
            </p:cNvSpPr>
            <p:nvPr/>
          </p:nvSpPr>
          <p:spPr bwMode="auto">
            <a:xfrm>
              <a:off x="784" y="2160"/>
              <a:ext cx="4640" cy="565"/>
            </a:xfrm>
            <a:prstGeom prst="rect">
              <a:avLst/>
            </a:prstGeom>
            <a:noFill/>
            <a:ln w="9525">
              <a:noFill/>
              <a:miter lim="800000"/>
              <a:headEnd/>
              <a:tailEnd/>
            </a:ln>
          </p:spPr>
          <p:txBody>
            <a:bodyPr>
              <a:prstTxWarp prst="textNoShape">
                <a:avLst/>
              </a:prstTxWarp>
              <a:spAutoFit/>
            </a:bodyPr>
            <a:lstStyle/>
            <a:p>
              <a:pPr algn="just">
                <a:lnSpc>
                  <a:spcPct val="80000"/>
                </a:lnSpc>
              </a:pPr>
              <a:r>
                <a:rPr lang="en-US" sz="2200">
                  <a:latin typeface="Times New Roman" charset="0"/>
                </a:rPr>
                <a:t>Put the cards from the bins back in the hopper, making sure that the cards from the 0 bin are on the bottom, the cards from the 1 bin come on top of those, and so on.</a:t>
              </a:r>
            </a:p>
          </p:txBody>
        </p:sp>
        <p:sp>
          <p:nvSpPr>
            <p:cNvPr id="59408" name="Text Box 17"/>
            <p:cNvSpPr txBox="1">
              <a:spLocks noChangeArrowheads="1"/>
            </p:cNvSpPr>
            <p:nvPr/>
          </p:nvSpPr>
          <p:spPr bwMode="auto">
            <a:xfrm>
              <a:off x="544" y="2160"/>
              <a:ext cx="293" cy="227"/>
            </a:xfrm>
            <a:prstGeom prst="rect">
              <a:avLst/>
            </a:prstGeom>
            <a:noFill/>
            <a:ln w="9525">
              <a:noFill/>
              <a:miter lim="800000"/>
              <a:headEnd/>
              <a:tailEnd/>
            </a:ln>
          </p:spPr>
          <p:txBody>
            <a:bodyPr>
              <a:prstTxWarp prst="textNoShape">
                <a:avLst/>
              </a:prstTxWarp>
              <a:spAutoFit/>
            </a:bodyPr>
            <a:lstStyle/>
            <a:p>
              <a:pPr>
                <a:lnSpc>
                  <a:spcPct val="80000"/>
                </a:lnSpc>
              </a:pPr>
              <a:r>
                <a:rPr lang="en-US" sz="2200">
                  <a:latin typeface="Times New Roman" charset="0"/>
                </a:rPr>
                <a:t>4.</a:t>
              </a:r>
            </a:p>
          </p:txBody>
        </p:sp>
      </p:grpSp>
      <p:grpSp>
        <p:nvGrpSpPr>
          <p:cNvPr id="6" name="Group 18"/>
          <p:cNvGrpSpPr>
            <a:grpSpLocks/>
          </p:cNvGrpSpPr>
          <p:nvPr/>
        </p:nvGrpSpPr>
        <p:grpSpPr bwMode="auto">
          <a:xfrm>
            <a:off x="863600" y="4821238"/>
            <a:ext cx="7747000" cy="376237"/>
            <a:chOff x="544" y="2160"/>
            <a:chExt cx="4880" cy="237"/>
          </a:xfrm>
        </p:grpSpPr>
        <p:sp>
          <p:nvSpPr>
            <p:cNvPr id="59405" name="Text Box 19"/>
            <p:cNvSpPr txBox="1">
              <a:spLocks noChangeArrowheads="1"/>
            </p:cNvSpPr>
            <p:nvPr/>
          </p:nvSpPr>
          <p:spPr bwMode="auto">
            <a:xfrm>
              <a:off x="784" y="2160"/>
              <a:ext cx="4640"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Reset the machine so that it sorts on the preceding digit.</a:t>
              </a:r>
            </a:p>
          </p:txBody>
        </p:sp>
        <p:sp>
          <p:nvSpPr>
            <p:cNvPr id="59406" name="Text Box 20"/>
            <p:cNvSpPr txBox="1">
              <a:spLocks noChangeArrowheads="1"/>
            </p:cNvSpPr>
            <p:nvPr/>
          </p:nvSpPr>
          <p:spPr bwMode="auto">
            <a:xfrm>
              <a:off x="544" y="2160"/>
              <a:ext cx="293"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5.</a:t>
              </a:r>
            </a:p>
          </p:txBody>
        </p:sp>
      </p:grpSp>
      <p:grpSp>
        <p:nvGrpSpPr>
          <p:cNvPr id="7" name="Group 21"/>
          <p:cNvGrpSpPr>
            <a:grpSpLocks/>
          </p:cNvGrpSpPr>
          <p:nvPr/>
        </p:nvGrpSpPr>
        <p:grpSpPr bwMode="auto">
          <a:xfrm>
            <a:off x="863600" y="5249863"/>
            <a:ext cx="7747000" cy="376237"/>
            <a:chOff x="544" y="2160"/>
            <a:chExt cx="4880" cy="237"/>
          </a:xfrm>
        </p:grpSpPr>
        <p:sp>
          <p:nvSpPr>
            <p:cNvPr id="59403" name="Text Box 22"/>
            <p:cNvSpPr txBox="1">
              <a:spLocks noChangeArrowheads="1"/>
            </p:cNvSpPr>
            <p:nvPr/>
          </p:nvSpPr>
          <p:spPr bwMode="auto">
            <a:xfrm>
              <a:off x="784" y="2160"/>
              <a:ext cx="4640"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Repeat steps 3 through 5 until all the digits are processed.</a:t>
              </a:r>
            </a:p>
          </p:txBody>
        </p:sp>
        <p:sp>
          <p:nvSpPr>
            <p:cNvPr id="59404" name="Text Box 23"/>
            <p:cNvSpPr txBox="1">
              <a:spLocks noChangeArrowheads="1"/>
            </p:cNvSpPr>
            <p:nvPr/>
          </p:nvSpPr>
          <p:spPr bwMode="auto">
            <a:xfrm>
              <a:off x="544" y="2160"/>
              <a:ext cx="293" cy="237"/>
            </a:xfrm>
            <a:prstGeom prst="rect">
              <a:avLst/>
            </a:prstGeom>
            <a:noFill/>
            <a:ln w="9525">
              <a:noFill/>
              <a:miter lim="800000"/>
              <a:headEnd/>
              <a:tailEnd/>
            </a:ln>
          </p:spPr>
          <p:txBody>
            <a:bodyPr>
              <a:prstTxWarp prst="textNoShape">
                <a:avLst/>
              </a:prstTxWarp>
              <a:spAutoFit/>
            </a:bodyPr>
            <a:lstStyle/>
            <a:p>
              <a:pPr>
                <a:lnSpc>
                  <a:spcPct val="85000"/>
                </a:lnSpc>
              </a:pPr>
              <a:r>
                <a:rPr lang="en-US" sz="2200">
                  <a:latin typeface="Times New Roman" charset="0"/>
                </a:rPr>
                <a:t>6.</a:t>
              </a:r>
            </a:p>
          </p:txBody>
        </p:sp>
      </p:grpSp>
      <p:sp>
        <p:nvSpPr>
          <p:cNvPr id="225304" name="Rectangle 24"/>
          <p:cNvSpPr>
            <a:spLocks noChangeArrowheads="1"/>
          </p:cNvSpPr>
          <p:nvPr/>
        </p:nvSpPr>
        <p:spPr bwMode="auto">
          <a:xfrm>
            <a:off x="482600" y="5791200"/>
            <a:ext cx="8128000" cy="673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next slide illustrates this process for a set of three-digit numbers.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2530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4" grpId="0" build="p" autoUpdateAnimBg="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Radix Sort</a:t>
            </a:r>
            <a:endParaRPr lang="en-US">
              <a:solidFill>
                <a:srgbClr val="FF0000"/>
              </a:solidFill>
            </a:endParaRPr>
          </a:p>
        </p:txBody>
      </p:sp>
      <p:sp>
        <p:nvSpPr>
          <p:cNvPr id="61443"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skip simulation</a:t>
            </a:r>
          </a:p>
        </p:txBody>
      </p:sp>
      <p:grpSp>
        <p:nvGrpSpPr>
          <p:cNvPr id="61444" name="Group 4"/>
          <p:cNvGrpSpPr>
            <a:grpSpLocks/>
          </p:cNvGrpSpPr>
          <p:nvPr/>
        </p:nvGrpSpPr>
        <p:grpSpPr bwMode="auto">
          <a:xfrm>
            <a:off x="539750" y="1143000"/>
            <a:ext cx="7537450" cy="5435600"/>
            <a:chOff x="340" y="720"/>
            <a:chExt cx="4748" cy="3424"/>
          </a:xfrm>
        </p:grpSpPr>
        <p:sp>
          <p:nvSpPr>
            <p:cNvPr id="61598" name="Freeform 5"/>
            <p:cNvSpPr>
              <a:spLocks/>
            </p:cNvSpPr>
            <p:nvPr/>
          </p:nvSpPr>
          <p:spPr bwMode="auto">
            <a:xfrm>
              <a:off x="340" y="762"/>
              <a:ext cx="4679" cy="3223"/>
            </a:xfrm>
            <a:custGeom>
              <a:avLst/>
              <a:gdLst>
                <a:gd name="T0" fmla="*/ 4248 w 4679"/>
                <a:gd name="T1" fmla="*/ 0 h 3223"/>
                <a:gd name="T2" fmla="*/ 4241 w 4679"/>
                <a:gd name="T3" fmla="*/ 2212 h 3223"/>
                <a:gd name="T4" fmla="*/ 0 w 4679"/>
                <a:gd name="T5" fmla="*/ 2212 h 3223"/>
                <a:gd name="T6" fmla="*/ 0 w 4679"/>
                <a:gd name="T7" fmla="*/ 3223 h 3223"/>
                <a:gd name="T8" fmla="*/ 4233 w 4679"/>
                <a:gd name="T9" fmla="*/ 3223 h 3223"/>
                <a:gd name="T10" fmla="*/ 4233 w 4679"/>
                <a:gd name="T11" fmla="*/ 2453 h 3223"/>
                <a:gd name="T12" fmla="*/ 4679 w 4679"/>
                <a:gd name="T13" fmla="*/ 2453 h 3223"/>
                <a:gd name="T14" fmla="*/ 4679 w 4679"/>
                <a:gd name="T15" fmla="*/ 0 h 3223"/>
                <a:gd name="T16" fmla="*/ 4248 w 4679"/>
                <a:gd name="T17" fmla="*/ 0 h 3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79"/>
                <a:gd name="T28" fmla="*/ 0 h 3223"/>
                <a:gd name="T29" fmla="*/ 4679 w 4679"/>
                <a:gd name="T30" fmla="*/ 3223 h 32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79" h="3223">
                  <a:moveTo>
                    <a:pt x="4248" y="0"/>
                  </a:moveTo>
                  <a:lnTo>
                    <a:pt x="4241" y="2212"/>
                  </a:lnTo>
                  <a:lnTo>
                    <a:pt x="0" y="2212"/>
                  </a:lnTo>
                  <a:lnTo>
                    <a:pt x="0" y="3223"/>
                  </a:lnTo>
                  <a:lnTo>
                    <a:pt x="4233" y="3223"/>
                  </a:lnTo>
                  <a:lnTo>
                    <a:pt x="4233" y="2453"/>
                  </a:lnTo>
                  <a:lnTo>
                    <a:pt x="4679" y="2453"/>
                  </a:lnTo>
                  <a:lnTo>
                    <a:pt x="4679" y="0"/>
                  </a:lnTo>
                  <a:lnTo>
                    <a:pt x="4248" y="0"/>
                  </a:lnTo>
                  <a:close/>
                </a:path>
              </a:pathLst>
            </a:cu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61599" name="Rectangle 6"/>
            <p:cNvSpPr>
              <a:spLocks noChangeArrowheads="1"/>
            </p:cNvSpPr>
            <p:nvPr/>
          </p:nvSpPr>
          <p:spPr bwMode="auto">
            <a:xfrm>
              <a:off x="4560" y="720"/>
              <a:ext cx="528" cy="288"/>
            </a:xfrm>
            <a:prstGeom prst="rect">
              <a:avLst/>
            </a:prstGeom>
            <a:solidFill>
              <a:srgbClr val="CCFFFF"/>
            </a:solidFill>
            <a:ln w="9525">
              <a:solidFill>
                <a:srgbClr val="CCFFFF"/>
              </a:solidFill>
              <a:miter lim="800000"/>
              <a:headEnd/>
              <a:tailEnd/>
            </a:ln>
          </p:spPr>
          <p:txBody>
            <a:bodyPr wrap="none" anchor="ctr">
              <a:prstTxWarp prst="textNoShape">
                <a:avLst/>
              </a:prstTxWarp>
            </a:bodyPr>
            <a:lstStyle/>
            <a:p>
              <a:endParaRPr lang="en-US"/>
            </a:p>
          </p:txBody>
        </p:sp>
        <p:sp>
          <p:nvSpPr>
            <p:cNvPr id="61600" name="Text Box 7"/>
            <p:cNvSpPr txBox="1">
              <a:spLocks noChangeArrowheads="1"/>
            </p:cNvSpPr>
            <p:nvPr/>
          </p:nvSpPr>
          <p:spPr bwMode="auto">
            <a:xfrm>
              <a:off x="344"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0</a:t>
              </a:r>
              <a:endParaRPr lang="en-US" sz="1600">
                <a:latin typeface="Times New Roman" charset="0"/>
              </a:endParaRPr>
            </a:p>
          </p:txBody>
        </p:sp>
        <p:sp>
          <p:nvSpPr>
            <p:cNvPr id="61601" name="Text Box 8"/>
            <p:cNvSpPr txBox="1">
              <a:spLocks noChangeArrowheads="1"/>
            </p:cNvSpPr>
            <p:nvPr/>
          </p:nvSpPr>
          <p:spPr bwMode="auto">
            <a:xfrm>
              <a:off x="761"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1</a:t>
              </a:r>
              <a:endParaRPr lang="en-US" sz="1600">
                <a:latin typeface="Times New Roman" charset="0"/>
              </a:endParaRPr>
            </a:p>
          </p:txBody>
        </p:sp>
        <p:sp>
          <p:nvSpPr>
            <p:cNvPr id="61602" name="Text Box 9"/>
            <p:cNvSpPr txBox="1">
              <a:spLocks noChangeArrowheads="1"/>
            </p:cNvSpPr>
            <p:nvPr/>
          </p:nvSpPr>
          <p:spPr bwMode="auto">
            <a:xfrm>
              <a:off x="1186"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2</a:t>
              </a:r>
              <a:endParaRPr lang="en-US" sz="1600">
                <a:latin typeface="Times New Roman" charset="0"/>
              </a:endParaRPr>
            </a:p>
          </p:txBody>
        </p:sp>
        <p:sp>
          <p:nvSpPr>
            <p:cNvPr id="61603" name="Text Box 10"/>
            <p:cNvSpPr txBox="1">
              <a:spLocks noChangeArrowheads="1"/>
            </p:cNvSpPr>
            <p:nvPr/>
          </p:nvSpPr>
          <p:spPr bwMode="auto">
            <a:xfrm>
              <a:off x="1611"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3</a:t>
              </a:r>
              <a:endParaRPr lang="en-US" sz="1600">
                <a:latin typeface="Times New Roman" charset="0"/>
              </a:endParaRPr>
            </a:p>
          </p:txBody>
        </p:sp>
        <p:sp>
          <p:nvSpPr>
            <p:cNvPr id="61604" name="Text Box 11"/>
            <p:cNvSpPr txBox="1">
              <a:spLocks noChangeArrowheads="1"/>
            </p:cNvSpPr>
            <p:nvPr/>
          </p:nvSpPr>
          <p:spPr bwMode="auto">
            <a:xfrm>
              <a:off x="2036"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4</a:t>
              </a:r>
              <a:endParaRPr lang="en-US" sz="1600">
                <a:latin typeface="Times New Roman" charset="0"/>
              </a:endParaRPr>
            </a:p>
          </p:txBody>
        </p:sp>
        <p:sp>
          <p:nvSpPr>
            <p:cNvPr id="61605" name="Text Box 12"/>
            <p:cNvSpPr txBox="1">
              <a:spLocks noChangeArrowheads="1"/>
            </p:cNvSpPr>
            <p:nvPr/>
          </p:nvSpPr>
          <p:spPr bwMode="auto">
            <a:xfrm>
              <a:off x="2461"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5</a:t>
              </a:r>
              <a:endParaRPr lang="en-US" sz="1600">
                <a:latin typeface="Times New Roman" charset="0"/>
              </a:endParaRPr>
            </a:p>
          </p:txBody>
        </p:sp>
        <p:sp>
          <p:nvSpPr>
            <p:cNvPr id="61606" name="Text Box 13"/>
            <p:cNvSpPr txBox="1">
              <a:spLocks noChangeArrowheads="1"/>
            </p:cNvSpPr>
            <p:nvPr/>
          </p:nvSpPr>
          <p:spPr bwMode="auto">
            <a:xfrm>
              <a:off x="2894"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6</a:t>
              </a:r>
              <a:endParaRPr lang="en-US" sz="1600">
                <a:latin typeface="Times New Roman" charset="0"/>
              </a:endParaRPr>
            </a:p>
          </p:txBody>
        </p:sp>
        <p:sp>
          <p:nvSpPr>
            <p:cNvPr id="61607" name="Text Box 14"/>
            <p:cNvSpPr txBox="1">
              <a:spLocks noChangeArrowheads="1"/>
            </p:cNvSpPr>
            <p:nvPr/>
          </p:nvSpPr>
          <p:spPr bwMode="auto">
            <a:xfrm>
              <a:off x="3319"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7</a:t>
              </a:r>
              <a:endParaRPr lang="en-US" sz="1600">
                <a:latin typeface="Times New Roman" charset="0"/>
              </a:endParaRPr>
            </a:p>
          </p:txBody>
        </p:sp>
        <p:sp>
          <p:nvSpPr>
            <p:cNvPr id="61608" name="Text Box 15"/>
            <p:cNvSpPr txBox="1">
              <a:spLocks noChangeArrowheads="1"/>
            </p:cNvSpPr>
            <p:nvPr/>
          </p:nvSpPr>
          <p:spPr bwMode="auto">
            <a:xfrm>
              <a:off x="3736"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8</a:t>
              </a:r>
              <a:endParaRPr lang="en-US" sz="1600">
                <a:latin typeface="Times New Roman" charset="0"/>
              </a:endParaRPr>
            </a:p>
          </p:txBody>
        </p:sp>
        <p:sp>
          <p:nvSpPr>
            <p:cNvPr id="61609" name="Text Box 16"/>
            <p:cNvSpPr txBox="1">
              <a:spLocks noChangeArrowheads="1"/>
            </p:cNvSpPr>
            <p:nvPr/>
          </p:nvSpPr>
          <p:spPr bwMode="auto">
            <a:xfrm>
              <a:off x="4153"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9</a:t>
              </a:r>
              <a:endParaRPr lang="en-US" sz="1600">
                <a:latin typeface="Times New Roman" charset="0"/>
              </a:endParaRPr>
            </a:p>
          </p:txBody>
        </p:sp>
        <p:sp>
          <p:nvSpPr>
            <p:cNvPr id="61610" name="Line 17"/>
            <p:cNvSpPr>
              <a:spLocks noChangeShapeType="1"/>
            </p:cNvSpPr>
            <p:nvPr/>
          </p:nvSpPr>
          <p:spPr bwMode="auto">
            <a:xfrm flipH="1" flipV="1">
              <a:off x="760"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1" name="Line 18"/>
            <p:cNvSpPr>
              <a:spLocks noChangeShapeType="1"/>
            </p:cNvSpPr>
            <p:nvPr/>
          </p:nvSpPr>
          <p:spPr bwMode="auto">
            <a:xfrm flipH="1" flipV="1">
              <a:off x="1182"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2" name="Line 19"/>
            <p:cNvSpPr>
              <a:spLocks noChangeShapeType="1"/>
            </p:cNvSpPr>
            <p:nvPr/>
          </p:nvSpPr>
          <p:spPr bwMode="auto">
            <a:xfrm flipH="1" flipV="1">
              <a:off x="1604"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3" name="Line 20"/>
            <p:cNvSpPr>
              <a:spLocks noChangeShapeType="1"/>
            </p:cNvSpPr>
            <p:nvPr/>
          </p:nvSpPr>
          <p:spPr bwMode="auto">
            <a:xfrm flipH="1" flipV="1">
              <a:off x="2026"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4" name="Line 21"/>
            <p:cNvSpPr>
              <a:spLocks noChangeShapeType="1"/>
            </p:cNvSpPr>
            <p:nvPr/>
          </p:nvSpPr>
          <p:spPr bwMode="auto">
            <a:xfrm flipH="1" flipV="1">
              <a:off x="2456"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5" name="Line 22"/>
            <p:cNvSpPr>
              <a:spLocks noChangeShapeType="1"/>
            </p:cNvSpPr>
            <p:nvPr/>
          </p:nvSpPr>
          <p:spPr bwMode="auto">
            <a:xfrm flipH="1" flipV="1">
              <a:off x="2878"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6" name="Line 23"/>
            <p:cNvSpPr>
              <a:spLocks noChangeShapeType="1"/>
            </p:cNvSpPr>
            <p:nvPr/>
          </p:nvSpPr>
          <p:spPr bwMode="auto">
            <a:xfrm flipH="1" flipV="1">
              <a:off x="3308"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7" name="Line 24"/>
            <p:cNvSpPr>
              <a:spLocks noChangeShapeType="1"/>
            </p:cNvSpPr>
            <p:nvPr/>
          </p:nvSpPr>
          <p:spPr bwMode="auto">
            <a:xfrm flipH="1" flipV="1">
              <a:off x="3730"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618" name="Line 25"/>
            <p:cNvSpPr>
              <a:spLocks noChangeShapeType="1"/>
            </p:cNvSpPr>
            <p:nvPr/>
          </p:nvSpPr>
          <p:spPr bwMode="auto">
            <a:xfrm flipH="1" flipV="1">
              <a:off x="4152"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sp>
        <p:nvSpPr>
          <p:cNvPr id="227354" name="Text Box 26"/>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83</a:t>
            </a:r>
            <a:r>
              <a:rPr lang="en-GB" sz="2400">
                <a:solidFill>
                  <a:srgbClr val="FF0000"/>
                </a:solidFill>
              </a:rPr>
              <a:t>8</a:t>
            </a:r>
            <a:endParaRPr lang="en-GB" sz="2400"/>
          </a:p>
          <a:p>
            <a:pPr algn="ctr">
              <a:lnSpc>
                <a:spcPct val="85000"/>
              </a:lnSpc>
            </a:pPr>
            <a:r>
              <a:rPr lang="en-GB" sz="2400"/>
              <a:t>25</a:t>
            </a:r>
            <a:r>
              <a:rPr lang="en-GB" sz="2400">
                <a:solidFill>
                  <a:srgbClr val="FF0000"/>
                </a:solidFill>
              </a:rPr>
              <a:t>9</a:t>
            </a:r>
            <a:endParaRPr lang="en-GB" sz="2400"/>
          </a:p>
          <a:p>
            <a:pPr algn="ctr">
              <a:lnSpc>
                <a:spcPct val="85000"/>
              </a:lnSpc>
            </a:pPr>
            <a:r>
              <a:rPr lang="en-GB" sz="2400"/>
              <a:t>23</a:t>
            </a:r>
            <a:r>
              <a:rPr lang="en-GB" sz="2400">
                <a:solidFill>
                  <a:srgbClr val="FF0000"/>
                </a:solidFill>
              </a:rPr>
              <a:t>6</a:t>
            </a:r>
            <a:endParaRPr lang="en-GB" sz="2400"/>
          </a:p>
          <a:p>
            <a:pPr algn="ctr">
              <a:lnSpc>
                <a:spcPct val="85000"/>
              </a:lnSpc>
            </a:pPr>
            <a:r>
              <a:rPr lang="en-GB" sz="2400"/>
              <a:t>65</a:t>
            </a:r>
            <a:r>
              <a:rPr lang="en-GB" sz="2400">
                <a:solidFill>
                  <a:srgbClr val="FF0000"/>
                </a:solidFill>
              </a:rPr>
              <a:t>9</a:t>
            </a:r>
            <a:endParaRPr lang="en-GB" sz="2400"/>
          </a:p>
          <a:p>
            <a:pPr algn="ctr">
              <a:lnSpc>
                <a:spcPct val="85000"/>
              </a:lnSpc>
            </a:pPr>
            <a:r>
              <a:rPr lang="en-GB" sz="2400"/>
              <a:t>36</a:t>
            </a:r>
            <a:r>
              <a:rPr lang="en-GB" sz="2400">
                <a:solidFill>
                  <a:srgbClr val="FF0000"/>
                </a:solidFill>
              </a:rPr>
              <a:t>1</a:t>
            </a:r>
            <a:endParaRPr lang="en-US" sz="1600"/>
          </a:p>
        </p:txBody>
      </p:sp>
      <p:sp>
        <p:nvSpPr>
          <p:cNvPr id="227355" name="Text Box 27"/>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36</a:t>
            </a:r>
            <a:r>
              <a:rPr lang="en-US" sz="2400">
                <a:solidFill>
                  <a:srgbClr val="FF0000"/>
                </a:solidFill>
              </a:rPr>
              <a:t>1</a:t>
            </a:r>
            <a:endParaRPr lang="en-US" sz="2400"/>
          </a:p>
        </p:txBody>
      </p:sp>
      <p:sp>
        <p:nvSpPr>
          <p:cNvPr id="227356" name="Text Box 28"/>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83</a:t>
            </a:r>
            <a:r>
              <a:rPr lang="en-GB" sz="2400">
                <a:solidFill>
                  <a:srgbClr val="FF0000"/>
                </a:solidFill>
              </a:rPr>
              <a:t>8</a:t>
            </a:r>
            <a:endParaRPr lang="en-GB" sz="2400"/>
          </a:p>
          <a:p>
            <a:pPr algn="ctr">
              <a:lnSpc>
                <a:spcPct val="85000"/>
              </a:lnSpc>
            </a:pPr>
            <a:r>
              <a:rPr lang="en-GB" sz="2400"/>
              <a:t>25</a:t>
            </a:r>
            <a:r>
              <a:rPr lang="en-GB" sz="2400">
                <a:solidFill>
                  <a:srgbClr val="FF0000"/>
                </a:solidFill>
              </a:rPr>
              <a:t>9</a:t>
            </a:r>
            <a:endParaRPr lang="en-GB" sz="2400"/>
          </a:p>
          <a:p>
            <a:pPr algn="ctr">
              <a:lnSpc>
                <a:spcPct val="85000"/>
              </a:lnSpc>
            </a:pPr>
            <a:r>
              <a:rPr lang="en-GB" sz="2400"/>
              <a:t>23</a:t>
            </a:r>
            <a:r>
              <a:rPr lang="en-GB" sz="2400">
                <a:solidFill>
                  <a:srgbClr val="FF0000"/>
                </a:solidFill>
              </a:rPr>
              <a:t>6</a:t>
            </a:r>
            <a:endParaRPr lang="en-GB" sz="2400"/>
          </a:p>
          <a:p>
            <a:pPr algn="ctr">
              <a:lnSpc>
                <a:spcPct val="85000"/>
              </a:lnSpc>
            </a:pPr>
            <a:r>
              <a:rPr lang="en-GB" sz="2400"/>
              <a:t>65</a:t>
            </a:r>
            <a:r>
              <a:rPr lang="en-GB" sz="2400">
                <a:solidFill>
                  <a:srgbClr val="FF0000"/>
                </a:solidFill>
              </a:rPr>
              <a:t>9</a:t>
            </a:r>
            <a:endParaRPr lang="en-US" sz="1600"/>
          </a:p>
        </p:txBody>
      </p:sp>
      <p:sp>
        <p:nvSpPr>
          <p:cNvPr id="227357" name="Text Box 29"/>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83</a:t>
            </a:r>
            <a:r>
              <a:rPr lang="en-GB" sz="2400">
                <a:solidFill>
                  <a:srgbClr val="FF0000"/>
                </a:solidFill>
              </a:rPr>
              <a:t>8</a:t>
            </a:r>
            <a:endParaRPr lang="en-GB" sz="2400"/>
          </a:p>
          <a:p>
            <a:pPr algn="ctr">
              <a:lnSpc>
                <a:spcPct val="85000"/>
              </a:lnSpc>
            </a:pPr>
            <a:r>
              <a:rPr lang="en-GB" sz="2400"/>
              <a:t>25</a:t>
            </a:r>
            <a:r>
              <a:rPr lang="en-GB" sz="2400">
                <a:solidFill>
                  <a:srgbClr val="FF0000"/>
                </a:solidFill>
              </a:rPr>
              <a:t>9</a:t>
            </a:r>
            <a:endParaRPr lang="en-GB" sz="2400"/>
          </a:p>
          <a:p>
            <a:pPr algn="ctr">
              <a:lnSpc>
                <a:spcPct val="85000"/>
              </a:lnSpc>
            </a:pPr>
            <a:r>
              <a:rPr lang="en-GB" sz="2400"/>
              <a:t>23</a:t>
            </a:r>
            <a:r>
              <a:rPr lang="en-GB" sz="2400">
                <a:solidFill>
                  <a:srgbClr val="FF0000"/>
                </a:solidFill>
              </a:rPr>
              <a:t>6</a:t>
            </a:r>
            <a:endParaRPr lang="en-US" sz="1600"/>
          </a:p>
        </p:txBody>
      </p:sp>
      <p:sp>
        <p:nvSpPr>
          <p:cNvPr id="227358" name="Text Box 30"/>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83</a:t>
            </a:r>
            <a:r>
              <a:rPr lang="en-GB" sz="2400">
                <a:solidFill>
                  <a:srgbClr val="FF0000"/>
                </a:solidFill>
              </a:rPr>
              <a:t>8</a:t>
            </a:r>
            <a:endParaRPr lang="en-GB" sz="2400"/>
          </a:p>
          <a:p>
            <a:pPr algn="ctr">
              <a:lnSpc>
                <a:spcPct val="85000"/>
              </a:lnSpc>
            </a:pPr>
            <a:r>
              <a:rPr lang="en-GB" sz="2400"/>
              <a:t>25</a:t>
            </a:r>
            <a:r>
              <a:rPr lang="en-GB" sz="2400">
                <a:solidFill>
                  <a:srgbClr val="FF0000"/>
                </a:solidFill>
              </a:rPr>
              <a:t>9</a:t>
            </a:r>
            <a:endParaRPr lang="en-GB" sz="2400"/>
          </a:p>
        </p:txBody>
      </p:sp>
      <p:sp>
        <p:nvSpPr>
          <p:cNvPr id="227359" name="Text Box 31"/>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83</a:t>
            </a:r>
            <a:r>
              <a:rPr lang="en-GB" sz="2400">
                <a:solidFill>
                  <a:srgbClr val="FF0000"/>
                </a:solidFill>
              </a:rPr>
              <a:t>8</a:t>
            </a:r>
            <a:endParaRPr lang="en-GB" sz="2400"/>
          </a:p>
        </p:txBody>
      </p:sp>
      <p:sp>
        <p:nvSpPr>
          <p:cNvPr id="227360" name="Text Box 32"/>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p:txBody>
      </p:sp>
      <p:sp>
        <p:nvSpPr>
          <p:cNvPr id="227361" name="Text Box 33"/>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36</a:t>
            </a:r>
            <a:r>
              <a:rPr lang="en-GB" sz="2400">
                <a:solidFill>
                  <a:srgbClr val="FF0000"/>
                </a:solidFill>
              </a:rPr>
              <a:t>7</a:t>
            </a:r>
            <a:endParaRPr lang="en-GB" sz="2400"/>
          </a:p>
        </p:txBody>
      </p:sp>
      <p:sp>
        <p:nvSpPr>
          <p:cNvPr id="227362" name="Text Box 34"/>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94</a:t>
            </a:r>
            <a:r>
              <a:rPr lang="en-GB" sz="2400">
                <a:solidFill>
                  <a:srgbClr val="FF0000"/>
                </a:solidFill>
              </a:rPr>
              <a:t>6</a:t>
            </a:r>
            <a:endParaRPr lang="en-GB" sz="2400"/>
          </a:p>
        </p:txBody>
      </p:sp>
      <p:sp>
        <p:nvSpPr>
          <p:cNvPr id="227363" name="Text Box 35"/>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50</a:t>
            </a:r>
            <a:r>
              <a:rPr lang="en-GB" sz="2400">
                <a:solidFill>
                  <a:srgbClr val="FF0000"/>
                </a:solidFill>
              </a:rPr>
              <a:t>3</a:t>
            </a:r>
            <a:endParaRPr lang="en-GB" sz="2400"/>
          </a:p>
        </p:txBody>
      </p:sp>
      <p:sp>
        <p:nvSpPr>
          <p:cNvPr id="227364" name="Text Box 36"/>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p:txBody>
      </p:sp>
      <p:sp>
        <p:nvSpPr>
          <p:cNvPr id="227365" name="Text Box 37"/>
          <p:cNvSpPr txBox="1">
            <a:spLocks noChangeArrowheads="1"/>
          </p:cNvSpPr>
          <p:nvPr/>
        </p:nvSpPr>
        <p:spPr bwMode="auto">
          <a:xfrm>
            <a:off x="11938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36</a:t>
            </a:r>
            <a:r>
              <a:rPr lang="en-US" sz="2400">
                <a:solidFill>
                  <a:srgbClr val="FF0000"/>
                </a:solidFill>
              </a:rPr>
              <a:t>1</a:t>
            </a:r>
            <a:endParaRPr lang="en-US" sz="2400"/>
          </a:p>
        </p:txBody>
      </p:sp>
      <p:sp>
        <p:nvSpPr>
          <p:cNvPr id="227366" name="Text Box 38"/>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65</a:t>
            </a:r>
            <a:r>
              <a:rPr lang="en-US" sz="2400">
                <a:solidFill>
                  <a:srgbClr val="FF0000"/>
                </a:solidFill>
              </a:rPr>
              <a:t>9</a:t>
            </a:r>
            <a:endParaRPr lang="en-US" sz="2400"/>
          </a:p>
        </p:txBody>
      </p:sp>
      <p:sp>
        <p:nvSpPr>
          <p:cNvPr id="227367" name="Text Box 39"/>
          <p:cNvSpPr txBox="1">
            <a:spLocks noChangeArrowheads="1"/>
          </p:cNvSpPr>
          <p:nvPr/>
        </p:nvSpPr>
        <p:spPr bwMode="auto">
          <a:xfrm>
            <a:off x="65659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65</a:t>
            </a:r>
            <a:r>
              <a:rPr lang="en-US" sz="2400">
                <a:solidFill>
                  <a:srgbClr val="FF0000"/>
                </a:solidFill>
              </a:rPr>
              <a:t>9</a:t>
            </a:r>
            <a:endParaRPr lang="en-US" sz="2400"/>
          </a:p>
        </p:txBody>
      </p:sp>
      <p:sp>
        <p:nvSpPr>
          <p:cNvPr id="227368" name="Text Box 40"/>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23</a:t>
            </a:r>
            <a:r>
              <a:rPr lang="en-US" sz="2400">
                <a:solidFill>
                  <a:srgbClr val="FF0000"/>
                </a:solidFill>
              </a:rPr>
              <a:t>6</a:t>
            </a:r>
            <a:endParaRPr lang="en-US" sz="2400"/>
          </a:p>
        </p:txBody>
      </p:sp>
      <p:sp>
        <p:nvSpPr>
          <p:cNvPr id="227369" name="Text Box 41"/>
          <p:cNvSpPr txBox="1">
            <a:spLocks noChangeArrowheads="1"/>
          </p:cNvSpPr>
          <p:nvPr/>
        </p:nvSpPr>
        <p:spPr bwMode="auto">
          <a:xfrm>
            <a:off x="45466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23</a:t>
            </a:r>
            <a:r>
              <a:rPr lang="en-US" sz="2400">
                <a:solidFill>
                  <a:srgbClr val="FF0000"/>
                </a:solidFill>
              </a:rPr>
              <a:t>6</a:t>
            </a:r>
            <a:endParaRPr lang="en-US" sz="2400"/>
          </a:p>
        </p:txBody>
      </p:sp>
      <p:sp>
        <p:nvSpPr>
          <p:cNvPr id="227370" name="Text Box 42"/>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25</a:t>
            </a:r>
            <a:r>
              <a:rPr lang="en-US" sz="2400">
                <a:solidFill>
                  <a:srgbClr val="FF0000"/>
                </a:solidFill>
              </a:rPr>
              <a:t>9</a:t>
            </a:r>
            <a:endParaRPr lang="en-US" sz="2400"/>
          </a:p>
        </p:txBody>
      </p:sp>
      <p:sp>
        <p:nvSpPr>
          <p:cNvPr id="227371" name="Text Box 43"/>
          <p:cNvSpPr txBox="1">
            <a:spLocks noChangeArrowheads="1"/>
          </p:cNvSpPr>
          <p:nvPr/>
        </p:nvSpPr>
        <p:spPr bwMode="auto">
          <a:xfrm>
            <a:off x="65659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25</a:t>
            </a:r>
            <a:r>
              <a:rPr lang="en-US" sz="2400">
                <a:solidFill>
                  <a:srgbClr val="FF0000"/>
                </a:solidFill>
              </a:rPr>
              <a:t>9</a:t>
            </a:r>
            <a:endParaRPr lang="en-US" sz="2400"/>
          </a:p>
        </p:txBody>
      </p:sp>
      <p:sp>
        <p:nvSpPr>
          <p:cNvPr id="227372" name="Text Box 44"/>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83</a:t>
            </a:r>
            <a:r>
              <a:rPr lang="en-US" sz="2400">
                <a:solidFill>
                  <a:srgbClr val="FF0000"/>
                </a:solidFill>
              </a:rPr>
              <a:t>8</a:t>
            </a:r>
            <a:endParaRPr lang="en-US" sz="2400"/>
          </a:p>
        </p:txBody>
      </p:sp>
      <p:sp>
        <p:nvSpPr>
          <p:cNvPr id="227373" name="Text Box 45"/>
          <p:cNvSpPr txBox="1">
            <a:spLocks noChangeArrowheads="1"/>
          </p:cNvSpPr>
          <p:nvPr/>
        </p:nvSpPr>
        <p:spPr bwMode="auto">
          <a:xfrm>
            <a:off x="58928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83</a:t>
            </a:r>
            <a:r>
              <a:rPr lang="en-US" sz="2400">
                <a:solidFill>
                  <a:srgbClr val="FF0000"/>
                </a:solidFill>
              </a:rPr>
              <a:t>8</a:t>
            </a:r>
            <a:endParaRPr lang="en-US" sz="2400"/>
          </a:p>
        </p:txBody>
      </p:sp>
      <p:sp>
        <p:nvSpPr>
          <p:cNvPr id="227374" name="Text Box 46"/>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98</a:t>
            </a:r>
            <a:r>
              <a:rPr lang="en-US" sz="2400">
                <a:solidFill>
                  <a:srgbClr val="FF0000"/>
                </a:solidFill>
              </a:rPr>
              <a:t>7</a:t>
            </a:r>
            <a:endParaRPr lang="en-US" sz="2400"/>
          </a:p>
        </p:txBody>
      </p:sp>
      <p:sp>
        <p:nvSpPr>
          <p:cNvPr id="227375" name="Text Box 47"/>
          <p:cNvSpPr txBox="1">
            <a:spLocks noChangeArrowheads="1"/>
          </p:cNvSpPr>
          <p:nvPr/>
        </p:nvSpPr>
        <p:spPr bwMode="auto">
          <a:xfrm>
            <a:off x="52197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98</a:t>
            </a:r>
            <a:r>
              <a:rPr lang="en-US" sz="2400">
                <a:solidFill>
                  <a:srgbClr val="FF0000"/>
                </a:solidFill>
              </a:rPr>
              <a:t>7</a:t>
            </a:r>
            <a:endParaRPr lang="en-US" sz="2400"/>
          </a:p>
        </p:txBody>
      </p:sp>
      <p:sp>
        <p:nvSpPr>
          <p:cNvPr id="227376" name="Text Box 48"/>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36</a:t>
            </a:r>
            <a:r>
              <a:rPr lang="en-US" sz="2400">
                <a:solidFill>
                  <a:srgbClr val="FF0000"/>
                </a:solidFill>
              </a:rPr>
              <a:t>7</a:t>
            </a:r>
            <a:endParaRPr lang="en-US" sz="2400"/>
          </a:p>
        </p:txBody>
      </p:sp>
      <p:sp>
        <p:nvSpPr>
          <p:cNvPr id="227377" name="Text Box 49"/>
          <p:cNvSpPr txBox="1">
            <a:spLocks noChangeArrowheads="1"/>
          </p:cNvSpPr>
          <p:nvPr/>
        </p:nvSpPr>
        <p:spPr bwMode="auto">
          <a:xfrm>
            <a:off x="52197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36</a:t>
            </a:r>
            <a:r>
              <a:rPr lang="en-US" sz="2400">
                <a:solidFill>
                  <a:srgbClr val="FF0000"/>
                </a:solidFill>
              </a:rPr>
              <a:t>7</a:t>
            </a:r>
            <a:endParaRPr lang="en-US" sz="2400"/>
          </a:p>
        </p:txBody>
      </p:sp>
      <p:sp>
        <p:nvSpPr>
          <p:cNvPr id="227378" name="Text Box 50"/>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94</a:t>
            </a:r>
            <a:r>
              <a:rPr lang="en-US" sz="2400">
                <a:solidFill>
                  <a:srgbClr val="FF0000"/>
                </a:solidFill>
              </a:rPr>
              <a:t>6</a:t>
            </a:r>
            <a:endParaRPr lang="en-US" sz="2400"/>
          </a:p>
        </p:txBody>
      </p:sp>
      <p:sp>
        <p:nvSpPr>
          <p:cNvPr id="227379" name="Text Box 51"/>
          <p:cNvSpPr txBox="1">
            <a:spLocks noChangeArrowheads="1"/>
          </p:cNvSpPr>
          <p:nvPr/>
        </p:nvSpPr>
        <p:spPr bwMode="auto">
          <a:xfrm>
            <a:off x="45466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94</a:t>
            </a:r>
            <a:r>
              <a:rPr lang="en-US" sz="2400">
                <a:solidFill>
                  <a:srgbClr val="FF0000"/>
                </a:solidFill>
              </a:rPr>
              <a:t>6</a:t>
            </a:r>
            <a:endParaRPr lang="en-US" sz="2400"/>
          </a:p>
        </p:txBody>
      </p:sp>
      <p:sp>
        <p:nvSpPr>
          <p:cNvPr id="227380" name="Text Box 52"/>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50</a:t>
            </a:r>
            <a:r>
              <a:rPr lang="en-US" sz="2400">
                <a:solidFill>
                  <a:srgbClr val="FF0000"/>
                </a:solidFill>
              </a:rPr>
              <a:t>3</a:t>
            </a:r>
            <a:endParaRPr lang="en-US" sz="2400"/>
          </a:p>
        </p:txBody>
      </p:sp>
      <p:sp>
        <p:nvSpPr>
          <p:cNvPr id="227381" name="Text Box 53"/>
          <p:cNvSpPr txBox="1">
            <a:spLocks noChangeArrowheads="1"/>
          </p:cNvSpPr>
          <p:nvPr/>
        </p:nvSpPr>
        <p:spPr bwMode="auto">
          <a:xfrm>
            <a:off x="25273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50</a:t>
            </a:r>
            <a:r>
              <a:rPr lang="en-US" sz="2400">
                <a:solidFill>
                  <a:srgbClr val="FF0000"/>
                </a:solidFill>
              </a:rPr>
              <a:t>3</a:t>
            </a:r>
            <a:endParaRPr lang="en-US" sz="2400"/>
          </a:p>
        </p:txBody>
      </p:sp>
      <p:sp>
        <p:nvSpPr>
          <p:cNvPr id="227382" name="Text Box 54"/>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80</a:t>
            </a:r>
            <a:r>
              <a:rPr lang="en-US" sz="2400">
                <a:solidFill>
                  <a:srgbClr val="FF0000"/>
                </a:solidFill>
              </a:rPr>
              <a:t>9</a:t>
            </a:r>
            <a:endParaRPr lang="en-US" sz="2400"/>
          </a:p>
        </p:txBody>
      </p:sp>
      <p:sp>
        <p:nvSpPr>
          <p:cNvPr id="227383" name="Text Box 55"/>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36</a:t>
            </a:r>
            <a:r>
              <a:rPr lang="en-GB" sz="2400">
                <a:solidFill>
                  <a:srgbClr val="FF0000"/>
                </a:solidFill>
              </a:rPr>
              <a:t>1</a:t>
            </a:r>
            <a:endParaRPr lang="en-US" sz="2400">
              <a:solidFill>
                <a:srgbClr val="FF0000"/>
              </a:solidFill>
            </a:endParaRPr>
          </a:p>
        </p:txBody>
      </p:sp>
      <p:sp>
        <p:nvSpPr>
          <p:cNvPr id="227384" name="Text Box 56"/>
          <p:cNvSpPr txBox="1">
            <a:spLocks noChangeArrowheads="1"/>
          </p:cNvSpPr>
          <p:nvPr/>
        </p:nvSpPr>
        <p:spPr bwMode="auto">
          <a:xfrm>
            <a:off x="6565900" y="472440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80</a:t>
            </a:r>
            <a:r>
              <a:rPr lang="en-US" sz="2400">
                <a:solidFill>
                  <a:srgbClr val="FF0000"/>
                </a:solidFill>
              </a:rPr>
              <a:t>9</a:t>
            </a:r>
            <a:endParaRPr lang="en-US" sz="2400"/>
          </a:p>
        </p:txBody>
      </p:sp>
      <p:sp>
        <p:nvSpPr>
          <p:cNvPr id="227385" name="Text Box 57"/>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36</a:t>
            </a:r>
            <a:r>
              <a:rPr lang="en-GB" sz="2400">
                <a:solidFill>
                  <a:srgbClr val="FF0000"/>
                </a:solidFill>
              </a:rPr>
              <a:t>1</a:t>
            </a:r>
            <a:endParaRPr lang="en-US" sz="2400">
              <a:solidFill>
                <a:srgbClr val="FF0000"/>
              </a:solidFill>
            </a:endParaRPr>
          </a:p>
        </p:txBody>
      </p:sp>
      <p:sp>
        <p:nvSpPr>
          <p:cNvPr id="227386" name="Text Box 58"/>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23</a:t>
            </a:r>
            <a:r>
              <a:rPr lang="en-GB" sz="2400">
                <a:solidFill>
                  <a:srgbClr val="FF0000"/>
                </a:solidFill>
              </a:rPr>
              <a:t>6</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36</a:t>
            </a:r>
            <a:r>
              <a:rPr lang="en-GB" sz="2400">
                <a:solidFill>
                  <a:srgbClr val="FF0000"/>
                </a:solidFill>
              </a:rPr>
              <a:t>1</a:t>
            </a:r>
            <a:endParaRPr lang="en-US" sz="2400">
              <a:solidFill>
                <a:srgbClr val="FF0000"/>
              </a:solidFill>
            </a:endParaRPr>
          </a:p>
        </p:txBody>
      </p:sp>
      <p:sp>
        <p:nvSpPr>
          <p:cNvPr id="227387" name="Text Box 59"/>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23</a:t>
            </a:r>
            <a:r>
              <a:rPr lang="en-GB" sz="2400">
                <a:solidFill>
                  <a:srgbClr val="FF0000"/>
                </a:solidFill>
              </a:rPr>
              <a:t>6</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36</a:t>
            </a:r>
            <a:r>
              <a:rPr lang="en-GB" sz="2400">
                <a:solidFill>
                  <a:srgbClr val="FF0000"/>
                </a:solidFill>
              </a:rPr>
              <a:t>1</a:t>
            </a:r>
            <a:endParaRPr lang="en-US" sz="2400">
              <a:solidFill>
                <a:srgbClr val="FF0000"/>
              </a:solidFill>
            </a:endParaRPr>
          </a:p>
        </p:txBody>
      </p:sp>
      <p:sp>
        <p:nvSpPr>
          <p:cNvPr id="227388" name="Text Box 60"/>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83</a:t>
            </a:r>
            <a:r>
              <a:rPr lang="en-GB" sz="2400">
                <a:solidFill>
                  <a:srgbClr val="FF0000"/>
                </a:solidFill>
              </a:rPr>
              <a:t>8</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23</a:t>
            </a:r>
            <a:r>
              <a:rPr lang="en-GB" sz="2400">
                <a:solidFill>
                  <a:srgbClr val="FF0000"/>
                </a:solidFill>
              </a:rPr>
              <a:t>6</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36</a:t>
            </a:r>
            <a:r>
              <a:rPr lang="en-GB" sz="2400">
                <a:solidFill>
                  <a:srgbClr val="FF0000"/>
                </a:solidFill>
              </a:rPr>
              <a:t>1</a:t>
            </a:r>
            <a:endParaRPr lang="en-US" sz="2400">
              <a:solidFill>
                <a:srgbClr val="FF0000"/>
              </a:solidFill>
            </a:endParaRPr>
          </a:p>
        </p:txBody>
      </p:sp>
      <p:sp>
        <p:nvSpPr>
          <p:cNvPr id="227389" name="Text Box 61"/>
          <p:cNvSpPr txBox="1">
            <a:spLocks noChangeArrowheads="1"/>
          </p:cNvSpPr>
          <p:nvPr/>
        </p:nvSpPr>
        <p:spPr bwMode="auto">
          <a:xfrm>
            <a:off x="7248525" y="131445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r>
              <a:rPr lang="en-GB" sz="2400"/>
              <a:t>80</a:t>
            </a:r>
            <a:r>
              <a:rPr lang="en-GB" sz="2400">
                <a:solidFill>
                  <a:srgbClr val="FF0000"/>
                </a:solidFill>
              </a:rPr>
              <a:t>9</a:t>
            </a:r>
            <a:endParaRPr lang="en-GB" sz="2400"/>
          </a:p>
          <a:p>
            <a:pPr algn="ctr">
              <a:lnSpc>
                <a:spcPct val="85000"/>
              </a:lnSpc>
            </a:pPr>
            <a:r>
              <a:rPr lang="en-GB" sz="2400"/>
              <a:t>25</a:t>
            </a:r>
            <a:r>
              <a:rPr lang="en-GB" sz="2400">
                <a:solidFill>
                  <a:srgbClr val="FF0000"/>
                </a:solidFill>
              </a:rPr>
              <a:t>9</a:t>
            </a:r>
            <a:endParaRPr lang="en-GB" sz="2400"/>
          </a:p>
          <a:p>
            <a:pPr algn="ctr">
              <a:lnSpc>
                <a:spcPct val="85000"/>
              </a:lnSpc>
            </a:pPr>
            <a:r>
              <a:rPr lang="en-GB" sz="2400"/>
              <a:t>65</a:t>
            </a:r>
            <a:r>
              <a:rPr lang="en-GB" sz="2400">
                <a:solidFill>
                  <a:srgbClr val="FF0000"/>
                </a:solidFill>
              </a:rPr>
              <a:t>9</a:t>
            </a:r>
            <a:endParaRPr lang="en-GB" sz="2400"/>
          </a:p>
          <a:p>
            <a:pPr algn="ctr">
              <a:lnSpc>
                <a:spcPct val="85000"/>
              </a:lnSpc>
            </a:pPr>
            <a:r>
              <a:rPr lang="en-GB" sz="2400"/>
              <a:t>83</a:t>
            </a:r>
            <a:r>
              <a:rPr lang="en-GB" sz="2400">
                <a:solidFill>
                  <a:srgbClr val="FF0000"/>
                </a:solidFill>
              </a:rPr>
              <a:t>8</a:t>
            </a:r>
            <a:endParaRPr lang="en-GB" sz="2400"/>
          </a:p>
          <a:p>
            <a:pPr algn="ctr">
              <a:lnSpc>
                <a:spcPct val="85000"/>
              </a:lnSpc>
            </a:pPr>
            <a:r>
              <a:rPr lang="en-GB" sz="2400"/>
              <a:t>36</a:t>
            </a:r>
            <a:r>
              <a:rPr lang="en-GB" sz="2400">
                <a:solidFill>
                  <a:srgbClr val="FF0000"/>
                </a:solidFill>
              </a:rPr>
              <a:t>7</a:t>
            </a:r>
            <a:endParaRPr lang="en-GB" sz="2400"/>
          </a:p>
          <a:p>
            <a:pPr algn="ctr">
              <a:lnSpc>
                <a:spcPct val="85000"/>
              </a:lnSpc>
            </a:pPr>
            <a:r>
              <a:rPr lang="en-GB" sz="2400"/>
              <a:t>98</a:t>
            </a:r>
            <a:r>
              <a:rPr lang="en-GB" sz="2400">
                <a:solidFill>
                  <a:srgbClr val="FF0000"/>
                </a:solidFill>
              </a:rPr>
              <a:t>7</a:t>
            </a:r>
            <a:endParaRPr lang="en-GB" sz="2400"/>
          </a:p>
          <a:p>
            <a:pPr algn="ctr">
              <a:lnSpc>
                <a:spcPct val="85000"/>
              </a:lnSpc>
            </a:pPr>
            <a:r>
              <a:rPr lang="en-GB" sz="2400"/>
              <a:t>94</a:t>
            </a:r>
            <a:r>
              <a:rPr lang="en-GB" sz="2400">
                <a:solidFill>
                  <a:srgbClr val="FF0000"/>
                </a:solidFill>
              </a:rPr>
              <a:t>6</a:t>
            </a:r>
            <a:endParaRPr lang="en-GB" sz="2400"/>
          </a:p>
          <a:p>
            <a:pPr algn="ctr">
              <a:lnSpc>
                <a:spcPct val="85000"/>
              </a:lnSpc>
            </a:pPr>
            <a:r>
              <a:rPr lang="en-GB" sz="2400"/>
              <a:t>23</a:t>
            </a:r>
            <a:r>
              <a:rPr lang="en-GB" sz="2400">
                <a:solidFill>
                  <a:srgbClr val="FF0000"/>
                </a:solidFill>
              </a:rPr>
              <a:t>6</a:t>
            </a:r>
            <a:endParaRPr lang="en-GB" sz="2400"/>
          </a:p>
          <a:p>
            <a:pPr algn="ctr">
              <a:lnSpc>
                <a:spcPct val="85000"/>
              </a:lnSpc>
            </a:pPr>
            <a:r>
              <a:rPr lang="en-GB" sz="2400"/>
              <a:t>50</a:t>
            </a:r>
            <a:r>
              <a:rPr lang="en-GB" sz="2400">
                <a:solidFill>
                  <a:srgbClr val="FF0000"/>
                </a:solidFill>
              </a:rPr>
              <a:t>3</a:t>
            </a:r>
            <a:endParaRPr lang="en-GB" sz="2400"/>
          </a:p>
          <a:p>
            <a:pPr algn="ctr">
              <a:lnSpc>
                <a:spcPct val="85000"/>
              </a:lnSpc>
            </a:pPr>
            <a:r>
              <a:rPr lang="en-GB" sz="2400"/>
              <a:t>36</a:t>
            </a:r>
            <a:r>
              <a:rPr lang="en-GB" sz="2400">
                <a:solidFill>
                  <a:srgbClr val="FF0000"/>
                </a:solidFill>
              </a:rPr>
              <a:t>1</a:t>
            </a:r>
            <a:endParaRPr lang="en-GB" sz="2400"/>
          </a:p>
        </p:txBody>
      </p:sp>
      <p:grpSp>
        <p:nvGrpSpPr>
          <p:cNvPr id="61481" name="Group 62"/>
          <p:cNvGrpSpPr>
            <a:grpSpLocks/>
          </p:cNvGrpSpPr>
          <p:nvPr/>
        </p:nvGrpSpPr>
        <p:grpSpPr bwMode="auto">
          <a:xfrm>
            <a:off x="762000" y="1511300"/>
            <a:ext cx="6096000" cy="350838"/>
            <a:chOff x="480" y="1008"/>
            <a:chExt cx="3840" cy="221"/>
          </a:xfrm>
        </p:grpSpPr>
        <p:sp>
          <p:nvSpPr>
            <p:cNvPr id="61596" name="Text Box 63"/>
            <p:cNvSpPr txBox="1">
              <a:spLocks noChangeArrowheads="1"/>
            </p:cNvSpPr>
            <p:nvPr/>
          </p:nvSpPr>
          <p:spPr bwMode="auto">
            <a:xfrm>
              <a:off x="480" y="1008"/>
              <a:ext cx="768"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Step 1a. </a:t>
              </a:r>
            </a:p>
          </p:txBody>
        </p:sp>
        <p:sp>
          <p:nvSpPr>
            <p:cNvPr id="61597" name="Text Box 64"/>
            <p:cNvSpPr txBox="1">
              <a:spLocks noChangeArrowheads="1"/>
            </p:cNvSpPr>
            <p:nvPr/>
          </p:nvSpPr>
          <p:spPr bwMode="auto">
            <a:xfrm>
              <a:off x="1056" y="1008"/>
              <a:ext cx="3264"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Sort the cards using the last digit.</a:t>
              </a:r>
            </a:p>
          </p:txBody>
        </p:sp>
      </p:grpSp>
      <p:grpSp>
        <p:nvGrpSpPr>
          <p:cNvPr id="4" name="Group 65"/>
          <p:cNvGrpSpPr>
            <a:grpSpLocks/>
          </p:cNvGrpSpPr>
          <p:nvPr/>
        </p:nvGrpSpPr>
        <p:grpSpPr bwMode="auto">
          <a:xfrm>
            <a:off x="762000" y="1866900"/>
            <a:ext cx="6096000" cy="350838"/>
            <a:chOff x="480" y="1248"/>
            <a:chExt cx="3840" cy="221"/>
          </a:xfrm>
        </p:grpSpPr>
        <p:sp>
          <p:nvSpPr>
            <p:cNvPr id="61594" name="Text Box 66"/>
            <p:cNvSpPr txBox="1">
              <a:spLocks noChangeArrowheads="1"/>
            </p:cNvSpPr>
            <p:nvPr/>
          </p:nvSpPr>
          <p:spPr bwMode="auto">
            <a:xfrm>
              <a:off x="480" y="1248"/>
              <a:ext cx="768"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Step 1b. </a:t>
              </a:r>
            </a:p>
          </p:txBody>
        </p:sp>
        <p:sp>
          <p:nvSpPr>
            <p:cNvPr id="61595" name="Text Box 67"/>
            <p:cNvSpPr txBox="1">
              <a:spLocks noChangeArrowheads="1"/>
            </p:cNvSpPr>
            <p:nvPr/>
          </p:nvSpPr>
          <p:spPr bwMode="auto">
            <a:xfrm>
              <a:off x="1056" y="1248"/>
              <a:ext cx="3264"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Refill the hopper by emptying the bins in order.</a:t>
              </a:r>
            </a:p>
          </p:txBody>
        </p:sp>
      </p:grpSp>
      <p:grpSp>
        <p:nvGrpSpPr>
          <p:cNvPr id="5" name="Group 68"/>
          <p:cNvGrpSpPr>
            <a:grpSpLocks/>
          </p:cNvGrpSpPr>
          <p:nvPr/>
        </p:nvGrpSpPr>
        <p:grpSpPr bwMode="auto">
          <a:xfrm>
            <a:off x="762000" y="2544763"/>
            <a:ext cx="6096000" cy="350837"/>
            <a:chOff x="480" y="1488"/>
            <a:chExt cx="3840" cy="221"/>
          </a:xfrm>
        </p:grpSpPr>
        <p:sp>
          <p:nvSpPr>
            <p:cNvPr id="61592" name="Text Box 69"/>
            <p:cNvSpPr txBox="1">
              <a:spLocks noChangeArrowheads="1"/>
            </p:cNvSpPr>
            <p:nvPr/>
          </p:nvSpPr>
          <p:spPr bwMode="auto">
            <a:xfrm>
              <a:off x="480" y="1488"/>
              <a:ext cx="768"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Step 2a. </a:t>
              </a:r>
            </a:p>
          </p:txBody>
        </p:sp>
        <p:sp>
          <p:nvSpPr>
            <p:cNvPr id="61593" name="Text Box 70"/>
            <p:cNvSpPr txBox="1">
              <a:spLocks noChangeArrowheads="1"/>
            </p:cNvSpPr>
            <p:nvPr/>
          </p:nvSpPr>
          <p:spPr bwMode="auto">
            <a:xfrm>
              <a:off x="1056" y="1488"/>
              <a:ext cx="3264"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Sort the cards using the middle digit.</a:t>
              </a:r>
            </a:p>
          </p:txBody>
        </p:sp>
      </p:grpSp>
      <p:grpSp>
        <p:nvGrpSpPr>
          <p:cNvPr id="6" name="Group 71"/>
          <p:cNvGrpSpPr>
            <a:grpSpLocks/>
          </p:cNvGrpSpPr>
          <p:nvPr/>
        </p:nvGrpSpPr>
        <p:grpSpPr bwMode="auto">
          <a:xfrm>
            <a:off x="762000" y="2900363"/>
            <a:ext cx="6096000" cy="350837"/>
            <a:chOff x="480" y="1728"/>
            <a:chExt cx="3840" cy="221"/>
          </a:xfrm>
        </p:grpSpPr>
        <p:sp>
          <p:nvSpPr>
            <p:cNvPr id="61590" name="Text Box 72"/>
            <p:cNvSpPr txBox="1">
              <a:spLocks noChangeArrowheads="1"/>
            </p:cNvSpPr>
            <p:nvPr/>
          </p:nvSpPr>
          <p:spPr bwMode="auto">
            <a:xfrm>
              <a:off x="480" y="1728"/>
              <a:ext cx="768"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Step 2b. </a:t>
              </a:r>
            </a:p>
          </p:txBody>
        </p:sp>
        <p:sp>
          <p:nvSpPr>
            <p:cNvPr id="61591" name="Text Box 73"/>
            <p:cNvSpPr txBox="1">
              <a:spLocks noChangeArrowheads="1"/>
            </p:cNvSpPr>
            <p:nvPr/>
          </p:nvSpPr>
          <p:spPr bwMode="auto">
            <a:xfrm>
              <a:off x="1056" y="1728"/>
              <a:ext cx="3264"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Again refill the hopper by emptying the bins.</a:t>
              </a:r>
            </a:p>
          </p:txBody>
        </p:sp>
      </p:grpSp>
      <p:grpSp>
        <p:nvGrpSpPr>
          <p:cNvPr id="7" name="Group 74"/>
          <p:cNvGrpSpPr>
            <a:grpSpLocks/>
          </p:cNvGrpSpPr>
          <p:nvPr/>
        </p:nvGrpSpPr>
        <p:grpSpPr bwMode="auto">
          <a:xfrm>
            <a:off x="762000" y="3560763"/>
            <a:ext cx="6096000" cy="350837"/>
            <a:chOff x="480" y="1968"/>
            <a:chExt cx="3840" cy="221"/>
          </a:xfrm>
        </p:grpSpPr>
        <p:sp>
          <p:nvSpPr>
            <p:cNvPr id="61588" name="Text Box 75"/>
            <p:cNvSpPr txBox="1">
              <a:spLocks noChangeArrowheads="1"/>
            </p:cNvSpPr>
            <p:nvPr/>
          </p:nvSpPr>
          <p:spPr bwMode="auto">
            <a:xfrm>
              <a:off x="480" y="1968"/>
              <a:ext cx="768"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Step 3a. </a:t>
              </a:r>
            </a:p>
          </p:txBody>
        </p:sp>
        <p:sp>
          <p:nvSpPr>
            <p:cNvPr id="61589" name="Text Box 76"/>
            <p:cNvSpPr txBox="1">
              <a:spLocks noChangeArrowheads="1"/>
            </p:cNvSpPr>
            <p:nvPr/>
          </p:nvSpPr>
          <p:spPr bwMode="auto">
            <a:xfrm>
              <a:off x="1056" y="1968"/>
              <a:ext cx="3264"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Sort the cards using the first digit.</a:t>
              </a:r>
            </a:p>
          </p:txBody>
        </p:sp>
      </p:grpSp>
      <p:grpSp>
        <p:nvGrpSpPr>
          <p:cNvPr id="8" name="Group 77"/>
          <p:cNvGrpSpPr>
            <a:grpSpLocks/>
          </p:cNvGrpSpPr>
          <p:nvPr/>
        </p:nvGrpSpPr>
        <p:grpSpPr bwMode="auto">
          <a:xfrm>
            <a:off x="762000" y="3916363"/>
            <a:ext cx="6096000" cy="350837"/>
            <a:chOff x="480" y="2208"/>
            <a:chExt cx="3840" cy="221"/>
          </a:xfrm>
        </p:grpSpPr>
        <p:sp>
          <p:nvSpPr>
            <p:cNvPr id="61586" name="Text Box 78"/>
            <p:cNvSpPr txBox="1">
              <a:spLocks noChangeArrowheads="1"/>
            </p:cNvSpPr>
            <p:nvPr/>
          </p:nvSpPr>
          <p:spPr bwMode="auto">
            <a:xfrm>
              <a:off x="480" y="2208"/>
              <a:ext cx="768"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Step 3b. </a:t>
              </a:r>
            </a:p>
          </p:txBody>
        </p:sp>
        <p:sp>
          <p:nvSpPr>
            <p:cNvPr id="61587" name="Text Box 79"/>
            <p:cNvSpPr txBox="1">
              <a:spLocks noChangeArrowheads="1"/>
            </p:cNvSpPr>
            <p:nvPr/>
          </p:nvSpPr>
          <p:spPr bwMode="auto">
            <a:xfrm>
              <a:off x="1056" y="2208"/>
              <a:ext cx="3264" cy="221"/>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Refill the hopper one last time.</a:t>
              </a:r>
            </a:p>
          </p:txBody>
        </p:sp>
      </p:grpSp>
      <p:sp>
        <p:nvSpPr>
          <p:cNvPr id="227408" name="Text Box 80"/>
          <p:cNvSpPr txBox="1">
            <a:spLocks noChangeArrowheads="1"/>
          </p:cNvSpPr>
          <p:nvPr/>
        </p:nvSpPr>
        <p:spPr bwMode="auto">
          <a:xfrm>
            <a:off x="1676400" y="2146300"/>
            <a:ext cx="5181600" cy="350838"/>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Note that the list is now sorted by the last digit.</a:t>
            </a:r>
          </a:p>
        </p:txBody>
      </p:sp>
      <p:sp>
        <p:nvSpPr>
          <p:cNvPr id="227409" name="Text Box 81"/>
          <p:cNvSpPr txBox="1">
            <a:spLocks noChangeArrowheads="1"/>
          </p:cNvSpPr>
          <p:nvPr/>
        </p:nvSpPr>
        <p:spPr bwMode="auto">
          <a:xfrm>
            <a:off x="1676400" y="3179763"/>
            <a:ext cx="5181600" cy="350837"/>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The list is now sorted by the last two digits.</a:t>
            </a:r>
          </a:p>
        </p:txBody>
      </p:sp>
      <p:sp>
        <p:nvSpPr>
          <p:cNvPr id="227410" name="Text Box 82"/>
          <p:cNvSpPr txBox="1">
            <a:spLocks noChangeArrowheads="1"/>
          </p:cNvSpPr>
          <p:nvPr/>
        </p:nvSpPr>
        <p:spPr bwMode="auto">
          <a:xfrm>
            <a:off x="1676400" y="4195763"/>
            <a:ext cx="5181600" cy="350837"/>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Times New Roman" charset="0"/>
              </a:rPr>
              <a:t>The list is now completely sorted.</a:t>
            </a:r>
          </a:p>
        </p:txBody>
      </p:sp>
      <p:sp>
        <p:nvSpPr>
          <p:cNvPr id="227411" name="Text Box 83"/>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a:t>3</a:t>
            </a:r>
            <a:r>
              <a:rPr lang="en-US" sz="2400">
                <a:solidFill>
                  <a:srgbClr val="FF0000"/>
                </a:solidFill>
              </a:rPr>
              <a:t>6</a:t>
            </a:r>
            <a:r>
              <a:rPr lang="en-US" sz="2400"/>
              <a:t>1</a:t>
            </a:r>
          </a:p>
        </p:txBody>
      </p:sp>
      <p:sp>
        <p:nvSpPr>
          <p:cNvPr id="227412" name="Text Box 84"/>
          <p:cNvSpPr txBox="1">
            <a:spLocks noChangeArrowheads="1"/>
          </p:cNvSpPr>
          <p:nvPr/>
        </p:nvSpPr>
        <p:spPr bwMode="auto">
          <a:xfrm>
            <a:off x="45466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US" sz="2400"/>
              <a:t>3</a:t>
            </a:r>
            <a:r>
              <a:rPr lang="en-US" sz="2400">
                <a:solidFill>
                  <a:srgbClr val="FF0000"/>
                </a:solidFill>
              </a:rPr>
              <a:t>6</a:t>
            </a:r>
            <a:r>
              <a:rPr lang="en-US" sz="2400"/>
              <a:t>1</a:t>
            </a:r>
          </a:p>
        </p:txBody>
      </p:sp>
      <p:sp>
        <p:nvSpPr>
          <p:cNvPr id="227413" name="Text Box 85"/>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3</a:t>
            </a:r>
            <a:r>
              <a:rPr lang="en-GB" sz="2400">
                <a:solidFill>
                  <a:srgbClr val="FF0000"/>
                </a:solidFill>
              </a:rPr>
              <a:t>6</a:t>
            </a:r>
            <a:r>
              <a:rPr lang="en-GB" sz="2400"/>
              <a:t>7</a:t>
            </a:r>
          </a:p>
          <a:p>
            <a:pPr algn="ctr">
              <a:lnSpc>
                <a:spcPct val="85000"/>
              </a:lnSpc>
            </a:pPr>
            <a:r>
              <a:rPr lang="en-GB" sz="2400"/>
              <a:t>9</a:t>
            </a:r>
            <a:r>
              <a:rPr lang="en-GB" sz="2400">
                <a:solidFill>
                  <a:srgbClr val="FF0000"/>
                </a:solidFill>
              </a:rPr>
              <a:t>8</a:t>
            </a:r>
            <a:r>
              <a:rPr lang="en-GB" sz="2400"/>
              <a:t>7</a:t>
            </a:r>
          </a:p>
          <a:p>
            <a:pPr algn="ctr">
              <a:lnSpc>
                <a:spcPct val="85000"/>
              </a:lnSpc>
            </a:pPr>
            <a:r>
              <a:rPr lang="en-GB" sz="2400"/>
              <a:t>9</a:t>
            </a:r>
            <a:r>
              <a:rPr lang="en-GB" sz="2400">
                <a:solidFill>
                  <a:srgbClr val="FF0000"/>
                </a:solidFill>
              </a:rPr>
              <a:t>4</a:t>
            </a:r>
            <a:r>
              <a:rPr lang="en-GB" sz="2400"/>
              <a:t>6</a:t>
            </a:r>
          </a:p>
          <a:p>
            <a:pPr algn="ctr">
              <a:lnSpc>
                <a:spcPct val="85000"/>
              </a:lnSpc>
            </a:pPr>
            <a:r>
              <a:rPr lang="en-GB" sz="2400"/>
              <a:t>2</a:t>
            </a:r>
            <a:r>
              <a:rPr lang="en-GB" sz="2400">
                <a:solidFill>
                  <a:srgbClr val="FF0000"/>
                </a:solidFill>
              </a:rPr>
              <a:t>3</a:t>
            </a:r>
            <a:r>
              <a:rPr lang="en-GB" sz="2400"/>
              <a:t>6</a:t>
            </a:r>
          </a:p>
          <a:p>
            <a:pPr algn="ctr">
              <a:lnSpc>
                <a:spcPct val="85000"/>
              </a:lnSpc>
            </a:pPr>
            <a:r>
              <a:rPr lang="en-GB" sz="2400"/>
              <a:t>5</a:t>
            </a:r>
            <a:r>
              <a:rPr lang="en-GB" sz="2400">
                <a:solidFill>
                  <a:srgbClr val="FF0000"/>
                </a:solidFill>
              </a:rPr>
              <a:t>0</a:t>
            </a:r>
            <a:r>
              <a:rPr lang="en-GB" sz="2400"/>
              <a:t>3</a:t>
            </a:r>
          </a:p>
          <a:p>
            <a:pPr algn="ctr">
              <a:lnSpc>
                <a:spcPct val="85000"/>
              </a:lnSpc>
            </a:pPr>
            <a:r>
              <a:rPr lang="en-GB" sz="2400"/>
              <a:t>3</a:t>
            </a:r>
            <a:r>
              <a:rPr lang="en-GB" sz="2400">
                <a:solidFill>
                  <a:srgbClr val="FF0000"/>
                </a:solidFill>
              </a:rPr>
              <a:t>6</a:t>
            </a:r>
            <a:r>
              <a:rPr lang="en-GB" sz="2400"/>
              <a:t>1</a:t>
            </a:r>
            <a:endParaRPr lang="en-US" sz="2400"/>
          </a:p>
        </p:txBody>
      </p:sp>
      <p:sp>
        <p:nvSpPr>
          <p:cNvPr id="227414" name="Text Box 86"/>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3</a:t>
            </a:r>
            <a:r>
              <a:rPr lang="en-GB" sz="2400">
                <a:solidFill>
                  <a:srgbClr val="FF0000"/>
                </a:solidFill>
              </a:rPr>
              <a:t>6</a:t>
            </a:r>
            <a:r>
              <a:rPr lang="en-GB" sz="2400"/>
              <a:t>7</a:t>
            </a:r>
          </a:p>
          <a:p>
            <a:pPr algn="ctr">
              <a:lnSpc>
                <a:spcPct val="85000"/>
              </a:lnSpc>
            </a:pPr>
            <a:r>
              <a:rPr lang="en-GB" sz="2400"/>
              <a:t>9</a:t>
            </a:r>
            <a:r>
              <a:rPr lang="en-GB" sz="2400">
                <a:solidFill>
                  <a:srgbClr val="FF0000"/>
                </a:solidFill>
              </a:rPr>
              <a:t>8</a:t>
            </a:r>
            <a:r>
              <a:rPr lang="en-GB" sz="2400"/>
              <a:t>7</a:t>
            </a:r>
          </a:p>
          <a:p>
            <a:pPr algn="ctr">
              <a:lnSpc>
                <a:spcPct val="85000"/>
              </a:lnSpc>
            </a:pPr>
            <a:r>
              <a:rPr lang="en-GB" sz="2400"/>
              <a:t>9</a:t>
            </a:r>
            <a:r>
              <a:rPr lang="en-GB" sz="2400">
                <a:solidFill>
                  <a:srgbClr val="FF0000"/>
                </a:solidFill>
              </a:rPr>
              <a:t>4</a:t>
            </a:r>
            <a:r>
              <a:rPr lang="en-GB" sz="2400"/>
              <a:t>6</a:t>
            </a:r>
          </a:p>
          <a:p>
            <a:pPr algn="ctr">
              <a:lnSpc>
                <a:spcPct val="85000"/>
              </a:lnSpc>
            </a:pPr>
            <a:r>
              <a:rPr lang="en-GB" sz="2400"/>
              <a:t>2</a:t>
            </a:r>
            <a:r>
              <a:rPr lang="en-GB" sz="2400">
                <a:solidFill>
                  <a:srgbClr val="FF0000"/>
                </a:solidFill>
              </a:rPr>
              <a:t>3</a:t>
            </a:r>
            <a:r>
              <a:rPr lang="en-GB" sz="2400"/>
              <a:t>6</a:t>
            </a:r>
          </a:p>
          <a:p>
            <a:pPr algn="ctr">
              <a:lnSpc>
                <a:spcPct val="85000"/>
              </a:lnSpc>
            </a:pPr>
            <a:r>
              <a:rPr lang="en-GB" sz="2400"/>
              <a:t>5</a:t>
            </a:r>
            <a:r>
              <a:rPr lang="en-GB" sz="2400">
                <a:solidFill>
                  <a:srgbClr val="FF0000"/>
                </a:solidFill>
              </a:rPr>
              <a:t>0</a:t>
            </a:r>
            <a:r>
              <a:rPr lang="en-GB" sz="2400"/>
              <a:t>3</a:t>
            </a:r>
            <a:endParaRPr lang="en-US" sz="2400"/>
          </a:p>
        </p:txBody>
      </p:sp>
      <p:sp>
        <p:nvSpPr>
          <p:cNvPr id="227415" name="Text Box 87"/>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3</a:t>
            </a:r>
            <a:r>
              <a:rPr lang="en-GB" sz="2400">
                <a:solidFill>
                  <a:srgbClr val="FF0000"/>
                </a:solidFill>
              </a:rPr>
              <a:t>6</a:t>
            </a:r>
            <a:r>
              <a:rPr lang="en-GB" sz="2400"/>
              <a:t>7</a:t>
            </a:r>
          </a:p>
          <a:p>
            <a:pPr algn="ctr">
              <a:lnSpc>
                <a:spcPct val="85000"/>
              </a:lnSpc>
            </a:pPr>
            <a:r>
              <a:rPr lang="en-GB" sz="2400"/>
              <a:t>9</a:t>
            </a:r>
            <a:r>
              <a:rPr lang="en-GB" sz="2400">
                <a:solidFill>
                  <a:srgbClr val="FF0000"/>
                </a:solidFill>
              </a:rPr>
              <a:t>8</a:t>
            </a:r>
            <a:r>
              <a:rPr lang="en-GB" sz="2400"/>
              <a:t>7</a:t>
            </a:r>
          </a:p>
          <a:p>
            <a:pPr algn="ctr">
              <a:lnSpc>
                <a:spcPct val="85000"/>
              </a:lnSpc>
            </a:pPr>
            <a:r>
              <a:rPr lang="en-GB" sz="2400"/>
              <a:t>9</a:t>
            </a:r>
            <a:r>
              <a:rPr lang="en-GB" sz="2400">
                <a:solidFill>
                  <a:srgbClr val="FF0000"/>
                </a:solidFill>
              </a:rPr>
              <a:t>4</a:t>
            </a:r>
            <a:r>
              <a:rPr lang="en-GB" sz="2400"/>
              <a:t>6</a:t>
            </a:r>
          </a:p>
          <a:p>
            <a:pPr algn="ctr">
              <a:lnSpc>
                <a:spcPct val="85000"/>
              </a:lnSpc>
            </a:pPr>
            <a:r>
              <a:rPr lang="en-GB" sz="2400"/>
              <a:t>2</a:t>
            </a:r>
            <a:r>
              <a:rPr lang="en-GB" sz="2400">
                <a:solidFill>
                  <a:srgbClr val="FF0000"/>
                </a:solidFill>
              </a:rPr>
              <a:t>3</a:t>
            </a:r>
            <a:r>
              <a:rPr lang="en-GB" sz="2400"/>
              <a:t>6</a:t>
            </a:r>
            <a:endParaRPr lang="en-US" sz="2400"/>
          </a:p>
        </p:txBody>
      </p:sp>
      <p:sp>
        <p:nvSpPr>
          <p:cNvPr id="227416" name="Text Box 88"/>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3</a:t>
            </a:r>
            <a:r>
              <a:rPr lang="en-GB" sz="2400">
                <a:solidFill>
                  <a:srgbClr val="FF0000"/>
                </a:solidFill>
              </a:rPr>
              <a:t>6</a:t>
            </a:r>
            <a:r>
              <a:rPr lang="en-GB" sz="2400"/>
              <a:t>7</a:t>
            </a:r>
          </a:p>
          <a:p>
            <a:pPr algn="ctr">
              <a:lnSpc>
                <a:spcPct val="85000"/>
              </a:lnSpc>
            </a:pPr>
            <a:r>
              <a:rPr lang="en-GB" sz="2400"/>
              <a:t>9</a:t>
            </a:r>
            <a:r>
              <a:rPr lang="en-GB" sz="2400">
                <a:solidFill>
                  <a:srgbClr val="FF0000"/>
                </a:solidFill>
              </a:rPr>
              <a:t>8</a:t>
            </a:r>
            <a:r>
              <a:rPr lang="en-GB" sz="2400"/>
              <a:t>7</a:t>
            </a:r>
          </a:p>
          <a:p>
            <a:pPr algn="ctr">
              <a:lnSpc>
                <a:spcPct val="85000"/>
              </a:lnSpc>
            </a:pPr>
            <a:r>
              <a:rPr lang="en-GB" sz="2400"/>
              <a:t>9</a:t>
            </a:r>
            <a:r>
              <a:rPr lang="en-GB" sz="2400">
                <a:solidFill>
                  <a:srgbClr val="FF0000"/>
                </a:solidFill>
              </a:rPr>
              <a:t>4</a:t>
            </a:r>
            <a:r>
              <a:rPr lang="en-GB" sz="2400"/>
              <a:t>6</a:t>
            </a:r>
          </a:p>
        </p:txBody>
      </p:sp>
      <p:sp>
        <p:nvSpPr>
          <p:cNvPr id="227417" name="Text Box 89"/>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3</a:t>
            </a:r>
            <a:r>
              <a:rPr lang="en-GB" sz="2400">
                <a:solidFill>
                  <a:srgbClr val="FF0000"/>
                </a:solidFill>
              </a:rPr>
              <a:t>6</a:t>
            </a:r>
            <a:r>
              <a:rPr lang="en-GB" sz="2400"/>
              <a:t>7</a:t>
            </a:r>
          </a:p>
          <a:p>
            <a:pPr algn="ctr">
              <a:lnSpc>
                <a:spcPct val="85000"/>
              </a:lnSpc>
            </a:pPr>
            <a:r>
              <a:rPr lang="en-GB" sz="2400"/>
              <a:t>9</a:t>
            </a:r>
            <a:r>
              <a:rPr lang="en-GB" sz="2400">
                <a:solidFill>
                  <a:srgbClr val="FF0000"/>
                </a:solidFill>
              </a:rPr>
              <a:t>8</a:t>
            </a:r>
            <a:r>
              <a:rPr lang="en-GB" sz="2400"/>
              <a:t>7</a:t>
            </a:r>
          </a:p>
        </p:txBody>
      </p:sp>
      <p:sp>
        <p:nvSpPr>
          <p:cNvPr id="227418" name="Text Box 90"/>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3</a:t>
            </a:r>
            <a:r>
              <a:rPr lang="en-GB" sz="2400">
                <a:solidFill>
                  <a:srgbClr val="FF0000"/>
                </a:solidFill>
              </a:rPr>
              <a:t>6</a:t>
            </a:r>
            <a:r>
              <a:rPr lang="en-GB" sz="2400"/>
              <a:t>7</a:t>
            </a:r>
          </a:p>
        </p:txBody>
      </p:sp>
      <p:sp>
        <p:nvSpPr>
          <p:cNvPr id="227419" name="Text Box 91"/>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8</a:t>
            </a:r>
            <a:r>
              <a:rPr lang="en-GB" sz="2400">
                <a:solidFill>
                  <a:srgbClr val="FF0000"/>
                </a:solidFill>
              </a:rPr>
              <a:t>3</a:t>
            </a:r>
            <a:r>
              <a:rPr lang="en-GB" sz="2400"/>
              <a:t>8</a:t>
            </a:r>
          </a:p>
        </p:txBody>
      </p:sp>
      <p:sp>
        <p:nvSpPr>
          <p:cNvPr id="227420" name="Text Box 92"/>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p:txBody>
      </p:sp>
      <p:sp>
        <p:nvSpPr>
          <p:cNvPr id="227421" name="Text Box 93"/>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2</a:t>
            </a:r>
            <a:r>
              <a:rPr lang="en-GB" sz="2400">
                <a:solidFill>
                  <a:srgbClr val="FF0000"/>
                </a:solidFill>
              </a:rPr>
              <a:t>5</a:t>
            </a:r>
            <a:r>
              <a:rPr lang="en-GB" sz="2400"/>
              <a:t>9</a:t>
            </a:r>
          </a:p>
        </p:txBody>
      </p:sp>
      <p:sp>
        <p:nvSpPr>
          <p:cNvPr id="227422" name="Text Box 94"/>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t>8</a:t>
            </a:r>
            <a:r>
              <a:rPr lang="en-GB" sz="2400">
                <a:solidFill>
                  <a:srgbClr val="FF0000"/>
                </a:solidFill>
              </a:rPr>
              <a:t>0</a:t>
            </a:r>
            <a:r>
              <a:rPr lang="en-GB" sz="2400"/>
              <a:t>9</a:t>
            </a:r>
          </a:p>
        </p:txBody>
      </p:sp>
      <p:sp>
        <p:nvSpPr>
          <p:cNvPr id="227423" name="Text Box 95"/>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5</a:t>
            </a:r>
            <a:r>
              <a:rPr lang="en-GB" sz="2400">
                <a:solidFill>
                  <a:srgbClr val="FF0000"/>
                </a:solidFill>
              </a:rPr>
              <a:t>0</a:t>
            </a:r>
            <a:r>
              <a:rPr lang="en-GB" sz="2400"/>
              <a:t>3</a:t>
            </a:r>
            <a:endParaRPr lang="en-US" sz="2400"/>
          </a:p>
        </p:txBody>
      </p:sp>
      <p:sp>
        <p:nvSpPr>
          <p:cNvPr id="227424" name="Text Box 96"/>
          <p:cNvSpPr txBox="1">
            <a:spLocks noChangeArrowheads="1"/>
          </p:cNvSpPr>
          <p:nvPr/>
        </p:nvSpPr>
        <p:spPr bwMode="auto">
          <a:xfrm>
            <a:off x="5207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5</a:t>
            </a:r>
            <a:r>
              <a:rPr lang="en-GB" sz="2400">
                <a:solidFill>
                  <a:srgbClr val="FF0000"/>
                </a:solidFill>
              </a:rPr>
              <a:t>0</a:t>
            </a:r>
            <a:r>
              <a:rPr lang="en-GB" sz="2400"/>
              <a:t>3</a:t>
            </a:r>
            <a:endParaRPr lang="en-US" sz="2400"/>
          </a:p>
        </p:txBody>
      </p:sp>
      <p:sp>
        <p:nvSpPr>
          <p:cNvPr id="227425" name="Text Box 97"/>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2</a:t>
            </a:r>
            <a:r>
              <a:rPr lang="en-GB" sz="2400">
                <a:solidFill>
                  <a:srgbClr val="FF0000"/>
                </a:solidFill>
              </a:rPr>
              <a:t>3</a:t>
            </a:r>
            <a:r>
              <a:rPr lang="en-GB" sz="2400"/>
              <a:t>6</a:t>
            </a:r>
            <a:endParaRPr lang="en-US" sz="2400"/>
          </a:p>
        </p:txBody>
      </p:sp>
      <p:sp>
        <p:nvSpPr>
          <p:cNvPr id="227426" name="Text Box 98"/>
          <p:cNvSpPr txBox="1">
            <a:spLocks noChangeArrowheads="1"/>
          </p:cNvSpPr>
          <p:nvPr/>
        </p:nvSpPr>
        <p:spPr bwMode="auto">
          <a:xfrm>
            <a:off x="25273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2</a:t>
            </a:r>
            <a:r>
              <a:rPr lang="en-GB" sz="2400">
                <a:solidFill>
                  <a:srgbClr val="FF0000"/>
                </a:solidFill>
              </a:rPr>
              <a:t>3</a:t>
            </a:r>
            <a:r>
              <a:rPr lang="en-GB" sz="2400"/>
              <a:t>6</a:t>
            </a:r>
            <a:endParaRPr lang="en-US" sz="2400"/>
          </a:p>
        </p:txBody>
      </p:sp>
      <p:sp>
        <p:nvSpPr>
          <p:cNvPr id="227427" name="Text Box 99"/>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9</a:t>
            </a:r>
            <a:r>
              <a:rPr lang="en-GB" sz="2400">
                <a:solidFill>
                  <a:srgbClr val="FF0000"/>
                </a:solidFill>
              </a:rPr>
              <a:t>4</a:t>
            </a:r>
            <a:r>
              <a:rPr lang="en-GB" sz="2400"/>
              <a:t>6</a:t>
            </a:r>
            <a:endParaRPr lang="en-US" sz="2400"/>
          </a:p>
        </p:txBody>
      </p:sp>
      <p:sp>
        <p:nvSpPr>
          <p:cNvPr id="227428" name="Text Box 100"/>
          <p:cNvSpPr txBox="1">
            <a:spLocks noChangeArrowheads="1"/>
          </p:cNvSpPr>
          <p:nvPr/>
        </p:nvSpPr>
        <p:spPr bwMode="auto">
          <a:xfrm>
            <a:off x="31877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9</a:t>
            </a:r>
            <a:r>
              <a:rPr lang="en-GB" sz="2400">
                <a:solidFill>
                  <a:srgbClr val="FF0000"/>
                </a:solidFill>
              </a:rPr>
              <a:t>4</a:t>
            </a:r>
            <a:r>
              <a:rPr lang="en-GB" sz="2400"/>
              <a:t>6</a:t>
            </a:r>
            <a:endParaRPr lang="en-US" sz="2400"/>
          </a:p>
        </p:txBody>
      </p:sp>
      <p:sp>
        <p:nvSpPr>
          <p:cNvPr id="227429" name="Text Box 101"/>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9</a:t>
            </a:r>
            <a:r>
              <a:rPr lang="en-GB" sz="2400">
                <a:solidFill>
                  <a:srgbClr val="FF0000"/>
                </a:solidFill>
              </a:rPr>
              <a:t>8</a:t>
            </a:r>
            <a:r>
              <a:rPr lang="en-GB" sz="2400"/>
              <a:t>7</a:t>
            </a:r>
            <a:endParaRPr lang="en-US" sz="2400"/>
          </a:p>
        </p:txBody>
      </p:sp>
      <p:sp>
        <p:nvSpPr>
          <p:cNvPr id="227430" name="Text Box 102"/>
          <p:cNvSpPr txBox="1">
            <a:spLocks noChangeArrowheads="1"/>
          </p:cNvSpPr>
          <p:nvPr/>
        </p:nvSpPr>
        <p:spPr bwMode="auto">
          <a:xfrm>
            <a:off x="58928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9</a:t>
            </a:r>
            <a:r>
              <a:rPr lang="en-GB" sz="2400">
                <a:solidFill>
                  <a:srgbClr val="FF0000"/>
                </a:solidFill>
              </a:rPr>
              <a:t>8</a:t>
            </a:r>
            <a:r>
              <a:rPr lang="en-GB" sz="2400"/>
              <a:t>7</a:t>
            </a:r>
            <a:endParaRPr lang="en-US" sz="2400"/>
          </a:p>
        </p:txBody>
      </p:sp>
      <p:sp>
        <p:nvSpPr>
          <p:cNvPr id="227431" name="Text Box 103"/>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3</a:t>
            </a:r>
            <a:r>
              <a:rPr lang="en-GB" sz="2400">
                <a:solidFill>
                  <a:srgbClr val="FF0000"/>
                </a:solidFill>
              </a:rPr>
              <a:t>6</a:t>
            </a:r>
            <a:r>
              <a:rPr lang="en-GB" sz="2400"/>
              <a:t>7</a:t>
            </a:r>
            <a:endParaRPr lang="en-US" sz="2400"/>
          </a:p>
        </p:txBody>
      </p:sp>
      <p:sp>
        <p:nvSpPr>
          <p:cNvPr id="227432" name="Text Box 104"/>
          <p:cNvSpPr txBox="1">
            <a:spLocks noChangeArrowheads="1"/>
          </p:cNvSpPr>
          <p:nvPr/>
        </p:nvSpPr>
        <p:spPr bwMode="auto">
          <a:xfrm>
            <a:off x="45466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3</a:t>
            </a:r>
            <a:r>
              <a:rPr lang="en-GB" sz="2400">
                <a:solidFill>
                  <a:srgbClr val="FF0000"/>
                </a:solidFill>
              </a:rPr>
              <a:t>6</a:t>
            </a:r>
            <a:r>
              <a:rPr lang="en-GB" sz="2400"/>
              <a:t>7</a:t>
            </a:r>
            <a:endParaRPr lang="en-US" sz="2400"/>
          </a:p>
        </p:txBody>
      </p:sp>
      <p:sp>
        <p:nvSpPr>
          <p:cNvPr id="227433" name="Text Box 105"/>
          <p:cNvSpPr txBox="1">
            <a:spLocks noChangeArrowheads="1"/>
          </p:cNvSpPr>
          <p:nvPr/>
        </p:nvSpPr>
        <p:spPr bwMode="auto">
          <a:xfrm>
            <a:off x="25273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8</a:t>
            </a:r>
            <a:r>
              <a:rPr lang="en-GB" sz="2400">
                <a:solidFill>
                  <a:srgbClr val="FF0000"/>
                </a:solidFill>
              </a:rPr>
              <a:t>3</a:t>
            </a:r>
            <a:r>
              <a:rPr lang="en-GB" sz="2400"/>
              <a:t>8</a:t>
            </a:r>
            <a:endParaRPr lang="en-US" sz="2400"/>
          </a:p>
        </p:txBody>
      </p:sp>
      <p:sp>
        <p:nvSpPr>
          <p:cNvPr id="227434" name="Text Box 106"/>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8</a:t>
            </a:r>
            <a:r>
              <a:rPr lang="en-GB" sz="2400">
                <a:solidFill>
                  <a:srgbClr val="FF0000"/>
                </a:solidFill>
              </a:rPr>
              <a:t>3</a:t>
            </a:r>
            <a:r>
              <a:rPr lang="en-GB" sz="2400"/>
              <a:t>8</a:t>
            </a:r>
            <a:endParaRPr lang="en-US" sz="2400"/>
          </a:p>
        </p:txBody>
      </p:sp>
      <p:sp>
        <p:nvSpPr>
          <p:cNvPr id="227435" name="Text Box 107"/>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6</a:t>
            </a:r>
            <a:r>
              <a:rPr lang="en-GB" sz="2400">
                <a:solidFill>
                  <a:srgbClr val="FF0000"/>
                </a:solidFill>
              </a:rPr>
              <a:t>5</a:t>
            </a:r>
            <a:r>
              <a:rPr lang="en-GB" sz="2400"/>
              <a:t>9</a:t>
            </a:r>
            <a:endParaRPr lang="en-US" sz="2400"/>
          </a:p>
        </p:txBody>
      </p:sp>
      <p:sp>
        <p:nvSpPr>
          <p:cNvPr id="227436" name="Text Box 108"/>
          <p:cNvSpPr txBox="1">
            <a:spLocks noChangeArrowheads="1"/>
          </p:cNvSpPr>
          <p:nvPr/>
        </p:nvSpPr>
        <p:spPr bwMode="auto">
          <a:xfrm>
            <a:off x="38735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6</a:t>
            </a:r>
            <a:r>
              <a:rPr lang="en-GB" sz="2400">
                <a:solidFill>
                  <a:srgbClr val="FF0000"/>
                </a:solidFill>
              </a:rPr>
              <a:t>5</a:t>
            </a:r>
            <a:r>
              <a:rPr lang="en-GB" sz="2400"/>
              <a:t>9</a:t>
            </a:r>
            <a:endParaRPr lang="en-US" sz="2400"/>
          </a:p>
        </p:txBody>
      </p:sp>
      <p:sp>
        <p:nvSpPr>
          <p:cNvPr id="227437" name="Text Box 109"/>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2</a:t>
            </a:r>
            <a:r>
              <a:rPr lang="en-GB" sz="2400">
                <a:solidFill>
                  <a:srgbClr val="FF0000"/>
                </a:solidFill>
              </a:rPr>
              <a:t>5</a:t>
            </a:r>
            <a:r>
              <a:rPr lang="en-GB" sz="2400"/>
              <a:t>9</a:t>
            </a:r>
            <a:endParaRPr lang="en-US" sz="2400"/>
          </a:p>
        </p:txBody>
      </p:sp>
      <p:sp>
        <p:nvSpPr>
          <p:cNvPr id="227438" name="Text Box 110"/>
          <p:cNvSpPr txBox="1">
            <a:spLocks noChangeArrowheads="1"/>
          </p:cNvSpPr>
          <p:nvPr/>
        </p:nvSpPr>
        <p:spPr bwMode="auto">
          <a:xfrm>
            <a:off x="38735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2</a:t>
            </a:r>
            <a:r>
              <a:rPr lang="en-GB" sz="2400">
                <a:solidFill>
                  <a:srgbClr val="FF0000"/>
                </a:solidFill>
              </a:rPr>
              <a:t>5</a:t>
            </a:r>
            <a:r>
              <a:rPr lang="en-GB" sz="2400"/>
              <a:t>9</a:t>
            </a:r>
            <a:endParaRPr lang="en-US" sz="2400"/>
          </a:p>
        </p:txBody>
      </p:sp>
      <p:sp>
        <p:nvSpPr>
          <p:cNvPr id="227439" name="Text Box 111"/>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t>8</a:t>
            </a:r>
            <a:r>
              <a:rPr lang="en-GB" sz="2400">
                <a:solidFill>
                  <a:srgbClr val="FF0000"/>
                </a:solidFill>
              </a:rPr>
              <a:t>0</a:t>
            </a:r>
            <a:r>
              <a:rPr lang="en-GB" sz="2400"/>
              <a:t>9</a:t>
            </a:r>
            <a:endParaRPr lang="en-US" sz="2400"/>
          </a:p>
        </p:txBody>
      </p:sp>
      <p:sp>
        <p:nvSpPr>
          <p:cNvPr id="227440" name="Text Box 112"/>
          <p:cNvSpPr txBox="1">
            <a:spLocks noChangeArrowheads="1"/>
          </p:cNvSpPr>
          <p:nvPr/>
        </p:nvSpPr>
        <p:spPr bwMode="auto">
          <a:xfrm>
            <a:off x="5207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t>8</a:t>
            </a:r>
            <a:r>
              <a:rPr lang="en-GB" sz="2400">
                <a:solidFill>
                  <a:srgbClr val="FF0000"/>
                </a:solidFill>
              </a:rPr>
              <a:t>0</a:t>
            </a:r>
            <a:r>
              <a:rPr lang="en-GB" sz="2400"/>
              <a:t>9</a:t>
            </a:r>
            <a:endParaRPr lang="en-US" sz="2400"/>
          </a:p>
        </p:txBody>
      </p:sp>
      <p:sp>
        <p:nvSpPr>
          <p:cNvPr id="227441" name="Text Box 113"/>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r>
              <a:rPr lang="en-GB" sz="2400"/>
              <a:t>9</a:t>
            </a:r>
            <a:r>
              <a:rPr lang="en-GB" sz="2400">
                <a:solidFill>
                  <a:srgbClr val="FF0000"/>
                </a:solidFill>
              </a:rPr>
              <a:t>87</a:t>
            </a:r>
            <a:endParaRPr lang="en-GB" sz="2400"/>
          </a:p>
          <a:p>
            <a:pPr algn="ctr">
              <a:lnSpc>
                <a:spcPct val="85000"/>
              </a:lnSpc>
            </a:pPr>
            <a:r>
              <a:rPr lang="en-GB" sz="2400"/>
              <a:t>3</a:t>
            </a:r>
            <a:r>
              <a:rPr lang="en-GB" sz="2400">
                <a:solidFill>
                  <a:srgbClr val="FF0000"/>
                </a:solidFill>
              </a:rPr>
              <a:t>67</a:t>
            </a:r>
            <a:endParaRPr lang="en-GB" sz="2400"/>
          </a:p>
          <a:p>
            <a:pPr algn="ctr">
              <a:lnSpc>
                <a:spcPct val="85000"/>
              </a:lnSpc>
            </a:pPr>
            <a:r>
              <a:rPr lang="en-GB" sz="2400"/>
              <a:t>3</a:t>
            </a:r>
            <a:r>
              <a:rPr lang="en-GB" sz="2400">
                <a:solidFill>
                  <a:srgbClr val="FF0000"/>
                </a:solidFill>
              </a:rPr>
              <a:t>61</a:t>
            </a:r>
            <a:endParaRPr lang="en-GB" sz="2400"/>
          </a:p>
          <a:p>
            <a:pPr algn="ctr">
              <a:lnSpc>
                <a:spcPct val="85000"/>
              </a:lnSpc>
            </a:pPr>
            <a:r>
              <a:rPr lang="en-GB" sz="2400"/>
              <a:t>2</a:t>
            </a:r>
            <a:r>
              <a:rPr lang="en-GB" sz="2400">
                <a:solidFill>
                  <a:srgbClr val="FF0000"/>
                </a:solidFill>
              </a:rPr>
              <a:t>59</a:t>
            </a:r>
            <a:endParaRPr lang="en-GB" sz="2400"/>
          </a:p>
          <a:p>
            <a:pPr algn="ctr">
              <a:lnSpc>
                <a:spcPct val="85000"/>
              </a:lnSpc>
            </a:pPr>
            <a:r>
              <a:rPr lang="en-GB" sz="2400"/>
              <a:t>6</a:t>
            </a:r>
            <a:r>
              <a:rPr lang="en-GB" sz="2400">
                <a:solidFill>
                  <a:srgbClr val="FF0000"/>
                </a:solidFill>
              </a:rPr>
              <a:t>59</a:t>
            </a:r>
            <a:endParaRPr lang="en-GB" sz="2400"/>
          </a:p>
          <a:p>
            <a:pPr algn="ctr">
              <a:lnSpc>
                <a:spcPct val="85000"/>
              </a:lnSpc>
            </a:pPr>
            <a:r>
              <a:rPr lang="en-GB" sz="2400"/>
              <a:t>9</a:t>
            </a:r>
            <a:r>
              <a:rPr lang="en-GB" sz="2400">
                <a:solidFill>
                  <a:srgbClr val="FF0000"/>
                </a:solidFill>
              </a:rPr>
              <a:t>46</a:t>
            </a:r>
            <a:endParaRPr lang="en-GB" sz="2400"/>
          </a:p>
          <a:p>
            <a:pPr algn="ctr">
              <a:lnSpc>
                <a:spcPct val="85000"/>
              </a:lnSpc>
            </a:pPr>
            <a:r>
              <a:rPr lang="en-GB" sz="2400"/>
              <a:t>8</a:t>
            </a:r>
            <a:r>
              <a:rPr lang="en-GB" sz="2400">
                <a:solidFill>
                  <a:srgbClr val="FF0000"/>
                </a:solidFill>
              </a:rPr>
              <a:t>38</a:t>
            </a:r>
            <a:endParaRPr lang="en-GB" sz="2400"/>
          </a:p>
          <a:p>
            <a:pPr algn="ctr">
              <a:lnSpc>
                <a:spcPct val="85000"/>
              </a:lnSpc>
            </a:pPr>
            <a:r>
              <a:rPr lang="en-GB" sz="2400"/>
              <a:t>2</a:t>
            </a:r>
            <a:r>
              <a:rPr lang="en-GB" sz="2400">
                <a:solidFill>
                  <a:srgbClr val="FF0000"/>
                </a:solidFill>
              </a:rPr>
              <a:t>36</a:t>
            </a:r>
            <a:endParaRPr lang="en-GB" sz="2400"/>
          </a:p>
          <a:p>
            <a:pPr algn="ctr">
              <a:lnSpc>
                <a:spcPct val="85000"/>
              </a:lnSpc>
            </a:pPr>
            <a:r>
              <a:rPr lang="en-GB" sz="2400"/>
              <a:t>8</a:t>
            </a:r>
            <a:r>
              <a:rPr lang="en-GB" sz="2400">
                <a:solidFill>
                  <a:srgbClr val="FF0000"/>
                </a:solidFill>
              </a:rPr>
              <a:t>09</a:t>
            </a:r>
            <a:endParaRPr lang="en-GB" sz="2400"/>
          </a:p>
          <a:p>
            <a:pPr algn="ctr">
              <a:lnSpc>
                <a:spcPct val="85000"/>
              </a:lnSpc>
            </a:pPr>
            <a:r>
              <a:rPr lang="en-GB" sz="2400"/>
              <a:t>5</a:t>
            </a:r>
            <a:r>
              <a:rPr lang="en-GB" sz="2400">
                <a:solidFill>
                  <a:srgbClr val="FF0000"/>
                </a:solidFill>
              </a:rPr>
              <a:t>03</a:t>
            </a:r>
            <a:endParaRPr lang="en-US" sz="2400"/>
          </a:p>
        </p:txBody>
      </p:sp>
      <p:sp>
        <p:nvSpPr>
          <p:cNvPr id="227442" name="Text Box 114"/>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r>
              <a:rPr lang="en-GB" sz="2400"/>
              <a:t>3</a:t>
            </a:r>
            <a:r>
              <a:rPr lang="en-GB" sz="2400">
                <a:solidFill>
                  <a:srgbClr val="FF0000"/>
                </a:solidFill>
              </a:rPr>
              <a:t>6</a:t>
            </a:r>
            <a:r>
              <a:rPr lang="en-GB" sz="2400"/>
              <a:t>7</a:t>
            </a:r>
          </a:p>
          <a:p>
            <a:pPr algn="ctr">
              <a:lnSpc>
                <a:spcPct val="85000"/>
              </a:lnSpc>
            </a:pPr>
            <a:r>
              <a:rPr lang="en-GB" sz="2400"/>
              <a:t>3</a:t>
            </a:r>
            <a:r>
              <a:rPr lang="en-GB" sz="2400">
                <a:solidFill>
                  <a:srgbClr val="FF0000"/>
                </a:solidFill>
              </a:rPr>
              <a:t>6</a:t>
            </a:r>
            <a:r>
              <a:rPr lang="en-GB" sz="2400"/>
              <a:t>1</a:t>
            </a:r>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9</a:t>
            </a:r>
            <a:r>
              <a:rPr lang="en-GB" sz="2400">
                <a:solidFill>
                  <a:srgbClr val="FF0000"/>
                </a:solidFill>
              </a:rPr>
              <a:t>4</a:t>
            </a:r>
            <a:r>
              <a:rPr lang="en-GB" sz="2400"/>
              <a:t>6</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2</a:t>
            </a:r>
            <a:r>
              <a:rPr lang="en-GB" sz="2400">
                <a:solidFill>
                  <a:srgbClr val="FF0000"/>
                </a:solidFill>
              </a:rPr>
              <a:t>3</a:t>
            </a:r>
            <a:r>
              <a:rPr lang="en-GB" sz="2400"/>
              <a:t>6</a:t>
            </a:r>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5</a:t>
            </a:r>
            <a:r>
              <a:rPr lang="en-GB" sz="2400">
                <a:solidFill>
                  <a:srgbClr val="FF0000"/>
                </a:solidFill>
              </a:rPr>
              <a:t>0</a:t>
            </a:r>
            <a:r>
              <a:rPr lang="en-GB" sz="2400"/>
              <a:t>3</a:t>
            </a:r>
            <a:endParaRPr lang="en-US" sz="2400"/>
          </a:p>
        </p:txBody>
      </p:sp>
      <p:sp>
        <p:nvSpPr>
          <p:cNvPr id="227443" name="Text Box 115"/>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2</a:t>
            </a:r>
            <a:r>
              <a:rPr lang="en-GB" sz="2400">
                <a:solidFill>
                  <a:srgbClr val="FF0000"/>
                </a:solidFill>
              </a:rPr>
              <a:t>5</a:t>
            </a:r>
            <a:r>
              <a:rPr lang="en-GB" sz="2400"/>
              <a:t>9</a:t>
            </a:r>
          </a:p>
          <a:p>
            <a:pPr algn="ctr">
              <a:lnSpc>
                <a:spcPct val="85000"/>
              </a:lnSpc>
            </a:pPr>
            <a:r>
              <a:rPr lang="en-GB" sz="2400"/>
              <a:t>6</a:t>
            </a:r>
            <a:r>
              <a:rPr lang="en-GB" sz="2400">
                <a:solidFill>
                  <a:srgbClr val="FF0000"/>
                </a:solidFill>
              </a:rPr>
              <a:t>5</a:t>
            </a:r>
            <a:r>
              <a:rPr lang="en-GB" sz="2400"/>
              <a:t>9</a:t>
            </a:r>
          </a:p>
          <a:p>
            <a:pPr algn="ctr">
              <a:lnSpc>
                <a:spcPct val="85000"/>
              </a:lnSpc>
            </a:pPr>
            <a:r>
              <a:rPr lang="en-GB" sz="2400"/>
              <a:t>9</a:t>
            </a:r>
            <a:r>
              <a:rPr lang="en-GB" sz="2400">
                <a:solidFill>
                  <a:srgbClr val="FF0000"/>
                </a:solidFill>
              </a:rPr>
              <a:t>4</a:t>
            </a:r>
            <a:r>
              <a:rPr lang="en-GB" sz="2400"/>
              <a:t>6</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2</a:t>
            </a:r>
            <a:r>
              <a:rPr lang="en-GB" sz="2400">
                <a:solidFill>
                  <a:srgbClr val="FF0000"/>
                </a:solidFill>
              </a:rPr>
              <a:t>3</a:t>
            </a:r>
            <a:r>
              <a:rPr lang="en-GB" sz="2400"/>
              <a:t>6</a:t>
            </a:r>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5</a:t>
            </a:r>
            <a:r>
              <a:rPr lang="en-GB" sz="2400">
                <a:solidFill>
                  <a:srgbClr val="FF0000"/>
                </a:solidFill>
              </a:rPr>
              <a:t>0</a:t>
            </a:r>
            <a:r>
              <a:rPr lang="en-GB" sz="2400"/>
              <a:t>3</a:t>
            </a:r>
            <a:endParaRPr lang="en-US" sz="2400"/>
          </a:p>
        </p:txBody>
      </p:sp>
      <p:sp>
        <p:nvSpPr>
          <p:cNvPr id="227444" name="Text Box 116"/>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9</a:t>
            </a:r>
            <a:r>
              <a:rPr lang="en-GB" sz="2400">
                <a:solidFill>
                  <a:srgbClr val="FF0000"/>
                </a:solidFill>
              </a:rPr>
              <a:t>4</a:t>
            </a:r>
            <a:r>
              <a:rPr lang="en-GB" sz="2400"/>
              <a:t>6</a:t>
            </a:r>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2</a:t>
            </a:r>
            <a:r>
              <a:rPr lang="en-GB" sz="2400">
                <a:solidFill>
                  <a:srgbClr val="FF0000"/>
                </a:solidFill>
              </a:rPr>
              <a:t>3</a:t>
            </a:r>
            <a:r>
              <a:rPr lang="en-GB" sz="2400"/>
              <a:t>6</a:t>
            </a:r>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5</a:t>
            </a:r>
            <a:r>
              <a:rPr lang="en-GB" sz="2400">
                <a:solidFill>
                  <a:srgbClr val="FF0000"/>
                </a:solidFill>
              </a:rPr>
              <a:t>0</a:t>
            </a:r>
            <a:r>
              <a:rPr lang="en-GB" sz="2400"/>
              <a:t>3</a:t>
            </a:r>
            <a:endParaRPr lang="en-US" sz="2400"/>
          </a:p>
        </p:txBody>
      </p:sp>
      <p:sp>
        <p:nvSpPr>
          <p:cNvPr id="227445" name="Text Box 117"/>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8</a:t>
            </a:r>
            <a:r>
              <a:rPr lang="en-GB" sz="2400">
                <a:solidFill>
                  <a:srgbClr val="FF0000"/>
                </a:solidFill>
              </a:rPr>
              <a:t>3</a:t>
            </a:r>
            <a:r>
              <a:rPr lang="en-GB" sz="2400"/>
              <a:t>8</a:t>
            </a:r>
          </a:p>
          <a:p>
            <a:pPr algn="ctr">
              <a:lnSpc>
                <a:spcPct val="85000"/>
              </a:lnSpc>
            </a:pPr>
            <a:r>
              <a:rPr lang="en-GB" sz="2400"/>
              <a:t>2</a:t>
            </a:r>
            <a:r>
              <a:rPr lang="en-GB" sz="2400">
                <a:solidFill>
                  <a:srgbClr val="FF0000"/>
                </a:solidFill>
              </a:rPr>
              <a:t>3</a:t>
            </a:r>
            <a:r>
              <a:rPr lang="en-GB" sz="2400"/>
              <a:t>6</a:t>
            </a:r>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5</a:t>
            </a:r>
            <a:r>
              <a:rPr lang="en-GB" sz="2400">
                <a:solidFill>
                  <a:srgbClr val="FF0000"/>
                </a:solidFill>
              </a:rPr>
              <a:t>0</a:t>
            </a:r>
            <a:r>
              <a:rPr lang="en-GB" sz="2400"/>
              <a:t>3</a:t>
            </a:r>
            <a:endParaRPr lang="en-US" sz="2400"/>
          </a:p>
        </p:txBody>
      </p:sp>
      <p:sp>
        <p:nvSpPr>
          <p:cNvPr id="227446" name="Text Box 118"/>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t>8</a:t>
            </a:r>
            <a:r>
              <a:rPr lang="en-GB" sz="2400">
                <a:solidFill>
                  <a:srgbClr val="FF0000"/>
                </a:solidFill>
              </a:rPr>
              <a:t>0</a:t>
            </a:r>
            <a:r>
              <a:rPr lang="en-GB" sz="2400"/>
              <a:t>9</a:t>
            </a:r>
          </a:p>
          <a:p>
            <a:pPr algn="ctr">
              <a:lnSpc>
                <a:spcPct val="85000"/>
              </a:lnSpc>
            </a:pPr>
            <a:r>
              <a:rPr lang="en-GB" sz="2400"/>
              <a:t>5</a:t>
            </a:r>
            <a:r>
              <a:rPr lang="en-GB" sz="2400">
                <a:solidFill>
                  <a:srgbClr val="FF0000"/>
                </a:solidFill>
              </a:rPr>
              <a:t>0</a:t>
            </a:r>
            <a:r>
              <a:rPr lang="en-GB" sz="2400"/>
              <a:t>3</a:t>
            </a:r>
            <a:endParaRPr lang="en-US" sz="2400"/>
          </a:p>
        </p:txBody>
      </p:sp>
      <p:sp>
        <p:nvSpPr>
          <p:cNvPr id="227447" name="Text Box 119"/>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6</a:t>
            </a:r>
            <a:r>
              <a:rPr lang="en-GB" sz="2400"/>
              <a:t>59</a:t>
            </a:r>
          </a:p>
          <a:p>
            <a:pPr algn="ctr">
              <a:lnSpc>
                <a:spcPct val="85000"/>
              </a:lnSpc>
            </a:pPr>
            <a:r>
              <a:rPr lang="en-GB" sz="2400">
                <a:solidFill>
                  <a:srgbClr val="FF0000"/>
                </a:solidFill>
              </a:rPr>
              <a:t>9</a:t>
            </a:r>
            <a:r>
              <a:rPr lang="en-GB" sz="2400"/>
              <a:t>46</a:t>
            </a:r>
          </a:p>
          <a:p>
            <a:pPr algn="ctr">
              <a:lnSpc>
                <a:spcPct val="85000"/>
              </a:lnSpc>
            </a:pPr>
            <a:r>
              <a:rPr lang="en-GB" sz="2400">
                <a:solidFill>
                  <a:srgbClr val="FF0000"/>
                </a:solidFill>
              </a:rPr>
              <a:t>8</a:t>
            </a:r>
            <a:r>
              <a:rPr lang="en-GB" sz="2400"/>
              <a:t>38</a:t>
            </a:r>
          </a:p>
          <a:p>
            <a:pPr algn="ctr">
              <a:lnSpc>
                <a:spcPct val="85000"/>
              </a:lnSpc>
            </a:pPr>
            <a:r>
              <a:rPr lang="en-GB" sz="2400">
                <a:solidFill>
                  <a:srgbClr val="FF0000"/>
                </a:solidFill>
              </a:rPr>
              <a:t>2</a:t>
            </a:r>
            <a:r>
              <a:rPr lang="en-GB" sz="2400"/>
              <a:t>36</a:t>
            </a:r>
          </a:p>
          <a:p>
            <a:pPr algn="ctr">
              <a:lnSpc>
                <a:spcPct val="85000"/>
              </a:lnSpc>
            </a:pPr>
            <a:r>
              <a:rPr lang="en-GB" sz="2400">
                <a:solidFill>
                  <a:srgbClr val="FF0000"/>
                </a:solidFill>
              </a:rPr>
              <a:t>8</a:t>
            </a:r>
            <a:r>
              <a:rPr lang="en-GB" sz="2400"/>
              <a:t>09</a:t>
            </a:r>
          </a:p>
          <a:p>
            <a:pPr algn="ctr">
              <a:lnSpc>
                <a:spcPct val="85000"/>
              </a:lnSpc>
            </a:pPr>
            <a:r>
              <a:rPr lang="en-GB" sz="2400">
                <a:solidFill>
                  <a:srgbClr val="FF0000"/>
                </a:solidFill>
              </a:rPr>
              <a:t>5</a:t>
            </a:r>
            <a:r>
              <a:rPr lang="en-GB" sz="2400"/>
              <a:t>03</a:t>
            </a:r>
            <a:endParaRPr lang="en-US" sz="2400"/>
          </a:p>
        </p:txBody>
      </p:sp>
      <p:sp>
        <p:nvSpPr>
          <p:cNvPr id="227448" name="Text Box 120"/>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6</a:t>
            </a:r>
            <a:r>
              <a:rPr lang="en-GB" sz="2400"/>
              <a:t>59</a:t>
            </a:r>
          </a:p>
          <a:p>
            <a:pPr algn="ctr">
              <a:lnSpc>
                <a:spcPct val="85000"/>
              </a:lnSpc>
            </a:pPr>
            <a:r>
              <a:rPr lang="en-GB" sz="2400">
                <a:solidFill>
                  <a:srgbClr val="FF0000"/>
                </a:solidFill>
              </a:rPr>
              <a:t>9</a:t>
            </a:r>
            <a:r>
              <a:rPr lang="en-GB" sz="2400"/>
              <a:t>46</a:t>
            </a:r>
          </a:p>
          <a:p>
            <a:pPr algn="ctr">
              <a:lnSpc>
                <a:spcPct val="85000"/>
              </a:lnSpc>
            </a:pPr>
            <a:r>
              <a:rPr lang="en-GB" sz="2400">
                <a:solidFill>
                  <a:srgbClr val="FF0000"/>
                </a:solidFill>
              </a:rPr>
              <a:t>8</a:t>
            </a:r>
            <a:r>
              <a:rPr lang="en-GB" sz="2400"/>
              <a:t>38</a:t>
            </a:r>
          </a:p>
          <a:p>
            <a:pPr algn="ctr">
              <a:lnSpc>
                <a:spcPct val="85000"/>
              </a:lnSpc>
            </a:pPr>
            <a:r>
              <a:rPr lang="en-GB" sz="2400">
                <a:solidFill>
                  <a:srgbClr val="FF0000"/>
                </a:solidFill>
              </a:rPr>
              <a:t>2</a:t>
            </a:r>
            <a:r>
              <a:rPr lang="en-GB" sz="2400"/>
              <a:t>36</a:t>
            </a:r>
          </a:p>
          <a:p>
            <a:pPr algn="ctr">
              <a:lnSpc>
                <a:spcPct val="85000"/>
              </a:lnSpc>
            </a:pPr>
            <a:r>
              <a:rPr lang="en-GB" sz="2400">
                <a:solidFill>
                  <a:srgbClr val="FF0000"/>
                </a:solidFill>
              </a:rPr>
              <a:t>8</a:t>
            </a:r>
            <a:r>
              <a:rPr lang="en-GB" sz="2400"/>
              <a:t>09</a:t>
            </a:r>
          </a:p>
        </p:txBody>
      </p:sp>
      <p:sp>
        <p:nvSpPr>
          <p:cNvPr id="227449" name="Text Box 121"/>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6</a:t>
            </a:r>
            <a:r>
              <a:rPr lang="en-GB" sz="2400"/>
              <a:t>59</a:t>
            </a:r>
          </a:p>
          <a:p>
            <a:pPr algn="ctr">
              <a:lnSpc>
                <a:spcPct val="85000"/>
              </a:lnSpc>
            </a:pPr>
            <a:r>
              <a:rPr lang="en-GB" sz="2400">
                <a:solidFill>
                  <a:srgbClr val="FF0000"/>
                </a:solidFill>
              </a:rPr>
              <a:t>9</a:t>
            </a:r>
            <a:r>
              <a:rPr lang="en-GB" sz="2400"/>
              <a:t>46</a:t>
            </a:r>
          </a:p>
          <a:p>
            <a:pPr algn="ctr">
              <a:lnSpc>
                <a:spcPct val="85000"/>
              </a:lnSpc>
            </a:pPr>
            <a:r>
              <a:rPr lang="en-GB" sz="2400">
                <a:solidFill>
                  <a:srgbClr val="FF0000"/>
                </a:solidFill>
              </a:rPr>
              <a:t>8</a:t>
            </a:r>
            <a:r>
              <a:rPr lang="en-GB" sz="2400"/>
              <a:t>38</a:t>
            </a:r>
          </a:p>
          <a:p>
            <a:pPr algn="ctr">
              <a:lnSpc>
                <a:spcPct val="85000"/>
              </a:lnSpc>
            </a:pPr>
            <a:r>
              <a:rPr lang="en-GB" sz="2400">
                <a:solidFill>
                  <a:srgbClr val="FF0000"/>
                </a:solidFill>
              </a:rPr>
              <a:t>2</a:t>
            </a:r>
            <a:r>
              <a:rPr lang="en-GB" sz="2400"/>
              <a:t>36</a:t>
            </a:r>
          </a:p>
        </p:txBody>
      </p:sp>
      <p:sp>
        <p:nvSpPr>
          <p:cNvPr id="227450" name="Text Box 122"/>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6</a:t>
            </a:r>
            <a:r>
              <a:rPr lang="en-GB" sz="2400"/>
              <a:t>59</a:t>
            </a:r>
          </a:p>
          <a:p>
            <a:pPr algn="ctr">
              <a:lnSpc>
                <a:spcPct val="85000"/>
              </a:lnSpc>
            </a:pPr>
            <a:r>
              <a:rPr lang="en-GB" sz="2400">
                <a:solidFill>
                  <a:srgbClr val="FF0000"/>
                </a:solidFill>
              </a:rPr>
              <a:t>9</a:t>
            </a:r>
            <a:r>
              <a:rPr lang="en-GB" sz="2400"/>
              <a:t>46</a:t>
            </a:r>
          </a:p>
          <a:p>
            <a:pPr algn="ctr">
              <a:lnSpc>
                <a:spcPct val="85000"/>
              </a:lnSpc>
            </a:pPr>
            <a:r>
              <a:rPr lang="en-GB" sz="2400">
                <a:solidFill>
                  <a:srgbClr val="FF0000"/>
                </a:solidFill>
              </a:rPr>
              <a:t>8</a:t>
            </a:r>
            <a:r>
              <a:rPr lang="en-GB" sz="2400"/>
              <a:t>38</a:t>
            </a:r>
          </a:p>
        </p:txBody>
      </p:sp>
      <p:sp>
        <p:nvSpPr>
          <p:cNvPr id="227451" name="Text Box 123"/>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6</a:t>
            </a:r>
            <a:r>
              <a:rPr lang="en-GB" sz="2400"/>
              <a:t>59</a:t>
            </a:r>
          </a:p>
          <a:p>
            <a:pPr algn="ctr">
              <a:lnSpc>
                <a:spcPct val="85000"/>
              </a:lnSpc>
            </a:pPr>
            <a:r>
              <a:rPr lang="en-GB" sz="2400">
                <a:solidFill>
                  <a:srgbClr val="FF0000"/>
                </a:solidFill>
              </a:rPr>
              <a:t>9</a:t>
            </a:r>
            <a:r>
              <a:rPr lang="en-GB" sz="2400"/>
              <a:t>46</a:t>
            </a:r>
          </a:p>
        </p:txBody>
      </p:sp>
      <p:sp>
        <p:nvSpPr>
          <p:cNvPr id="227452" name="Text Box 124"/>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6</a:t>
            </a:r>
            <a:r>
              <a:rPr lang="en-GB" sz="2400"/>
              <a:t>59</a:t>
            </a:r>
          </a:p>
        </p:txBody>
      </p:sp>
      <p:sp>
        <p:nvSpPr>
          <p:cNvPr id="227453" name="Text Box 125"/>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a:p>
            <a:pPr algn="ctr">
              <a:lnSpc>
                <a:spcPct val="85000"/>
              </a:lnSpc>
            </a:pPr>
            <a:r>
              <a:rPr lang="en-GB" sz="2400">
                <a:solidFill>
                  <a:srgbClr val="FF0000"/>
                </a:solidFill>
              </a:rPr>
              <a:t>2</a:t>
            </a:r>
            <a:r>
              <a:rPr lang="en-GB" sz="2400"/>
              <a:t>59</a:t>
            </a:r>
          </a:p>
        </p:txBody>
      </p:sp>
      <p:sp>
        <p:nvSpPr>
          <p:cNvPr id="227454" name="Text Box 126"/>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p>
        </p:txBody>
      </p:sp>
      <p:sp>
        <p:nvSpPr>
          <p:cNvPr id="227455" name="Text Box 127"/>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US" sz="2400"/>
          </a:p>
          <a:p>
            <a:pPr algn="ctr">
              <a:lnSpc>
                <a:spcPct val="85000"/>
              </a:lnSpc>
            </a:pPr>
            <a:endParaRPr lang="en-GB" sz="2400">
              <a:solidFill>
                <a:srgbClr val="FF0000"/>
              </a:solidFill>
            </a:endParaRPr>
          </a:p>
          <a:p>
            <a:pPr algn="ctr">
              <a:lnSpc>
                <a:spcPct val="85000"/>
              </a:lnSpc>
            </a:pPr>
            <a:r>
              <a:rPr lang="en-GB" sz="2400">
                <a:solidFill>
                  <a:srgbClr val="FF0000"/>
                </a:solidFill>
              </a:rPr>
              <a:t>9</a:t>
            </a:r>
            <a:r>
              <a:rPr lang="en-GB" sz="2400"/>
              <a:t>87</a:t>
            </a:r>
          </a:p>
          <a:p>
            <a:pPr algn="ctr">
              <a:lnSpc>
                <a:spcPct val="85000"/>
              </a:lnSpc>
            </a:pPr>
            <a:r>
              <a:rPr lang="en-GB" sz="2400">
                <a:solidFill>
                  <a:srgbClr val="FF0000"/>
                </a:solidFill>
              </a:rPr>
              <a:t>3</a:t>
            </a:r>
            <a:r>
              <a:rPr lang="en-GB" sz="2400"/>
              <a:t>67</a:t>
            </a:r>
          </a:p>
        </p:txBody>
      </p:sp>
      <p:sp>
        <p:nvSpPr>
          <p:cNvPr id="227456" name="Text Box 128"/>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solidFill>
                <a:srgbClr val="FF0000"/>
              </a:solidFill>
            </a:endParaRPr>
          </a:p>
          <a:p>
            <a:pPr algn="ctr">
              <a:lnSpc>
                <a:spcPct val="85000"/>
              </a:lnSpc>
            </a:pPr>
            <a:r>
              <a:rPr lang="en-GB" sz="2400">
                <a:solidFill>
                  <a:srgbClr val="FF0000"/>
                </a:solidFill>
              </a:rPr>
              <a:t>9</a:t>
            </a:r>
            <a:r>
              <a:rPr lang="en-GB" sz="2400"/>
              <a:t>87</a:t>
            </a:r>
          </a:p>
        </p:txBody>
      </p:sp>
      <p:sp>
        <p:nvSpPr>
          <p:cNvPr id="227457" name="Text Box 129"/>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5</a:t>
            </a:r>
            <a:r>
              <a:rPr lang="en-GB" sz="2400"/>
              <a:t>03</a:t>
            </a:r>
            <a:endParaRPr lang="en-US" sz="2400"/>
          </a:p>
        </p:txBody>
      </p:sp>
      <p:sp>
        <p:nvSpPr>
          <p:cNvPr id="227458" name="Text Box 130"/>
          <p:cNvSpPr txBox="1">
            <a:spLocks noChangeArrowheads="1"/>
          </p:cNvSpPr>
          <p:nvPr/>
        </p:nvSpPr>
        <p:spPr bwMode="auto">
          <a:xfrm>
            <a:off x="38862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5</a:t>
            </a:r>
            <a:r>
              <a:rPr lang="en-GB" sz="2400"/>
              <a:t>03</a:t>
            </a:r>
            <a:endParaRPr lang="en-US" sz="2400"/>
          </a:p>
        </p:txBody>
      </p:sp>
      <p:sp>
        <p:nvSpPr>
          <p:cNvPr id="227459" name="Text Box 131"/>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8</a:t>
            </a:r>
            <a:r>
              <a:rPr lang="en-GB" sz="2400"/>
              <a:t>09</a:t>
            </a:r>
            <a:endParaRPr lang="en-US" sz="2400"/>
          </a:p>
        </p:txBody>
      </p:sp>
      <p:sp>
        <p:nvSpPr>
          <p:cNvPr id="227460" name="Text Box 132"/>
          <p:cNvSpPr txBox="1">
            <a:spLocks noChangeArrowheads="1"/>
          </p:cNvSpPr>
          <p:nvPr/>
        </p:nvSpPr>
        <p:spPr bwMode="auto">
          <a:xfrm>
            <a:off x="58801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8</a:t>
            </a:r>
            <a:r>
              <a:rPr lang="en-GB" sz="2400"/>
              <a:t>09</a:t>
            </a:r>
            <a:endParaRPr lang="en-US" sz="2400"/>
          </a:p>
        </p:txBody>
      </p:sp>
      <p:sp>
        <p:nvSpPr>
          <p:cNvPr id="227461" name="Text Box 133"/>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2</a:t>
            </a:r>
            <a:r>
              <a:rPr lang="en-GB" sz="2400"/>
              <a:t>36</a:t>
            </a:r>
            <a:endParaRPr lang="en-US" sz="2400"/>
          </a:p>
        </p:txBody>
      </p:sp>
      <p:sp>
        <p:nvSpPr>
          <p:cNvPr id="227462" name="Text Box 134"/>
          <p:cNvSpPr txBox="1">
            <a:spLocks noChangeArrowheads="1"/>
          </p:cNvSpPr>
          <p:nvPr/>
        </p:nvSpPr>
        <p:spPr bwMode="auto">
          <a:xfrm>
            <a:off x="18542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2</a:t>
            </a:r>
            <a:r>
              <a:rPr lang="en-GB" sz="2400"/>
              <a:t>36</a:t>
            </a:r>
            <a:endParaRPr lang="en-US" sz="2400"/>
          </a:p>
        </p:txBody>
      </p:sp>
      <p:sp>
        <p:nvSpPr>
          <p:cNvPr id="227463" name="Text Box 135"/>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8</a:t>
            </a:r>
            <a:r>
              <a:rPr lang="en-GB" sz="2400"/>
              <a:t>38</a:t>
            </a:r>
            <a:endParaRPr lang="en-US" sz="2400"/>
          </a:p>
        </p:txBody>
      </p:sp>
      <p:sp>
        <p:nvSpPr>
          <p:cNvPr id="227464" name="Text Box 136"/>
          <p:cNvSpPr txBox="1">
            <a:spLocks noChangeArrowheads="1"/>
          </p:cNvSpPr>
          <p:nvPr/>
        </p:nvSpPr>
        <p:spPr bwMode="auto">
          <a:xfrm>
            <a:off x="58801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8</a:t>
            </a:r>
            <a:r>
              <a:rPr lang="en-GB" sz="2400"/>
              <a:t>38</a:t>
            </a:r>
            <a:endParaRPr lang="en-US" sz="2400"/>
          </a:p>
        </p:txBody>
      </p:sp>
      <p:sp>
        <p:nvSpPr>
          <p:cNvPr id="227465" name="Text Box 137"/>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9</a:t>
            </a:r>
            <a:r>
              <a:rPr lang="en-GB" sz="2400"/>
              <a:t>46</a:t>
            </a:r>
            <a:endParaRPr lang="en-US" sz="2400"/>
          </a:p>
        </p:txBody>
      </p:sp>
      <p:sp>
        <p:nvSpPr>
          <p:cNvPr id="227466" name="Text Box 138"/>
          <p:cNvSpPr txBox="1">
            <a:spLocks noChangeArrowheads="1"/>
          </p:cNvSpPr>
          <p:nvPr/>
        </p:nvSpPr>
        <p:spPr bwMode="auto">
          <a:xfrm>
            <a:off x="65532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9</a:t>
            </a:r>
            <a:r>
              <a:rPr lang="en-GB" sz="2400"/>
              <a:t>46</a:t>
            </a:r>
            <a:endParaRPr lang="en-US" sz="2400"/>
          </a:p>
        </p:txBody>
      </p:sp>
      <p:sp>
        <p:nvSpPr>
          <p:cNvPr id="227467" name="Text Box 139"/>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6</a:t>
            </a:r>
            <a:r>
              <a:rPr lang="en-GB" sz="2400"/>
              <a:t>59</a:t>
            </a:r>
            <a:endParaRPr lang="en-US" sz="2400"/>
          </a:p>
        </p:txBody>
      </p:sp>
      <p:sp>
        <p:nvSpPr>
          <p:cNvPr id="227468" name="Text Box 140"/>
          <p:cNvSpPr txBox="1">
            <a:spLocks noChangeArrowheads="1"/>
          </p:cNvSpPr>
          <p:nvPr/>
        </p:nvSpPr>
        <p:spPr bwMode="auto">
          <a:xfrm>
            <a:off x="45466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6</a:t>
            </a:r>
            <a:r>
              <a:rPr lang="en-GB" sz="2400"/>
              <a:t>59</a:t>
            </a:r>
            <a:endParaRPr lang="en-US" sz="2400"/>
          </a:p>
        </p:txBody>
      </p:sp>
      <p:sp>
        <p:nvSpPr>
          <p:cNvPr id="227469" name="Text Box 141"/>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2</a:t>
            </a:r>
            <a:r>
              <a:rPr lang="en-GB" sz="2400"/>
              <a:t>59</a:t>
            </a:r>
            <a:endParaRPr lang="en-US" sz="2400"/>
          </a:p>
        </p:txBody>
      </p:sp>
      <p:sp>
        <p:nvSpPr>
          <p:cNvPr id="227470" name="Text Box 142"/>
          <p:cNvSpPr txBox="1">
            <a:spLocks noChangeArrowheads="1"/>
          </p:cNvSpPr>
          <p:nvPr/>
        </p:nvSpPr>
        <p:spPr bwMode="auto">
          <a:xfrm>
            <a:off x="18542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2</a:t>
            </a:r>
            <a:r>
              <a:rPr lang="en-GB" sz="2400"/>
              <a:t>59</a:t>
            </a:r>
            <a:endParaRPr lang="en-US" sz="2400"/>
          </a:p>
        </p:txBody>
      </p:sp>
      <p:sp>
        <p:nvSpPr>
          <p:cNvPr id="227471" name="Text Box 143"/>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3</a:t>
            </a:r>
            <a:r>
              <a:rPr lang="en-GB" sz="2400"/>
              <a:t>61</a:t>
            </a:r>
            <a:endParaRPr lang="en-US" sz="2400"/>
          </a:p>
        </p:txBody>
      </p:sp>
      <p:sp>
        <p:nvSpPr>
          <p:cNvPr id="227472" name="Text Box 144"/>
          <p:cNvSpPr txBox="1">
            <a:spLocks noChangeArrowheads="1"/>
          </p:cNvSpPr>
          <p:nvPr/>
        </p:nvSpPr>
        <p:spPr bwMode="auto">
          <a:xfrm>
            <a:off x="25273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3</a:t>
            </a:r>
            <a:r>
              <a:rPr lang="en-GB" sz="2400"/>
              <a:t>61</a:t>
            </a:r>
            <a:endParaRPr lang="en-US" sz="2400"/>
          </a:p>
        </p:txBody>
      </p:sp>
      <p:sp>
        <p:nvSpPr>
          <p:cNvPr id="227473" name="Text Box 145"/>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3</a:t>
            </a:r>
            <a:r>
              <a:rPr lang="en-GB" sz="2400"/>
              <a:t>67</a:t>
            </a:r>
            <a:endParaRPr lang="en-US" sz="2400"/>
          </a:p>
        </p:txBody>
      </p:sp>
      <p:sp>
        <p:nvSpPr>
          <p:cNvPr id="227474" name="Text Box 146"/>
          <p:cNvSpPr txBox="1">
            <a:spLocks noChangeArrowheads="1"/>
          </p:cNvSpPr>
          <p:nvPr/>
        </p:nvSpPr>
        <p:spPr bwMode="auto">
          <a:xfrm>
            <a:off x="25273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3</a:t>
            </a:r>
            <a:r>
              <a:rPr lang="en-GB" sz="2400"/>
              <a:t>67</a:t>
            </a:r>
            <a:endParaRPr lang="en-US" sz="2400"/>
          </a:p>
        </p:txBody>
      </p:sp>
      <p:sp>
        <p:nvSpPr>
          <p:cNvPr id="227475" name="Text Box 147"/>
          <p:cNvSpPr txBox="1">
            <a:spLocks noChangeArrowheads="1"/>
          </p:cNvSpPr>
          <p:nvPr/>
        </p:nvSpPr>
        <p:spPr bwMode="auto">
          <a:xfrm>
            <a:off x="7239000" y="4679950"/>
            <a:ext cx="7620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GB" sz="2400">
                <a:solidFill>
                  <a:srgbClr val="FF0000"/>
                </a:solidFill>
              </a:rPr>
              <a:t>9</a:t>
            </a:r>
            <a:r>
              <a:rPr lang="en-GB" sz="2400"/>
              <a:t>87</a:t>
            </a:r>
            <a:endParaRPr lang="en-US" sz="2400"/>
          </a:p>
        </p:txBody>
      </p:sp>
      <p:sp>
        <p:nvSpPr>
          <p:cNvPr id="227476" name="Text Box 148"/>
          <p:cNvSpPr txBox="1">
            <a:spLocks noChangeArrowheads="1"/>
          </p:cNvSpPr>
          <p:nvPr/>
        </p:nvSpPr>
        <p:spPr bwMode="auto">
          <a:xfrm>
            <a:off x="6553200" y="4718050"/>
            <a:ext cx="762000" cy="403225"/>
          </a:xfrm>
          <a:prstGeom prst="rect">
            <a:avLst/>
          </a:prstGeom>
          <a:noFill/>
          <a:ln w="9525">
            <a:noFill/>
            <a:miter lim="800000"/>
            <a:headEnd/>
            <a:tailEnd/>
          </a:ln>
        </p:spPr>
        <p:txBody>
          <a:bodyPr>
            <a:prstTxWarp prst="textNoShape">
              <a:avLst/>
            </a:prstTxWarp>
            <a:spAutoFit/>
          </a:bodyPr>
          <a:lstStyle/>
          <a:p>
            <a:pPr algn="ctr">
              <a:lnSpc>
                <a:spcPct val="85000"/>
              </a:lnSpc>
            </a:pPr>
            <a:r>
              <a:rPr lang="en-GB" sz="2400">
                <a:solidFill>
                  <a:srgbClr val="FF0000"/>
                </a:solidFill>
              </a:rPr>
              <a:t>9</a:t>
            </a:r>
            <a:r>
              <a:rPr lang="en-GB" sz="2400"/>
              <a:t>87</a:t>
            </a:r>
            <a:endParaRPr lang="en-US" sz="2400"/>
          </a:p>
        </p:txBody>
      </p:sp>
      <p:sp>
        <p:nvSpPr>
          <p:cNvPr id="227477" name="Text Box 149"/>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solidFill>
                <a:srgbClr val="FF0000"/>
              </a:solidFill>
            </a:endParaRP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2</a:t>
            </a:r>
            <a:r>
              <a:rPr lang="en-GB" sz="2400"/>
              <a:t>36</a:t>
            </a:r>
          </a:p>
        </p:txBody>
      </p:sp>
      <p:sp>
        <p:nvSpPr>
          <p:cNvPr id="227478" name="Text Box 150"/>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solidFill>
                <a:srgbClr val="FF0000"/>
              </a:solidFill>
            </a:endParaRP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endParaRPr lang="en-GB" sz="2400">
              <a:solidFill>
                <a:srgbClr val="FF0000"/>
              </a:solidFill>
            </a:endParaRP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2</a:t>
            </a:r>
            <a:r>
              <a:rPr lang="en-GB" sz="2400"/>
              <a:t>36</a:t>
            </a:r>
          </a:p>
        </p:txBody>
      </p:sp>
      <p:sp>
        <p:nvSpPr>
          <p:cNvPr id="227479" name="Text Box 151"/>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solidFill>
                  <a:srgbClr val="FF0000"/>
                </a:solidFill>
              </a:rPr>
              <a:t>5</a:t>
            </a:r>
            <a:r>
              <a:rPr lang="en-GB" sz="2400"/>
              <a:t>03</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endParaRPr lang="en-GB" sz="2400">
              <a:solidFill>
                <a:srgbClr val="FF0000"/>
              </a:solidFill>
            </a:endParaRP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2</a:t>
            </a:r>
            <a:r>
              <a:rPr lang="en-GB" sz="2400"/>
              <a:t>36</a:t>
            </a:r>
          </a:p>
        </p:txBody>
      </p:sp>
      <p:sp>
        <p:nvSpPr>
          <p:cNvPr id="227480" name="Text Box 152"/>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endParaRPr lang="en-GB" sz="2400"/>
          </a:p>
          <a:p>
            <a:pPr algn="ctr">
              <a:lnSpc>
                <a:spcPct val="85000"/>
              </a:lnSpc>
            </a:pPr>
            <a:r>
              <a:rPr lang="en-GB" sz="2400">
                <a:solidFill>
                  <a:srgbClr val="FF0000"/>
                </a:solidFill>
              </a:rPr>
              <a:t>6</a:t>
            </a:r>
            <a:r>
              <a:rPr lang="en-GB" sz="2400"/>
              <a:t>59</a:t>
            </a:r>
          </a:p>
          <a:p>
            <a:pPr algn="ctr">
              <a:lnSpc>
                <a:spcPct val="85000"/>
              </a:lnSpc>
            </a:pPr>
            <a:r>
              <a:rPr lang="en-GB" sz="2400">
                <a:solidFill>
                  <a:srgbClr val="FF0000"/>
                </a:solidFill>
              </a:rPr>
              <a:t>5</a:t>
            </a:r>
            <a:r>
              <a:rPr lang="en-GB" sz="2400"/>
              <a:t>03</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endParaRPr lang="en-GB" sz="2400">
              <a:solidFill>
                <a:srgbClr val="FF0000"/>
              </a:solidFill>
            </a:endParaRP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2</a:t>
            </a:r>
            <a:r>
              <a:rPr lang="en-GB" sz="2400"/>
              <a:t>36</a:t>
            </a:r>
          </a:p>
        </p:txBody>
      </p:sp>
      <p:sp>
        <p:nvSpPr>
          <p:cNvPr id="227481" name="Text Box 153"/>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endParaRPr lang="en-GB" sz="2400"/>
          </a:p>
          <a:p>
            <a:pPr algn="ctr">
              <a:lnSpc>
                <a:spcPct val="85000"/>
              </a:lnSpc>
            </a:pPr>
            <a:endParaRPr lang="en-GB" sz="2400"/>
          </a:p>
          <a:p>
            <a:pPr algn="ctr">
              <a:lnSpc>
                <a:spcPct val="85000"/>
              </a:lnSpc>
            </a:pPr>
            <a:r>
              <a:rPr lang="en-GB" sz="2400">
                <a:solidFill>
                  <a:srgbClr val="FF0000"/>
                </a:solidFill>
              </a:rPr>
              <a:t>8</a:t>
            </a:r>
            <a:r>
              <a:rPr lang="en-GB" sz="2400"/>
              <a:t>38</a:t>
            </a:r>
          </a:p>
          <a:p>
            <a:pPr algn="ctr">
              <a:lnSpc>
                <a:spcPct val="85000"/>
              </a:lnSpc>
            </a:pPr>
            <a:r>
              <a:rPr lang="en-GB" sz="2400">
                <a:solidFill>
                  <a:srgbClr val="FF0000"/>
                </a:solidFill>
              </a:rPr>
              <a:t>8</a:t>
            </a:r>
            <a:r>
              <a:rPr lang="en-GB" sz="2400"/>
              <a:t>09</a:t>
            </a:r>
          </a:p>
          <a:p>
            <a:pPr algn="ctr">
              <a:lnSpc>
                <a:spcPct val="85000"/>
              </a:lnSpc>
            </a:pPr>
            <a:r>
              <a:rPr lang="en-GB" sz="2400">
                <a:solidFill>
                  <a:srgbClr val="FF0000"/>
                </a:solidFill>
              </a:rPr>
              <a:t>6</a:t>
            </a:r>
            <a:r>
              <a:rPr lang="en-GB" sz="2400"/>
              <a:t>59</a:t>
            </a:r>
          </a:p>
          <a:p>
            <a:pPr algn="ctr">
              <a:lnSpc>
                <a:spcPct val="85000"/>
              </a:lnSpc>
            </a:pPr>
            <a:r>
              <a:rPr lang="en-GB" sz="2400">
                <a:solidFill>
                  <a:srgbClr val="FF0000"/>
                </a:solidFill>
              </a:rPr>
              <a:t>5</a:t>
            </a:r>
            <a:r>
              <a:rPr lang="en-GB" sz="2400"/>
              <a:t>03</a:t>
            </a:r>
          </a:p>
          <a:p>
            <a:pPr algn="ctr">
              <a:lnSpc>
                <a:spcPct val="85000"/>
              </a:lnSpc>
            </a:pPr>
            <a:r>
              <a:rPr lang="en-GB" sz="2400">
                <a:solidFill>
                  <a:srgbClr val="FF0000"/>
                </a:solidFill>
              </a:rPr>
              <a:t>3</a:t>
            </a:r>
            <a:r>
              <a:rPr lang="en-GB" sz="2400"/>
              <a:t>67</a:t>
            </a:r>
          </a:p>
          <a:p>
            <a:pPr algn="ctr">
              <a:lnSpc>
                <a:spcPct val="85000"/>
              </a:lnSpc>
            </a:pPr>
            <a:r>
              <a:rPr lang="en-GB" sz="2400">
                <a:solidFill>
                  <a:srgbClr val="FF0000"/>
                </a:solidFill>
              </a:rPr>
              <a:t>3</a:t>
            </a:r>
            <a:r>
              <a:rPr lang="en-GB" sz="2400"/>
              <a:t>61</a:t>
            </a:r>
            <a:endParaRPr lang="en-GB" sz="2400">
              <a:solidFill>
                <a:srgbClr val="FF0000"/>
              </a:solidFill>
            </a:endParaRPr>
          </a:p>
          <a:p>
            <a:pPr algn="ctr">
              <a:lnSpc>
                <a:spcPct val="85000"/>
              </a:lnSpc>
            </a:pPr>
            <a:r>
              <a:rPr lang="en-GB" sz="2400">
                <a:solidFill>
                  <a:srgbClr val="FF0000"/>
                </a:solidFill>
              </a:rPr>
              <a:t>2</a:t>
            </a:r>
            <a:r>
              <a:rPr lang="en-GB" sz="2400"/>
              <a:t>59</a:t>
            </a:r>
          </a:p>
          <a:p>
            <a:pPr algn="ctr">
              <a:lnSpc>
                <a:spcPct val="85000"/>
              </a:lnSpc>
            </a:pPr>
            <a:r>
              <a:rPr lang="en-GB" sz="2400">
                <a:solidFill>
                  <a:srgbClr val="FF0000"/>
                </a:solidFill>
              </a:rPr>
              <a:t>2</a:t>
            </a:r>
            <a:r>
              <a:rPr lang="en-GB" sz="2400"/>
              <a:t>36</a:t>
            </a:r>
          </a:p>
        </p:txBody>
      </p:sp>
      <p:sp>
        <p:nvSpPr>
          <p:cNvPr id="227482" name="Text Box 154"/>
          <p:cNvSpPr txBox="1">
            <a:spLocks noChangeArrowheads="1"/>
          </p:cNvSpPr>
          <p:nvPr/>
        </p:nvSpPr>
        <p:spPr bwMode="auto">
          <a:xfrm>
            <a:off x="7248525" y="1308100"/>
            <a:ext cx="762000" cy="3514725"/>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solidFill>
                <a:srgbClr val="FF0000"/>
              </a:solidFill>
            </a:endParaRPr>
          </a:p>
          <a:p>
            <a:pPr algn="ctr">
              <a:lnSpc>
                <a:spcPct val="85000"/>
              </a:lnSpc>
            </a:pPr>
            <a:r>
              <a:rPr lang="en-GB" sz="2400">
                <a:solidFill>
                  <a:srgbClr val="FF0000"/>
                </a:solidFill>
              </a:rPr>
              <a:t>987</a:t>
            </a:r>
          </a:p>
          <a:p>
            <a:pPr algn="ctr">
              <a:lnSpc>
                <a:spcPct val="85000"/>
              </a:lnSpc>
            </a:pPr>
            <a:r>
              <a:rPr lang="en-GB" sz="2400">
                <a:solidFill>
                  <a:srgbClr val="FF0000"/>
                </a:solidFill>
              </a:rPr>
              <a:t>946</a:t>
            </a:r>
          </a:p>
          <a:p>
            <a:pPr algn="ctr">
              <a:lnSpc>
                <a:spcPct val="85000"/>
              </a:lnSpc>
            </a:pPr>
            <a:r>
              <a:rPr lang="en-GB" sz="2400">
                <a:solidFill>
                  <a:srgbClr val="FF0000"/>
                </a:solidFill>
              </a:rPr>
              <a:t>838</a:t>
            </a:r>
          </a:p>
          <a:p>
            <a:pPr algn="ctr">
              <a:lnSpc>
                <a:spcPct val="85000"/>
              </a:lnSpc>
            </a:pPr>
            <a:r>
              <a:rPr lang="en-GB" sz="2400">
                <a:solidFill>
                  <a:srgbClr val="FF0000"/>
                </a:solidFill>
              </a:rPr>
              <a:t>809</a:t>
            </a:r>
          </a:p>
          <a:p>
            <a:pPr algn="ctr">
              <a:lnSpc>
                <a:spcPct val="85000"/>
              </a:lnSpc>
            </a:pPr>
            <a:r>
              <a:rPr lang="en-GB" sz="2400">
                <a:solidFill>
                  <a:srgbClr val="FF0000"/>
                </a:solidFill>
              </a:rPr>
              <a:t>659</a:t>
            </a:r>
          </a:p>
          <a:p>
            <a:pPr algn="ctr">
              <a:lnSpc>
                <a:spcPct val="85000"/>
              </a:lnSpc>
            </a:pPr>
            <a:r>
              <a:rPr lang="en-GB" sz="2400">
                <a:solidFill>
                  <a:srgbClr val="FF0000"/>
                </a:solidFill>
              </a:rPr>
              <a:t>503</a:t>
            </a:r>
          </a:p>
          <a:p>
            <a:pPr algn="ctr">
              <a:lnSpc>
                <a:spcPct val="85000"/>
              </a:lnSpc>
            </a:pPr>
            <a:r>
              <a:rPr lang="en-GB" sz="2400">
                <a:solidFill>
                  <a:srgbClr val="FF0000"/>
                </a:solidFill>
              </a:rPr>
              <a:t>367</a:t>
            </a:r>
          </a:p>
          <a:p>
            <a:pPr algn="ctr">
              <a:lnSpc>
                <a:spcPct val="85000"/>
              </a:lnSpc>
            </a:pPr>
            <a:r>
              <a:rPr lang="en-GB" sz="2400">
                <a:solidFill>
                  <a:srgbClr val="FF0000"/>
                </a:solidFill>
              </a:rPr>
              <a:t>361</a:t>
            </a:r>
          </a:p>
          <a:p>
            <a:pPr algn="ctr">
              <a:lnSpc>
                <a:spcPct val="85000"/>
              </a:lnSpc>
            </a:pPr>
            <a:r>
              <a:rPr lang="en-GB" sz="2400">
                <a:solidFill>
                  <a:srgbClr val="FF0000"/>
                </a:solidFill>
              </a:rPr>
              <a:t>259</a:t>
            </a:r>
          </a:p>
          <a:p>
            <a:pPr algn="ctr">
              <a:lnSpc>
                <a:spcPct val="85000"/>
              </a:lnSpc>
            </a:pPr>
            <a:r>
              <a:rPr lang="en-GB" sz="2400">
                <a:solidFill>
                  <a:srgbClr val="FF0000"/>
                </a:solidFill>
              </a:rPr>
              <a:t>236</a:t>
            </a:r>
          </a:p>
        </p:txBody>
      </p:sp>
      <p:grpSp>
        <p:nvGrpSpPr>
          <p:cNvPr id="9" name="Group 155"/>
          <p:cNvGrpSpPr>
            <a:grpSpLocks/>
          </p:cNvGrpSpPr>
          <p:nvPr/>
        </p:nvGrpSpPr>
        <p:grpSpPr bwMode="auto">
          <a:xfrm>
            <a:off x="539750" y="1143000"/>
            <a:ext cx="7537450" cy="5435600"/>
            <a:chOff x="436" y="816"/>
            <a:chExt cx="4748" cy="3424"/>
          </a:xfrm>
        </p:grpSpPr>
        <p:grpSp>
          <p:nvGrpSpPr>
            <p:cNvPr id="61563" name="Group 156"/>
            <p:cNvGrpSpPr>
              <a:grpSpLocks/>
            </p:cNvGrpSpPr>
            <p:nvPr/>
          </p:nvGrpSpPr>
          <p:grpSpPr bwMode="auto">
            <a:xfrm>
              <a:off x="436" y="816"/>
              <a:ext cx="4748" cy="3424"/>
              <a:chOff x="340" y="720"/>
              <a:chExt cx="4748" cy="3424"/>
            </a:xfrm>
          </p:grpSpPr>
          <p:sp>
            <p:nvSpPr>
              <p:cNvPr id="61565" name="Freeform 157"/>
              <p:cNvSpPr>
                <a:spLocks/>
              </p:cNvSpPr>
              <p:nvPr/>
            </p:nvSpPr>
            <p:spPr bwMode="auto">
              <a:xfrm>
                <a:off x="340" y="762"/>
                <a:ext cx="4679" cy="3223"/>
              </a:xfrm>
              <a:custGeom>
                <a:avLst/>
                <a:gdLst>
                  <a:gd name="T0" fmla="*/ 4248 w 4679"/>
                  <a:gd name="T1" fmla="*/ 0 h 3223"/>
                  <a:gd name="T2" fmla="*/ 4241 w 4679"/>
                  <a:gd name="T3" fmla="*/ 2212 h 3223"/>
                  <a:gd name="T4" fmla="*/ 0 w 4679"/>
                  <a:gd name="T5" fmla="*/ 2212 h 3223"/>
                  <a:gd name="T6" fmla="*/ 0 w 4679"/>
                  <a:gd name="T7" fmla="*/ 3223 h 3223"/>
                  <a:gd name="T8" fmla="*/ 4233 w 4679"/>
                  <a:gd name="T9" fmla="*/ 3223 h 3223"/>
                  <a:gd name="T10" fmla="*/ 4233 w 4679"/>
                  <a:gd name="T11" fmla="*/ 2453 h 3223"/>
                  <a:gd name="T12" fmla="*/ 4679 w 4679"/>
                  <a:gd name="T13" fmla="*/ 2453 h 3223"/>
                  <a:gd name="T14" fmla="*/ 4679 w 4679"/>
                  <a:gd name="T15" fmla="*/ 0 h 3223"/>
                  <a:gd name="T16" fmla="*/ 4248 w 4679"/>
                  <a:gd name="T17" fmla="*/ 0 h 3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79"/>
                  <a:gd name="T28" fmla="*/ 0 h 3223"/>
                  <a:gd name="T29" fmla="*/ 4679 w 4679"/>
                  <a:gd name="T30" fmla="*/ 3223 h 32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79" h="3223">
                    <a:moveTo>
                      <a:pt x="4248" y="0"/>
                    </a:moveTo>
                    <a:lnTo>
                      <a:pt x="4241" y="2212"/>
                    </a:lnTo>
                    <a:lnTo>
                      <a:pt x="0" y="2212"/>
                    </a:lnTo>
                    <a:lnTo>
                      <a:pt x="0" y="3223"/>
                    </a:lnTo>
                    <a:lnTo>
                      <a:pt x="4233" y="3223"/>
                    </a:lnTo>
                    <a:lnTo>
                      <a:pt x="4233" y="2453"/>
                    </a:lnTo>
                    <a:lnTo>
                      <a:pt x="4679" y="2453"/>
                    </a:lnTo>
                    <a:lnTo>
                      <a:pt x="4679" y="0"/>
                    </a:lnTo>
                    <a:lnTo>
                      <a:pt x="4248" y="0"/>
                    </a:lnTo>
                    <a:close/>
                  </a:path>
                </a:pathLst>
              </a:custGeom>
              <a:solidFill>
                <a:schemeClr val="bg1"/>
              </a:solidFill>
              <a:ln w="9525">
                <a:solidFill>
                  <a:schemeClr val="tx1"/>
                </a:solidFill>
                <a:round/>
                <a:headEnd/>
                <a:tailEnd/>
              </a:ln>
            </p:spPr>
            <p:txBody>
              <a:bodyPr wrap="none" anchor="ctr">
                <a:prstTxWarp prst="textNoShape">
                  <a:avLst/>
                </a:prstTxWarp>
              </a:bodyPr>
              <a:lstStyle/>
              <a:p>
                <a:endParaRPr lang="en-US"/>
              </a:p>
            </p:txBody>
          </p:sp>
          <p:sp>
            <p:nvSpPr>
              <p:cNvPr id="61566" name="Rectangle 158"/>
              <p:cNvSpPr>
                <a:spLocks noChangeArrowheads="1"/>
              </p:cNvSpPr>
              <p:nvPr/>
            </p:nvSpPr>
            <p:spPr bwMode="auto">
              <a:xfrm>
                <a:off x="4560" y="720"/>
                <a:ext cx="528" cy="288"/>
              </a:xfrm>
              <a:prstGeom prst="rect">
                <a:avLst/>
              </a:prstGeom>
              <a:solidFill>
                <a:srgbClr val="CCFFFF"/>
              </a:solidFill>
              <a:ln w="9525">
                <a:solidFill>
                  <a:srgbClr val="CCFFFF"/>
                </a:solidFill>
                <a:miter lim="800000"/>
                <a:headEnd/>
                <a:tailEnd/>
              </a:ln>
            </p:spPr>
            <p:txBody>
              <a:bodyPr wrap="none" anchor="ctr">
                <a:prstTxWarp prst="textNoShape">
                  <a:avLst/>
                </a:prstTxWarp>
              </a:bodyPr>
              <a:lstStyle/>
              <a:p>
                <a:endParaRPr lang="en-US"/>
              </a:p>
            </p:txBody>
          </p:sp>
          <p:sp>
            <p:nvSpPr>
              <p:cNvPr id="61567" name="Text Box 159"/>
              <p:cNvSpPr txBox="1">
                <a:spLocks noChangeArrowheads="1"/>
              </p:cNvSpPr>
              <p:nvPr/>
            </p:nvSpPr>
            <p:spPr bwMode="auto">
              <a:xfrm>
                <a:off x="344"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0</a:t>
                </a:r>
                <a:endParaRPr lang="en-US" sz="1600">
                  <a:latin typeface="Times New Roman" charset="0"/>
                </a:endParaRPr>
              </a:p>
            </p:txBody>
          </p:sp>
          <p:sp>
            <p:nvSpPr>
              <p:cNvPr id="61568" name="Text Box 160"/>
              <p:cNvSpPr txBox="1">
                <a:spLocks noChangeArrowheads="1"/>
              </p:cNvSpPr>
              <p:nvPr/>
            </p:nvSpPr>
            <p:spPr bwMode="auto">
              <a:xfrm>
                <a:off x="761"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1</a:t>
                </a:r>
                <a:endParaRPr lang="en-US" sz="1600">
                  <a:latin typeface="Times New Roman" charset="0"/>
                </a:endParaRPr>
              </a:p>
            </p:txBody>
          </p:sp>
          <p:sp>
            <p:nvSpPr>
              <p:cNvPr id="61569" name="Text Box 161"/>
              <p:cNvSpPr txBox="1">
                <a:spLocks noChangeArrowheads="1"/>
              </p:cNvSpPr>
              <p:nvPr/>
            </p:nvSpPr>
            <p:spPr bwMode="auto">
              <a:xfrm>
                <a:off x="1186"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2</a:t>
                </a:r>
                <a:endParaRPr lang="en-US" sz="1600">
                  <a:latin typeface="Times New Roman" charset="0"/>
                </a:endParaRPr>
              </a:p>
            </p:txBody>
          </p:sp>
          <p:sp>
            <p:nvSpPr>
              <p:cNvPr id="61570" name="Text Box 162"/>
              <p:cNvSpPr txBox="1">
                <a:spLocks noChangeArrowheads="1"/>
              </p:cNvSpPr>
              <p:nvPr/>
            </p:nvSpPr>
            <p:spPr bwMode="auto">
              <a:xfrm>
                <a:off x="1611"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3</a:t>
                </a:r>
                <a:endParaRPr lang="en-US" sz="1600">
                  <a:latin typeface="Times New Roman" charset="0"/>
                </a:endParaRPr>
              </a:p>
            </p:txBody>
          </p:sp>
          <p:sp>
            <p:nvSpPr>
              <p:cNvPr id="61571" name="Text Box 163"/>
              <p:cNvSpPr txBox="1">
                <a:spLocks noChangeArrowheads="1"/>
              </p:cNvSpPr>
              <p:nvPr/>
            </p:nvSpPr>
            <p:spPr bwMode="auto">
              <a:xfrm>
                <a:off x="2036"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4</a:t>
                </a:r>
                <a:endParaRPr lang="en-US" sz="1600">
                  <a:latin typeface="Times New Roman" charset="0"/>
                </a:endParaRPr>
              </a:p>
            </p:txBody>
          </p:sp>
          <p:sp>
            <p:nvSpPr>
              <p:cNvPr id="61572" name="Text Box 164"/>
              <p:cNvSpPr txBox="1">
                <a:spLocks noChangeArrowheads="1"/>
              </p:cNvSpPr>
              <p:nvPr/>
            </p:nvSpPr>
            <p:spPr bwMode="auto">
              <a:xfrm>
                <a:off x="2461"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5</a:t>
                </a:r>
                <a:endParaRPr lang="en-US" sz="1600">
                  <a:latin typeface="Times New Roman" charset="0"/>
                </a:endParaRPr>
              </a:p>
            </p:txBody>
          </p:sp>
          <p:sp>
            <p:nvSpPr>
              <p:cNvPr id="61573" name="Text Box 165"/>
              <p:cNvSpPr txBox="1">
                <a:spLocks noChangeArrowheads="1"/>
              </p:cNvSpPr>
              <p:nvPr/>
            </p:nvSpPr>
            <p:spPr bwMode="auto">
              <a:xfrm>
                <a:off x="2894"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6</a:t>
                </a:r>
                <a:endParaRPr lang="en-US" sz="1600">
                  <a:latin typeface="Times New Roman" charset="0"/>
                </a:endParaRPr>
              </a:p>
            </p:txBody>
          </p:sp>
          <p:sp>
            <p:nvSpPr>
              <p:cNvPr id="61574" name="Text Box 166"/>
              <p:cNvSpPr txBox="1">
                <a:spLocks noChangeArrowheads="1"/>
              </p:cNvSpPr>
              <p:nvPr/>
            </p:nvSpPr>
            <p:spPr bwMode="auto">
              <a:xfrm>
                <a:off x="3319"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7</a:t>
                </a:r>
                <a:endParaRPr lang="en-US" sz="1600">
                  <a:latin typeface="Times New Roman" charset="0"/>
                </a:endParaRPr>
              </a:p>
            </p:txBody>
          </p:sp>
          <p:sp>
            <p:nvSpPr>
              <p:cNvPr id="61575" name="Text Box 167"/>
              <p:cNvSpPr txBox="1">
                <a:spLocks noChangeArrowheads="1"/>
              </p:cNvSpPr>
              <p:nvPr/>
            </p:nvSpPr>
            <p:spPr bwMode="auto">
              <a:xfrm>
                <a:off x="3736"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8</a:t>
                </a:r>
                <a:endParaRPr lang="en-US" sz="1600">
                  <a:latin typeface="Times New Roman" charset="0"/>
                </a:endParaRPr>
              </a:p>
            </p:txBody>
          </p:sp>
          <p:sp>
            <p:nvSpPr>
              <p:cNvPr id="61576" name="Text Box 168"/>
              <p:cNvSpPr txBox="1">
                <a:spLocks noChangeArrowheads="1"/>
              </p:cNvSpPr>
              <p:nvPr/>
            </p:nvSpPr>
            <p:spPr bwMode="auto">
              <a:xfrm>
                <a:off x="4153" y="3971"/>
                <a:ext cx="415"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a:latin typeface="Times New Roman" charset="0"/>
                  </a:rPr>
                  <a:t>9</a:t>
                </a:r>
                <a:endParaRPr lang="en-US" sz="1600">
                  <a:latin typeface="Times New Roman" charset="0"/>
                </a:endParaRPr>
              </a:p>
            </p:txBody>
          </p:sp>
          <p:sp>
            <p:nvSpPr>
              <p:cNvPr id="61577" name="Line 169"/>
              <p:cNvSpPr>
                <a:spLocks noChangeShapeType="1"/>
              </p:cNvSpPr>
              <p:nvPr/>
            </p:nvSpPr>
            <p:spPr bwMode="auto">
              <a:xfrm flipH="1" flipV="1">
                <a:off x="760"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78" name="Line 170"/>
              <p:cNvSpPr>
                <a:spLocks noChangeShapeType="1"/>
              </p:cNvSpPr>
              <p:nvPr/>
            </p:nvSpPr>
            <p:spPr bwMode="auto">
              <a:xfrm flipH="1" flipV="1">
                <a:off x="1182"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79" name="Line 171"/>
              <p:cNvSpPr>
                <a:spLocks noChangeShapeType="1"/>
              </p:cNvSpPr>
              <p:nvPr/>
            </p:nvSpPr>
            <p:spPr bwMode="auto">
              <a:xfrm flipH="1" flipV="1">
                <a:off x="1604"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80" name="Line 172"/>
              <p:cNvSpPr>
                <a:spLocks noChangeShapeType="1"/>
              </p:cNvSpPr>
              <p:nvPr/>
            </p:nvSpPr>
            <p:spPr bwMode="auto">
              <a:xfrm flipH="1" flipV="1">
                <a:off x="2026"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81" name="Line 173"/>
              <p:cNvSpPr>
                <a:spLocks noChangeShapeType="1"/>
              </p:cNvSpPr>
              <p:nvPr/>
            </p:nvSpPr>
            <p:spPr bwMode="auto">
              <a:xfrm flipH="1" flipV="1">
                <a:off x="2456"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82" name="Line 174"/>
              <p:cNvSpPr>
                <a:spLocks noChangeShapeType="1"/>
              </p:cNvSpPr>
              <p:nvPr/>
            </p:nvSpPr>
            <p:spPr bwMode="auto">
              <a:xfrm flipH="1" flipV="1">
                <a:off x="2878"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83" name="Line 175"/>
              <p:cNvSpPr>
                <a:spLocks noChangeShapeType="1"/>
              </p:cNvSpPr>
              <p:nvPr/>
            </p:nvSpPr>
            <p:spPr bwMode="auto">
              <a:xfrm flipH="1" flipV="1">
                <a:off x="3308"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84" name="Line 176"/>
              <p:cNvSpPr>
                <a:spLocks noChangeShapeType="1"/>
              </p:cNvSpPr>
              <p:nvPr/>
            </p:nvSpPr>
            <p:spPr bwMode="auto">
              <a:xfrm flipH="1" flipV="1">
                <a:off x="3730"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1585" name="Line 177"/>
              <p:cNvSpPr>
                <a:spLocks noChangeShapeType="1"/>
              </p:cNvSpPr>
              <p:nvPr/>
            </p:nvSpPr>
            <p:spPr bwMode="auto">
              <a:xfrm flipH="1" flipV="1">
                <a:off x="4152" y="3216"/>
                <a:ext cx="2" cy="766"/>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sp>
          <p:nvSpPr>
            <p:cNvPr id="61564" name="Text Box 178"/>
            <p:cNvSpPr txBox="1">
              <a:spLocks noChangeArrowheads="1"/>
            </p:cNvSpPr>
            <p:nvPr/>
          </p:nvSpPr>
          <p:spPr bwMode="auto">
            <a:xfrm>
              <a:off x="4662" y="920"/>
              <a:ext cx="480" cy="2214"/>
            </a:xfrm>
            <a:prstGeom prst="rect">
              <a:avLst/>
            </a:prstGeom>
            <a:noFill/>
            <a:ln w="9525">
              <a:noFill/>
              <a:miter lim="800000"/>
              <a:headEnd/>
              <a:tailEnd/>
            </a:ln>
          </p:spPr>
          <p:txBody>
            <a:bodyPr>
              <a:prstTxWarp prst="textNoShape">
                <a:avLst/>
              </a:prstTxWarp>
              <a:spAutoFit/>
            </a:bodyPr>
            <a:lstStyle/>
            <a:p>
              <a:pPr algn="ctr">
                <a:lnSpc>
                  <a:spcPct val="85000"/>
                </a:lnSpc>
              </a:pPr>
              <a:endParaRPr lang="en-US" sz="2400"/>
            </a:p>
            <a:p>
              <a:pPr algn="ctr">
                <a:lnSpc>
                  <a:spcPct val="85000"/>
                </a:lnSpc>
              </a:pPr>
              <a:r>
                <a:rPr lang="en-GB" sz="2400"/>
                <a:t>987</a:t>
              </a:r>
            </a:p>
            <a:p>
              <a:pPr algn="ctr">
                <a:lnSpc>
                  <a:spcPct val="85000"/>
                </a:lnSpc>
              </a:pPr>
              <a:r>
                <a:rPr lang="en-GB" sz="2400"/>
                <a:t>946</a:t>
              </a:r>
            </a:p>
            <a:p>
              <a:pPr algn="ctr">
                <a:lnSpc>
                  <a:spcPct val="85000"/>
                </a:lnSpc>
              </a:pPr>
              <a:r>
                <a:rPr lang="en-GB" sz="2400"/>
                <a:t>838</a:t>
              </a:r>
            </a:p>
            <a:p>
              <a:pPr algn="ctr">
                <a:lnSpc>
                  <a:spcPct val="85000"/>
                </a:lnSpc>
              </a:pPr>
              <a:r>
                <a:rPr lang="en-GB" sz="2400"/>
                <a:t>809</a:t>
              </a:r>
            </a:p>
            <a:p>
              <a:pPr algn="ctr">
                <a:lnSpc>
                  <a:spcPct val="85000"/>
                </a:lnSpc>
              </a:pPr>
              <a:r>
                <a:rPr lang="en-GB" sz="2400"/>
                <a:t>659</a:t>
              </a:r>
            </a:p>
            <a:p>
              <a:pPr algn="ctr">
                <a:lnSpc>
                  <a:spcPct val="85000"/>
                </a:lnSpc>
              </a:pPr>
              <a:r>
                <a:rPr lang="en-GB" sz="2400"/>
                <a:t>503</a:t>
              </a:r>
            </a:p>
            <a:p>
              <a:pPr algn="ctr">
                <a:lnSpc>
                  <a:spcPct val="85000"/>
                </a:lnSpc>
              </a:pPr>
              <a:r>
                <a:rPr lang="en-GB" sz="2400"/>
                <a:t>367</a:t>
              </a:r>
            </a:p>
            <a:p>
              <a:pPr algn="ctr">
                <a:lnSpc>
                  <a:spcPct val="85000"/>
                </a:lnSpc>
              </a:pPr>
              <a:r>
                <a:rPr lang="en-GB" sz="2400"/>
                <a:t>361</a:t>
              </a:r>
            </a:p>
            <a:p>
              <a:pPr algn="ctr">
                <a:lnSpc>
                  <a:spcPct val="85000"/>
                </a:lnSpc>
              </a:pPr>
              <a:r>
                <a:rPr lang="en-GB" sz="2400"/>
                <a:t>259</a:t>
              </a:r>
            </a:p>
            <a:p>
              <a:pPr algn="ctr">
                <a:lnSpc>
                  <a:spcPct val="85000"/>
                </a:lnSpc>
              </a:pPr>
              <a:r>
                <a:rPr lang="en-GB" sz="2400"/>
                <a:t>236</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5E-6 0.00208 L 5E-6 0.04375 " pathEditMode="relative" rAng="0" ptsTypes="AA">
                                      <p:cBhvr>
                                        <p:cTn id="6" dur="500" fill="hold"/>
                                        <p:tgtEl>
                                          <p:spTgt spid="227354"/>
                                        </p:tgtEl>
                                        <p:attrNameLst>
                                          <p:attrName>ppt_x</p:attrName>
                                          <p:attrName>ppt_y</p:attrName>
                                        </p:attrNameLst>
                                      </p:cBhvr>
                                      <p:rCtr x="0" y="21"/>
                                    </p:animMotion>
                                  </p:childTnLst>
                                </p:cTn>
                              </p:par>
                            </p:childTnLst>
                          </p:cTn>
                        </p:par>
                        <p:par>
                          <p:cTn id="7" fill="hold">
                            <p:stCondLst>
                              <p:cond delay="500"/>
                            </p:stCondLst>
                            <p:childTnLst>
                              <p:par>
                                <p:cTn id="8" presetID="1" presetClass="exit" presetSubtype="0" fill="hold" grpId="0" nodeType="afterEffect">
                                  <p:stCondLst>
                                    <p:cond delay="0"/>
                                  </p:stCondLst>
                                  <p:childTnLst>
                                    <p:set>
                                      <p:cBhvr>
                                        <p:cTn id="9" dur="1" fill="hold">
                                          <p:stCondLst>
                                            <p:cond delay="0"/>
                                          </p:stCondLst>
                                        </p:cTn>
                                        <p:tgtEl>
                                          <p:spTgt spid="227354"/>
                                        </p:tgtEl>
                                        <p:attrNameLst>
                                          <p:attrName>style.visibility</p:attrName>
                                        </p:attrNameLst>
                                      </p:cBhvr>
                                      <p:to>
                                        <p:strVal val="hidden"/>
                                      </p:to>
                                    </p:se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227356"/>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227355"/>
                                        </p:tgtEl>
                                        <p:attrNameLst>
                                          <p:attrName>style.visibility</p:attrName>
                                        </p:attrNameLst>
                                      </p:cBhvr>
                                      <p:to>
                                        <p:strVal val="visible"/>
                                      </p:to>
                                    </p:set>
                                  </p:childTnLst>
                                </p:cTn>
                              </p:par>
                            </p:childTnLst>
                          </p:cTn>
                        </p:par>
                        <p:par>
                          <p:cTn id="16" fill="hold">
                            <p:stCondLst>
                              <p:cond delay="500"/>
                            </p:stCondLst>
                            <p:childTnLst>
                              <p:par>
                                <p:cTn id="17" presetID="0" presetClass="path" presetSubtype="0" accel="50000" decel="50000" fill="hold" nodeType="afterEffect">
                                  <p:stCondLst>
                                    <p:cond delay="0"/>
                                  </p:stCondLst>
                                  <p:childTnLst>
                                    <p:animMotion origin="layout" path="M -3.33333E-6 4.44444E-6 L -0.66423 4.44444E-6 " pathEditMode="relative" rAng="0" ptsTypes="AA">
                                      <p:cBhvr>
                                        <p:cTn id="18" dur="1000" fill="hold"/>
                                        <p:tgtEl>
                                          <p:spTgt spid="227355"/>
                                        </p:tgtEl>
                                        <p:attrNameLst>
                                          <p:attrName>ppt_x</p:attrName>
                                          <p:attrName>ppt_y</p:attrName>
                                        </p:attrNameLst>
                                      </p:cBhvr>
                                      <p:rCtr x="-332" y="0"/>
                                    </p:animMotion>
                                  </p:childTnLst>
                                </p:cTn>
                              </p:par>
                            </p:childTnLst>
                          </p:cTn>
                        </p:par>
                        <p:par>
                          <p:cTn id="19" fill="hold">
                            <p:stCondLst>
                              <p:cond delay="1500"/>
                            </p:stCondLst>
                            <p:childTnLst>
                              <p:par>
                                <p:cTn id="20" presetID="1" presetClass="exit" presetSubtype="0" fill="hold" grpId="1" nodeType="afterEffect">
                                  <p:stCondLst>
                                    <p:cond delay="0"/>
                                  </p:stCondLst>
                                  <p:childTnLst>
                                    <p:set>
                                      <p:cBhvr>
                                        <p:cTn id="21" dur="1" fill="hold">
                                          <p:stCondLst>
                                            <p:cond delay="0"/>
                                          </p:stCondLst>
                                        </p:cTn>
                                        <p:tgtEl>
                                          <p:spTgt spid="227355"/>
                                        </p:tgtEl>
                                        <p:attrNameLst>
                                          <p:attrName>style.visibility</p:attrName>
                                        </p:attrNameLst>
                                      </p:cBhvr>
                                      <p:to>
                                        <p:strVal val="hidden"/>
                                      </p:to>
                                    </p:set>
                                  </p:childTnLst>
                                </p:cTn>
                              </p:par>
                            </p:childTnLst>
                          </p:cTn>
                        </p:par>
                        <p:par>
                          <p:cTn id="22" fill="hold">
                            <p:stCondLst>
                              <p:cond delay="1500"/>
                            </p:stCondLst>
                            <p:childTnLst>
                              <p:par>
                                <p:cTn id="23" presetID="1" presetClass="entr" presetSubtype="0" fill="hold" grpId="1" nodeType="afterEffect">
                                  <p:stCondLst>
                                    <p:cond delay="0"/>
                                  </p:stCondLst>
                                  <p:childTnLst>
                                    <p:set>
                                      <p:cBhvr>
                                        <p:cTn id="24" dur="1" fill="hold">
                                          <p:stCondLst>
                                            <p:cond delay="0"/>
                                          </p:stCondLst>
                                        </p:cTn>
                                        <p:tgtEl>
                                          <p:spTgt spid="227365"/>
                                        </p:tgtEl>
                                        <p:attrNameLst>
                                          <p:attrName>style.visibility</p:attrName>
                                        </p:attrNameLst>
                                      </p:cBhvr>
                                      <p:to>
                                        <p:strVal val="visible"/>
                                      </p:to>
                                    </p:set>
                                  </p:childTnLst>
                                </p:cTn>
                              </p:par>
                            </p:childTnLst>
                          </p:cTn>
                        </p:par>
                        <p:par>
                          <p:cTn id="25" fill="hold">
                            <p:stCondLst>
                              <p:cond delay="1500"/>
                            </p:stCondLst>
                            <p:childTnLst>
                              <p:par>
                                <p:cTn id="26" presetID="0" presetClass="path" presetSubtype="0" accel="50000" decel="50000" fill="hold" grpId="0" nodeType="afterEffect">
                                  <p:stCondLst>
                                    <p:cond delay="0"/>
                                  </p:stCondLst>
                                  <p:childTnLst>
                                    <p:animMotion origin="layout" path="M 5E-6 2.96296E-6 L -0.00086 0.18102 " pathEditMode="relative" rAng="0" ptsTypes="AA">
                                      <p:cBhvr>
                                        <p:cTn id="27" dur="500" fill="hold"/>
                                        <p:tgtEl>
                                          <p:spTgt spid="227365"/>
                                        </p:tgtEl>
                                        <p:attrNameLst>
                                          <p:attrName>ppt_x</p:attrName>
                                          <p:attrName>ppt_y</p:attrName>
                                        </p:attrNameLst>
                                      </p:cBhvr>
                                      <p:rCtr x="-1" y="91"/>
                                    </p:animMotion>
                                  </p:childTnLst>
                                </p:cTn>
                              </p:par>
                            </p:childTnLst>
                          </p:cTn>
                        </p:par>
                        <p:par>
                          <p:cTn id="28" fill="hold">
                            <p:stCondLst>
                              <p:cond delay="2000"/>
                            </p:stCondLst>
                            <p:childTnLst>
                              <p:par>
                                <p:cTn id="29" presetID="42" presetClass="path" presetSubtype="0" accel="50000" decel="50000" fill="hold" nodeType="afterEffect">
                                  <p:stCondLst>
                                    <p:cond delay="0"/>
                                  </p:stCondLst>
                                  <p:childTnLst>
                                    <p:animMotion origin="layout" path="M 5E-6 0.00208 L 5E-6 0.04375 " pathEditMode="relative" rAng="0" ptsTypes="AA">
                                      <p:cBhvr>
                                        <p:cTn id="30" dur="500" fill="hold"/>
                                        <p:tgtEl>
                                          <p:spTgt spid="227356"/>
                                        </p:tgtEl>
                                        <p:attrNameLst>
                                          <p:attrName>ppt_x</p:attrName>
                                          <p:attrName>ppt_y</p:attrName>
                                        </p:attrNameLst>
                                      </p:cBhvr>
                                      <p:rCtr x="0" y="21"/>
                                    </p:animMotion>
                                  </p:childTnLst>
                                </p:cTn>
                              </p:par>
                            </p:childTnLst>
                          </p:cTn>
                        </p:par>
                        <p:par>
                          <p:cTn id="31" fill="hold">
                            <p:stCondLst>
                              <p:cond delay="2500"/>
                            </p:stCondLst>
                            <p:childTnLst>
                              <p:par>
                                <p:cTn id="32" presetID="1" presetClass="exit" presetSubtype="0" fill="hold" grpId="1" nodeType="afterEffect">
                                  <p:stCondLst>
                                    <p:cond delay="0"/>
                                  </p:stCondLst>
                                  <p:childTnLst>
                                    <p:set>
                                      <p:cBhvr>
                                        <p:cTn id="33" dur="1" fill="hold">
                                          <p:stCondLst>
                                            <p:cond delay="0"/>
                                          </p:stCondLst>
                                        </p:cTn>
                                        <p:tgtEl>
                                          <p:spTgt spid="227356"/>
                                        </p:tgtEl>
                                        <p:attrNameLst>
                                          <p:attrName>style.visibility</p:attrName>
                                        </p:attrNameLst>
                                      </p:cBhvr>
                                      <p:to>
                                        <p:strVal val="hidden"/>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227357"/>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grpId="0" nodeType="afterEffect">
                                  <p:stCondLst>
                                    <p:cond delay="0"/>
                                  </p:stCondLst>
                                  <p:childTnLst>
                                    <p:set>
                                      <p:cBhvr>
                                        <p:cTn id="39" dur="1" fill="hold">
                                          <p:stCondLst>
                                            <p:cond delay="0"/>
                                          </p:stCondLst>
                                        </p:cTn>
                                        <p:tgtEl>
                                          <p:spTgt spid="227366"/>
                                        </p:tgtEl>
                                        <p:attrNameLst>
                                          <p:attrName>style.visibility</p:attrName>
                                        </p:attrNameLst>
                                      </p:cBhvr>
                                      <p:to>
                                        <p:strVal val="visible"/>
                                      </p:to>
                                    </p:set>
                                  </p:childTnLst>
                                </p:cTn>
                              </p:par>
                            </p:childTnLst>
                          </p:cTn>
                        </p:par>
                        <p:par>
                          <p:cTn id="40" fill="hold">
                            <p:stCondLst>
                              <p:cond delay="2500"/>
                            </p:stCondLst>
                            <p:childTnLst>
                              <p:par>
                                <p:cTn id="41" presetID="0" presetClass="path" presetSubtype="0" accel="50000" decel="50000" fill="hold" nodeType="afterEffect">
                                  <p:stCondLst>
                                    <p:cond delay="0"/>
                                  </p:stCondLst>
                                  <p:childTnLst>
                                    <p:animMotion origin="layout" path="M -3.33333E-6 2.22222E-6 L -0.075 2.22222E-6 " pathEditMode="relative" rAng="0" ptsTypes="AA">
                                      <p:cBhvr>
                                        <p:cTn id="42" dur="500" fill="hold"/>
                                        <p:tgtEl>
                                          <p:spTgt spid="227366"/>
                                        </p:tgtEl>
                                        <p:attrNameLst>
                                          <p:attrName>ppt_x</p:attrName>
                                          <p:attrName>ppt_y</p:attrName>
                                        </p:attrNameLst>
                                      </p:cBhvr>
                                      <p:rCtr x="-38" y="0"/>
                                    </p:animMotion>
                                  </p:childTnLst>
                                </p:cTn>
                              </p:par>
                            </p:childTnLst>
                          </p:cTn>
                        </p:par>
                        <p:par>
                          <p:cTn id="43" fill="hold">
                            <p:stCondLst>
                              <p:cond delay="3000"/>
                            </p:stCondLst>
                            <p:childTnLst>
                              <p:par>
                                <p:cTn id="44" presetID="1" presetClass="exit" presetSubtype="0" fill="hold" grpId="1" nodeType="afterEffect">
                                  <p:stCondLst>
                                    <p:cond delay="0"/>
                                  </p:stCondLst>
                                  <p:childTnLst>
                                    <p:set>
                                      <p:cBhvr>
                                        <p:cTn id="45" dur="1" fill="hold">
                                          <p:stCondLst>
                                            <p:cond delay="0"/>
                                          </p:stCondLst>
                                        </p:cTn>
                                        <p:tgtEl>
                                          <p:spTgt spid="227366"/>
                                        </p:tgtEl>
                                        <p:attrNameLst>
                                          <p:attrName>style.visibility</p:attrName>
                                        </p:attrNameLst>
                                      </p:cBhvr>
                                      <p:to>
                                        <p:strVal val="hidden"/>
                                      </p:to>
                                    </p:set>
                                  </p:childTnLst>
                                </p:cTn>
                              </p:par>
                            </p:childTnLst>
                          </p:cTn>
                        </p:par>
                        <p:par>
                          <p:cTn id="46" fill="hold">
                            <p:stCondLst>
                              <p:cond delay="3000"/>
                            </p:stCondLst>
                            <p:childTnLst>
                              <p:par>
                                <p:cTn id="47" presetID="1" presetClass="entr" presetSubtype="0" fill="hold" grpId="1" nodeType="afterEffect">
                                  <p:stCondLst>
                                    <p:cond delay="0"/>
                                  </p:stCondLst>
                                  <p:childTnLst>
                                    <p:set>
                                      <p:cBhvr>
                                        <p:cTn id="48" dur="1" fill="hold">
                                          <p:stCondLst>
                                            <p:cond delay="0"/>
                                          </p:stCondLst>
                                        </p:cTn>
                                        <p:tgtEl>
                                          <p:spTgt spid="227367"/>
                                        </p:tgtEl>
                                        <p:attrNameLst>
                                          <p:attrName>style.visibility</p:attrName>
                                        </p:attrNameLst>
                                      </p:cBhvr>
                                      <p:to>
                                        <p:strVal val="visible"/>
                                      </p:to>
                                    </p:set>
                                  </p:childTnLst>
                                </p:cTn>
                              </p:par>
                            </p:childTnLst>
                          </p:cTn>
                        </p:par>
                        <p:par>
                          <p:cTn id="49" fill="hold">
                            <p:stCondLst>
                              <p:cond delay="3000"/>
                            </p:stCondLst>
                            <p:childTnLst>
                              <p:par>
                                <p:cTn id="50" presetID="0" presetClass="path" presetSubtype="0" accel="50000" decel="50000" fill="hold" grpId="0" nodeType="afterEffect">
                                  <p:stCondLst>
                                    <p:cond delay="0"/>
                                  </p:stCondLst>
                                  <p:childTnLst>
                                    <p:animMotion origin="layout" path="M 5E-6 2.96296E-6 L -0.00086 0.18102 " pathEditMode="relative" rAng="0" ptsTypes="AA">
                                      <p:cBhvr>
                                        <p:cTn id="51" dur="500" fill="hold"/>
                                        <p:tgtEl>
                                          <p:spTgt spid="227367"/>
                                        </p:tgtEl>
                                        <p:attrNameLst>
                                          <p:attrName>ppt_x</p:attrName>
                                          <p:attrName>ppt_y</p:attrName>
                                        </p:attrNameLst>
                                      </p:cBhvr>
                                      <p:rCtr x="-1" y="91"/>
                                    </p:animMotion>
                                  </p:childTnLst>
                                </p:cTn>
                              </p:par>
                            </p:childTnLst>
                          </p:cTn>
                        </p:par>
                        <p:par>
                          <p:cTn id="52" fill="hold">
                            <p:stCondLst>
                              <p:cond delay="3500"/>
                            </p:stCondLst>
                            <p:childTnLst>
                              <p:par>
                                <p:cTn id="53" presetID="42" presetClass="path" presetSubtype="0" accel="50000" decel="50000" fill="hold" nodeType="afterEffect">
                                  <p:stCondLst>
                                    <p:cond delay="0"/>
                                  </p:stCondLst>
                                  <p:childTnLst>
                                    <p:animMotion origin="layout" path="M 5E-6 0.00208 L 5E-6 0.04375 " pathEditMode="relative" rAng="0" ptsTypes="AA">
                                      <p:cBhvr>
                                        <p:cTn id="54" dur="500" fill="hold"/>
                                        <p:tgtEl>
                                          <p:spTgt spid="227357"/>
                                        </p:tgtEl>
                                        <p:attrNameLst>
                                          <p:attrName>ppt_x</p:attrName>
                                          <p:attrName>ppt_y</p:attrName>
                                        </p:attrNameLst>
                                      </p:cBhvr>
                                      <p:rCtr x="0" y="21"/>
                                    </p:animMotion>
                                  </p:childTnLst>
                                </p:cTn>
                              </p:par>
                            </p:childTnLst>
                          </p:cTn>
                        </p:par>
                        <p:par>
                          <p:cTn id="55" fill="hold">
                            <p:stCondLst>
                              <p:cond delay="4000"/>
                            </p:stCondLst>
                            <p:childTnLst>
                              <p:par>
                                <p:cTn id="56" presetID="1" presetClass="exit" presetSubtype="0" fill="hold" grpId="1" nodeType="afterEffect">
                                  <p:stCondLst>
                                    <p:cond delay="0"/>
                                  </p:stCondLst>
                                  <p:childTnLst>
                                    <p:set>
                                      <p:cBhvr>
                                        <p:cTn id="57" dur="1" fill="hold">
                                          <p:stCondLst>
                                            <p:cond delay="0"/>
                                          </p:stCondLst>
                                        </p:cTn>
                                        <p:tgtEl>
                                          <p:spTgt spid="227357"/>
                                        </p:tgtEl>
                                        <p:attrNameLst>
                                          <p:attrName>style.visibility</p:attrName>
                                        </p:attrNameLst>
                                      </p:cBhvr>
                                      <p:to>
                                        <p:strVal val="hidden"/>
                                      </p:to>
                                    </p:set>
                                  </p:child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227358"/>
                                        </p:tgtEl>
                                        <p:attrNameLst>
                                          <p:attrName>style.visibility</p:attrName>
                                        </p:attrNameLst>
                                      </p:cBhvr>
                                      <p:to>
                                        <p:strVal val="visible"/>
                                      </p:to>
                                    </p:set>
                                  </p:childTnLst>
                                </p:cTn>
                              </p:par>
                            </p:childTnLst>
                          </p:cTn>
                        </p:par>
                        <p:par>
                          <p:cTn id="61" fill="hold">
                            <p:stCondLst>
                              <p:cond delay="4000"/>
                            </p:stCondLst>
                            <p:childTnLst>
                              <p:par>
                                <p:cTn id="62" presetID="1" presetClass="entr" presetSubtype="0" fill="hold" grpId="0" nodeType="afterEffect">
                                  <p:stCondLst>
                                    <p:cond delay="0"/>
                                  </p:stCondLst>
                                  <p:childTnLst>
                                    <p:set>
                                      <p:cBhvr>
                                        <p:cTn id="63" dur="1" fill="hold">
                                          <p:stCondLst>
                                            <p:cond delay="0"/>
                                          </p:stCondLst>
                                        </p:cTn>
                                        <p:tgtEl>
                                          <p:spTgt spid="227368"/>
                                        </p:tgtEl>
                                        <p:attrNameLst>
                                          <p:attrName>style.visibility</p:attrName>
                                        </p:attrNameLst>
                                      </p:cBhvr>
                                      <p:to>
                                        <p:strVal val="visible"/>
                                      </p:to>
                                    </p:set>
                                  </p:childTnLst>
                                </p:cTn>
                              </p:par>
                            </p:childTnLst>
                          </p:cTn>
                        </p:par>
                        <p:par>
                          <p:cTn id="64" fill="hold">
                            <p:stCondLst>
                              <p:cond delay="4000"/>
                            </p:stCondLst>
                            <p:childTnLst>
                              <p:par>
                                <p:cTn id="65" presetID="0" presetClass="path" presetSubtype="0" accel="50000" decel="50000" fill="hold" nodeType="afterEffect">
                                  <p:stCondLst>
                                    <p:cond delay="0"/>
                                  </p:stCondLst>
                                  <p:childTnLst>
                                    <p:animMotion origin="layout" path="M -3.33333E-6 -4.44444E-6 L -0.29461 -4.44444E-6 " pathEditMode="relative" rAng="0" ptsTypes="AA">
                                      <p:cBhvr>
                                        <p:cTn id="66" dur="1000" fill="hold"/>
                                        <p:tgtEl>
                                          <p:spTgt spid="227368"/>
                                        </p:tgtEl>
                                        <p:attrNameLst>
                                          <p:attrName>ppt_x</p:attrName>
                                          <p:attrName>ppt_y</p:attrName>
                                        </p:attrNameLst>
                                      </p:cBhvr>
                                      <p:rCtr x="-147" y="0"/>
                                    </p:animMotion>
                                  </p:childTnLst>
                                </p:cTn>
                              </p:par>
                            </p:childTnLst>
                          </p:cTn>
                        </p:par>
                        <p:par>
                          <p:cTn id="67" fill="hold">
                            <p:stCondLst>
                              <p:cond delay="5000"/>
                            </p:stCondLst>
                            <p:childTnLst>
                              <p:par>
                                <p:cTn id="68" presetID="1" presetClass="exit" presetSubtype="0" fill="hold" grpId="1" nodeType="afterEffect">
                                  <p:stCondLst>
                                    <p:cond delay="0"/>
                                  </p:stCondLst>
                                  <p:childTnLst>
                                    <p:set>
                                      <p:cBhvr>
                                        <p:cTn id="69" dur="1" fill="hold">
                                          <p:stCondLst>
                                            <p:cond delay="0"/>
                                          </p:stCondLst>
                                        </p:cTn>
                                        <p:tgtEl>
                                          <p:spTgt spid="227368"/>
                                        </p:tgtEl>
                                        <p:attrNameLst>
                                          <p:attrName>style.visibility</p:attrName>
                                        </p:attrNameLst>
                                      </p:cBhvr>
                                      <p:to>
                                        <p:strVal val="hidden"/>
                                      </p:to>
                                    </p:set>
                                  </p:childTnLst>
                                </p:cTn>
                              </p:par>
                            </p:childTnLst>
                          </p:cTn>
                        </p:par>
                        <p:par>
                          <p:cTn id="70" fill="hold">
                            <p:stCondLst>
                              <p:cond delay="5000"/>
                            </p:stCondLst>
                            <p:childTnLst>
                              <p:par>
                                <p:cTn id="71" presetID="1" presetClass="entr" presetSubtype="0" fill="hold" grpId="1" nodeType="afterEffect">
                                  <p:stCondLst>
                                    <p:cond delay="0"/>
                                  </p:stCondLst>
                                  <p:childTnLst>
                                    <p:set>
                                      <p:cBhvr>
                                        <p:cTn id="72" dur="1" fill="hold">
                                          <p:stCondLst>
                                            <p:cond delay="0"/>
                                          </p:stCondLst>
                                        </p:cTn>
                                        <p:tgtEl>
                                          <p:spTgt spid="227369"/>
                                        </p:tgtEl>
                                        <p:attrNameLst>
                                          <p:attrName>style.visibility</p:attrName>
                                        </p:attrNameLst>
                                      </p:cBhvr>
                                      <p:to>
                                        <p:strVal val="visible"/>
                                      </p:to>
                                    </p:set>
                                  </p:childTnLst>
                                </p:cTn>
                              </p:par>
                            </p:childTnLst>
                          </p:cTn>
                        </p:par>
                        <p:par>
                          <p:cTn id="73" fill="hold">
                            <p:stCondLst>
                              <p:cond delay="5000"/>
                            </p:stCondLst>
                            <p:childTnLst>
                              <p:par>
                                <p:cTn id="74" presetID="0" presetClass="path" presetSubtype="0" accel="50000" decel="50000" fill="hold" grpId="0" nodeType="afterEffect">
                                  <p:stCondLst>
                                    <p:cond delay="0"/>
                                  </p:stCondLst>
                                  <p:childTnLst>
                                    <p:animMotion origin="layout" path="M 5E-6 2.96296E-6 L -0.00086 0.18102 " pathEditMode="relative" rAng="0" ptsTypes="AA">
                                      <p:cBhvr>
                                        <p:cTn id="75" dur="500" fill="hold"/>
                                        <p:tgtEl>
                                          <p:spTgt spid="227369"/>
                                        </p:tgtEl>
                                        <p:attrNameLst>
                                          <p:attrName>ppt_x</p:attrName>
                                          <p:attrName>ppt_y</p:attrName>
                                        </p:attrNameLst>
                                      </p:cBhvr>
                                      <p:rCtr x="-1" y="91"/>
                                    </p:animMotion>
                                  </p:childTnLst>
                                </p:cTn>
                              </p:par>
                            </p:childTnLst>
                          </p:cTn>
                        </p:par>
                        <p:par>
                          <p:cTn id="76" fill="hold">
                            <p:stCondLst>
                              <p:cond delay="5500"/>
                            </p:stCondLst>
                            <p:childTnLst>
                              <p:par>
                                <p:cTn id="77" presetID="42" presetClass="path" presetSubtype="0" accel="50000" decel="50000" fill="hold" nodeType="afterEffect">
                                  <p:stCondLst>
                                    <p:cond delay="0"/>
                                  </p:stCondLst>
                                  <p:childTnLst>
                                    <p:animMotion origin="layout" path="M 5E-6 0.00208 L 5E-6 0.04375 " pathEditMode="relative" rAng="0" ptsTypes="AA">
                                      <p:cBhvr>
                                        <p:cTn id="78" dur="500" fill="hold"/>
                                        <p:tgtEl>
                                          <p:spTgt spid="227358"/>
                                        </p:tgtEl>
                                        <p:attrNameLst>
                                          <p:attrName>ppt_x</p:attrName>
                                          <p:attrName>ppt_y</p:attrName>
                                        </p:attrNameLst>
                                      </p:cBhvr>
                                      <p:rCtr x="0" y="21"/>
                                    </p:animMotion>
                                  </p:childTnLst>
                                </p:cTn>
                              </p:par>
                            </p:childTnLst>
                          </p:cTn>
                        </p:par>
                        <p:par>
                          <p:cTn id="79" fill="hold">
                            <p:stCondLst>
                              <p:cond delay="6000"/>
                            </p:stCondLst>
                            <p:childTnLst>
                              <p:par>
                                <p:cTn id="80" presetID="1" presetClass="exit" presetSubtype="0" fill="hold" grpId="1" nodeType="afterEffect">
                                  <p:stCondLst>
                                    <p:cond delay="0"/>
                                  </p:stCondLst>
                                  <p:childTnLst>
                                    <p:set>
                                      <p:cBhvr>
                                        <p:cTn id="81" dur="1" fill="hold">
                                          <p:stCondLst>
                                            <p:cond delay="0"/>
                                          </p:stCondLst>
                                        </p:cTn>
                                        <p:tgtEl>
                                          <p:spTgt spid="227358"/>
                                        </p:tgtEl>
                                        <p:attrNameLst>
                                          <p:attrName>style.visibility</p:attrName>
                                        </p:attrNameLst>
                                      </p:cBhvr>
                                      <p:to>
                                        <p:strVal val="hidden"/>
                                      </p:to>
                                    </p:set>
                                  </p:childTnLst>
                                </p:cTn>
                              </p:par>
                            </p:childTnLst>
                          </p:cTn>
                        </p:par>
                        <p:par>
                          <p:cTn id="82" fill="hold">
                            <p:stCondLst>
                              <p:cond delay="6000"/>
                            </p:stCondLst>
                            <p:childTnLst>
                              <p:par>
                                <p:cTn id="83" presetID="1" presetClass="entr" presetSubtype="0" fill="hold" grpId="0" nodeType="afterEffect">
                                  <p:stCondLst>
                                    <p:cond delay="0"/>
                                  </p:stCondLst>
                                  <p:childTnLst>
                                    <p:set>
                                      <p:cBhvr>
                                        <p:cTn id="84" dur="1" fill="hold">
                                          <p:stCondLst>
                                            <p:cond delay="0"/>
                                          </p:stCondLst>
                                        </p:cTn>
                                        <p:tgtEl>
                                          <p:spTgt spid="227359"/>
                                        </p:tgtEl>
                                        <p:attrNameLst>
                                          <p:attrName>style.visibility</p:attrName>
                                        </p:attrNameLst>
                                      </p:cBhvr>
                                      <p:to>
                                        <p:strVal val="visible"/>
                                      </p:to>
                                    </p:set>
                                  </p:childTnLst>
                                </p:cTn>
                              </p:par>
                            </p:childTnLst>
                          </p:cTn>
                        </p:par>
                        <p:par>
                          <p:cTn id="85" fill="hold">
                            <p:stCondLst>
                              <p:cond delay="6000"/>
                            </p:stCondLst>
                            <p:childTnLst>
                              <p:par>
                                <p:cTn id="86" presetID="1" presetClass="entr" presetSubtype="0" fill="hold" grpId="0" nodeType="afterEffect">
                                  <p:stCondLst>
                                    <p:cond delay="0"/>
                                  </p:stCondLst>
                                  <p:childTnLst>
                                    <p:set>
                                      <p:cBhvr>
                                        <p:cTn id="87" dur="1" fill="hold">
                                          <p:stCondLst>
                                            <p:cond delay="0"/>
                                          </p:stCondLst>
                                        </p:cTn>
                                        <p:tgtEl>
                                          <p:spTgt spid="227370"/>
                                        </p:tgtEl>
                                        <p:attrNameLst>
                                          <p:attrName>style.visibility</p:attrName>
                                        </p:attrNameLst>
                                      </p:cBhvr>
                                      <p:to>
                                        <p:strVal val="visible"/>
                                      </p:to>
                                    </p:set>
                                  </p:childTnLst>
                                </p:cTn>
                              </p:par>
                            </p:childTnLst>
                          </p:cTn>
                        </p:par>
                        <p:par>
                          <p:cTn id="88" fill="hold">
                            <p:stCondLst>
                              <p:cond delay="6000"/>
                            </p:stCondLst>
                            <p:childTnLst>
                              <p:par>
                                <p:cTn id="89" presetID="0" presetClass="path" presetSubtype="0" accel="50000" decel="50000" fill="hold" nodeType="afterEffect">
                                  <p:stCondLst>
                                    <p:cond delay="0"/>
                                  </p:stCondLst>
                                  <p:childTnLst>
                                    <p:animMotion origin="layout" path="M -3.33333E-6 2.22222E-6 L -0.075 2.22222E-6 " pathEditMode="relative" rAng="0" ptsTypes="AA">
                                      <p:cBhvr>
                                        <p:cTn id="90" dur="500" fill="hold"/>
                                        <p:tgtEl>
                                          <p:spTgt spid="227370"/>
                                        </p:tgtEl>
                                        <p:attrNameLst>
                                          <p:attrName>ppt_x</p:attrName>
                                          <p:attrName>ppt_y</p:attrName>
                                        </p:attrNameLst>
                                      </p:cBhvr>
                                      <p:rCtr x="-38" y="0"/>
                                    </p:animMotion>
                                  </p:childTnLst>
                                </p:cTn>
                              </p:par>
                            </p:childTnLst>
                          </p:cTn>
                        </p:par>
                        <p:par>
                          <p:cTn id="91" fill="hold">
                            <p:stCondLst>
                              <p:cond delay="6500"/>
                            </p:stCondLst>
                            <p:childTnLst>
                              <p:par>
                                <p:cTn id="92" presetID="1" presetClass="exit" presetSubtype="0" fill="hold" grpId="1" nodeType="afterEffect">
                                  <p:stCondLst>
                                    <p:cond delay="0"/>
                                  </p:stCondLst>
                                  <p:childTnLst>
                                    <p:set>
                                      <p:cBhvr>
                                        <p:cTn id="93" dur="1" fill="hold">
                                          <p:stCondLst>
                                            <p:cond delay="0"/>
                                          </p:stCondLst>
                                        </p:cTn>
                                        <p:tgtEl>
                                          <p:spTgt spid="227370"/>
                                        </p:tgtEl>
                                        <p:attrNameLst>
                                          <p:attrName>style.visibility</p:attrName>
                                        </p:attrNameLst>
                                      </p:cBhvr>
                                      <p:to>
                                        <p:strVal val="hidden"/>
                                      </p:to>
                                    </p:set>
                                  </p:childTnLst>
                                </p:cTn>
                              </p:par>
                            </p:childTnLst>
                          </p:cTn>
                        </p:par>
                        <p:par>
                          <p:cTn id="94" fill="hold">
                            <p:stCondLst>
                              <p:cond delay="6500"/>
                            </p:stCondLst>
                            <p:childTnLst>
                              <p:par>
                                <p:cTn id="95" presetID="1" presetClass="entr" presetSubtype="0" fill="hold" grpId="1" nodeType="afterEffect">
                                  <p:stCondLst>
                                    <p:cond delay="0"/>
                                  </p:stCondLst>
                                  <p:childTnLst>
                                    <p:set>
                                      <p:cBhvr>
                                        <p:cTn id="96" dur="1" fill="hold">
                                          <p:stCondLst>
                                            <p:cond delay="0"/>
                                          </p:stCondLst>
                                        </p:cTn>
                                        <p:tgtEl>
                                          <p:spTgt spid="227371"/>
                                        </p:tgtEl>
                                        <p:attrNameLst>
                                          <p:attrName>style.visibility</p:attrName>
                                        </p:attrNameLst>
                                      </p:cBhvr>
                                      <p:to>
                                        <p:strVal val="visible"/>
                                      </p:to>
                                    </p:set>
                                  </p:childTnLst>
                                </p:cTn>
                              </p:par>
                            </p:childTnLst>
                          </p:cTn>
                        </p:par>
                        <p:par>
                          <p:cTn id="97" fill="hold">
                            <p:stCondLst>
                              <p:cond delay="6500"/>
                            </p:stCondLst>
                            <p:childTnLst>
                              <p:par>
                                <p:cTn id="98" presetID="0" presetClass="path" presetSubtype="0" accel="50000" decel="50000" fill="hold" grpId="0" nodeType="afterEffect">
                                  <p:stCondLst>
                                    <p:cond delay="0"/>
                                  </p:stCondLst>
                                  <p:childTnLst>
                                    <p:animMotion origin="layout" path="M -3.33333E-6 2.96296E-6 L -0.00086 0.13495 " pathEditMode="relative" rAng="0" ptsTypes="AA">
                                      <p:cBhvr>
                                        <p:cTn id="99" dur="500" fill="hold"/>
                                        <p:tgtEl>
                                          <p:spTgt spid="227371"/>
                                        </p:tgtEl>
                                        <p:attrNameLst>
                                          <p:attrName>ppt_x</p:attrName>
                                          <p:attrName>ppt_y</p:attrName>
                                        </p:attrNameLst>
                                      </p:cBhvr>
                                      <p:rCtr x="-1" y="67"/>
                                    </p:animMotion>
                                  </p:childTnLst>
                                </p:cTn>
                              </p:par>
                            </p:childTnLst>
                          </p:cTn>
                        </p:par>
                        <p:par>
                          <p:cTn id="100" fill="hold">
                            <p:stCondLst>
                              <p:cond delay="7000"/>
                            </p:stCondLst>
                            <p:childTnLst>
                              <p:par>
                                <p:cTn id="101" presetID="42" presetClass="path" presetSubtype="0" accel="50000" decel="50000" fill="hold" nodeType="afterEffect">
                                  <p:stCondLst>
                                    <p:cond delay="0"/>
                                  </p:stCondLst>
                                  <p:childTnLst>
                                    <p:animMotion origin="layout" path="M 5E-6 0.00208 L 5E-6 0.04375 " pathEditMode="relative" rAng="0" ptsTypes="AA">
                                      <p:cBhvr>
                                        <p:cTn id="102" dur="500" fill="hold"/>
                                        <p:tgtEl>
                                          <p:spTgt spid="227359"/>
                                        </p:tgtEl>
                                        <p:attrNameLst>
                                          <p:attrName>ppt_x</p:attrName>
                                          <p:attrName>ppt_y</p:attrName>
                                        </p:attrNameLst>
                                      </p:cBhvr>
                                      <p:rCtr x="0" y="21"/>
                                    </p:animMotion>
                                  </p:childTnLst>
                                </p:cTn>
                              </p:par>
                            </p:childTnLst>
                          </p:cTn>
                        </p:par>
                        <p:par>
                          <p:cTn id="103" fill="hold">
                            <p:stCondLst>
                              <p:cond delay="7500"/>
                            </p:stCondLst>
                            <p:childTnLst>
                              <p:par>
                                <p:cTn id="104" presetID="1" presetClass="exit" presetSubtype="0" fill="hold" grpId="1" nodeType="afterEffect">
                                  <p:stCondLst>
                                    <p:cond delay="0"/>
                                  </p:stCondLst>
                                  <p:childTnLst>
                                    <p:set>
                                      <p:cBhvr>
                                        <p:cTn id="105" dur="1" fill="hold">
                                          <p:stCondLst>
                                            <p:cond delay="0"/>
                                          </p:stCondLst>
                                        </p:cTn>
                                        <p:tgtEl>
                                          <p:spTgt spid="227359"/>
                                        </p:tgtEl>
                                        <p:attrNameLst>
                                          <p:attrName>style.visibility</p:attrName>
                                        </p:attrNameLst>
                                      </p:cBhvr>
                                      <p:to>
                                        <p:strVal val="hidden"/>
                                      </p:to>
                                    </p:set>
                                  </p:childTnLst>
                                </p:cTn>
                              </p:par>
                            </p:childTnLst>
                          </p:cTn>
                        </p:par>
                        <p:par>
                          <p:cTn id="106" fill="hold">
                            <p:stCondLst>
                              <p:cond delay="7500"/>
                            </p:stCondLst>
                            <p:childTnLst>
                              <p:par>
                                <p:cTn id="107" presetID="1" presetClass="entr" presetSubtype="0" fill="hold" grpId="0" nodeType="afterEffect">
                                  <p:stCondLst>
                                    <p:cond delay="0"/>
                                  </p:stCondLst>
                                  <p:childTnLst>
                                    <p:set>
                                      <p:cBhvr>
                                        <p:cTn id="108" dur="1" fill="hold">
                                          <p:stCondLst>
                                            <p:cond delay="0"/>
                                          </p:stCondLst>
                                        </p:cTn>
                                        <p:tgtEl>
                                          <p:spTgt spid="227360"/>
                                        </p:tgtEl>
                                        <p:attrNameLst>
                                          <p:attrName>style.visibility</p:attrName>
                                        </p:attrNameLst>
                                      </p:cBhvr>
                                      <p:to>
                                        <p:strVal val="visible"/>
                                      </p:to>
                                    </p:set>
                                  </p:childTnLst>
                                </p:cTn>
                              </p:par>
                            </p:childTnLst>
                          </p:cTn>
                        </p:par>
                        <p:par>
                          <p:cTn id="109" fill="hold">
                            <p:stCondLst>
                              <p:cond delay="7500"/>
                            </p:stCondLst>
                            <p:childTnLst>
                              <p:par>
                                <p:cTn id="110" presetID="1" presetClass="entr" presetSubtype="0" fill="hold" grpId="0" nodeType="afterEffect">
                                  <p:stCondLst>
                                    <p:cond delay="0"/>
                                  </p:stCondLst>
                                  <p:childTnLst>
                                    <p:set>
                                      <p:cBhvr>
                                        <p:cTn id="111" dur="1" fill="hold">
                                          <p:stCondLst>
                                            <p:cond delay="0"/>
                                          </p:stCondLst>
                                        </p:cTn>
                                        <p:tgtEl>
                                          <p:spTgt spid="227372"/>
                                        </p:tgtEl>
                                        <p:attrNameLst>
                                          <p:attrName>style.visibility</p:attrName>
                                        </p:attrNameLst>
                                      </p:cBhvr>
                                      <p:to>
                                        <p:strVal val="visible"/>
                                      </p:to>
                                    </p:set>
                                  </p:childTnLst>
                                </p:cTn>
                              </p:par>
                            </p:childTnLst>
                          </p:cTn>
                        </p:par>
                        <p:par>
                          <p:cTn id="112" fill="hold">
                            <p:stCondLst>
                              <p:cond delay="7500"/>
                            </p:stCondLst>
                            <p:childTnLst>
                              <p:par>
                                <p:cTn id="113" presetID="0" presetClass="path" presetSubtype="0" accel="50000" decel="50000" fill="hold" nodeType="afterEffect">
                                  <p:stCondLst>
                                    <p:cond delay="0"/>
                                  </p:stCondLst>
                                  <p:childTnLst>
                                    <p:animMotion origin="layout" path="M -3.33333E-6 0 L -0.14809 0 " pathEditMode="relative" rAng="0" ptsTypes="AA">
                                      <p:cBhvr>
                                        <p:cTn id="114" dur="500" fill="hold"/>
                                        <p:tgtEl>
                                          <p:spTgt spid="227372"/>
                                        </p:tgtEl>
                                        <p:attrNameLst>
                                          <p:attrName>ppt_x</p:attrName>
                                          <p:attrName>ppt_y</p:attrName>
                                        </p:attrNameLst>
                                      </p:cBhvr>
                                      <p:rCtr x="-74" y="0"/>
                                    </p:animMotion>
                                  </p:childTnLst>
                                </p:cTn>
                              </p:par>
                            </p:childTnLst>
                          </p:cTn>
                        </p:par>
                        <p:par>
                          <p:cTn id="115" fill="hold">
                            <p:stCondLst>
                              <p:cond delay="8000"/>
                            </p:stCondLst>
                            <p:childTnLst>
                              <p:par>
                                <p:cTn id="116" presetID="1" presetClass="exit" presetSubtype="0" fill="hold" grpId="1" nodeType="afterEffect">
                                  <p:stCondLst>
                                    <p:cond delay="0"/>
                                  </p:stCondLst>
                                  <p:childTnLst>
                                    <p:set>
                                      <p:cBhvr>
                                        <p:cTn id="117" dur="1" fill="hold">
                                          <p:stCondLst>
                                            <p:cond delay="0"/>
                                          </p:stCondLst>
                                        </p:cTn>
                                        <p:tgtEl>
                                          <p:spTgt spid="227372"/>
                                        </p:tgtEl>
                                        <p:attrNameLst>
                                          <p:attrName>style.visibility</p:attrName>
                                        </p:attrNameLst>
                                      </p:cBhvr>
                                      <p:to>
                                        <p:strVal val="hidden"/>
                                      </p:to>
                                    </p:set>
                                  </p:childTnLst>
                                </p:cTn>
                              </p:par>
                            </p:childTnLst>
                          </p:cTn>
                        </p:par>
                        <p:par>
                          <p:cTn id="118" fill="hold">
                            <p:stCondLst>
                              <p:cond delay="8000"/>
                            </p:stCondLst>
                            <p:childTnLst>
                              <p:par>
                                <p:cTn id="119" presetID="1" presetClass="entr" presetSubtype="0" fill="hold" grpId="1" nodeType="afterEffect">
                                  <p:stCondLst>
                                    <p:cond delay="0"/>
                                  </p:stCondLst>
                                  <p:childTnLst>
                                    <p:set>
                                      <p:cBhvr>
                                        <p:cTn id="120" dur="1" fill="hold">
                                          <p:stCondLst>
                                            <p:cond delay="0"/>
                                          </p:stCondLst>
                                        </p:cTn>
                                        <p:tgtEl>
                                          <p:spTgt spid="227373"/>
                                        </p:tgtEl>
                                        <p:attrNameLst>
                                          <p:attrName>style.visibility</p:attrName>
                                        </p:attrNameLst>
                                      </p:cBhvr>
                                      <p:to>
                                        <p:strVal val="visible"/>
                                      </p:to>
                                    </p:set>
                                  </p:childTnLst>
                                </p:cTn>
                              </p:par>
                            </p:childTnLst>
                          </p:cTn>
                        </p:par>
                        <p:par>
                          <p:cTn id="121" fill="hold">
                            <p:stCondLst>
                              <p:cond delay="8000"/>
                            </p:stCondLst>
                            <p:childTnLst>
                              <p:par>
                                <p:cTn id="122" presetID="0" presetClass="path" presetSubtype="0" accel="50000" decel="50000" fill="hold" grpId="0" nodeType="afterEffect">
                                  <p:stCondLst>
                                    <p:cond delay="0"/>
                                  </p:stCondLst>
                                  <p:childTnLst>
                                    <p:animMotion origin="layout" path="M 5E-6 2.96296E-6 L -0.00086 0.18102 " pathEditMode="relative" rAng="0" ptsTypes="AA">
                                      <p:cBhvr>
                                        <p:cTn id="123" dur="500" fill="hold"/>
                                        <p:tgtEl>
                                          <p:spTgt spid="227373"/>
                                        </p:tgtEl>
                                        <p:attrNameLst>
                                          <p:attrName>ppt_x</p:attrName>
                                          <p:attrName>ppt_y</p:attrName>
                                        </p:attrNameLst>
                                      </p:cBhvr>
                                      <p:rCtr x="-1" y="91"/>
                                    </p:animMotion>
                                  </p:childTnLst>
                                </p:cTn>
                              </p:par>
                            </p:childTnLst>
                          </p:cTn>
                        </p:par>
                        <p:par>
                          <p:cTn id="124" fill="hold">
                            <p:stCondLst>
                              <p:cond delay="8500"/>
                            </p:stCondLst>
                            <p:childTnLst>
                              <p:par>
                                <p:cTn id="125" presetID="42" presetClass="path" presetSubtype="0" accel="50000" decel="50000" fill="hold" nodeType="afterEffect">
                                  <p:stCondLst>
                                    <p:cond delay="0"/>
                                  </p:stCondLst>
                                  <p:childTnLst>
                                    <p:animMotion origin="layout" path="M 5E-6 0.00208 L 5E-6 0.04375 " pathEditMode="relative" rAng="0" ptsTypes="AA">
                                      <p:cBhvr>
                                        <p:cTn id="126" dur="500" fill="hold"/>
                                        <p:tgtEl>
                                          <p:spTgt spid="227360"/>
                                        </p:tgtEl>
                                        <p:attrNameLst>
                                          <p:attrName>ppt_x</p:attrName>
                                          <p:attrName>ppt_y</p:attrName>
                                        </p:attrNameLst>
                                      </p:cBhvr>
                                      <p:rCtr x="0" y="21"/>
                                    </p:animMotion>
                                  </p:childTnLst>
                                </p:cTn>
                              </p:par>
                            </p:childTnLst>
                          </p:cTn>
                        </p:par>
                        <p:par>
                          <p:cTn id="127" fill="hold">
                            <p:stCondLst>
                              <p:cond delay="9000"/>
                            </p:stCondLst>
                            <p:childTnLst>
                              <p:par>
                                <p:cTn id="128" presetID="1" presetClass="exit" presetSubtype="0" fill="hold" grpId="1" nodeType="afterEffect">
                                  <p:stCondLst>
                                    <p:cond delay="0"/>
                                  </p:stCondLst>
                                  <p:childTnLst>
                                    <p:set>
                                      <p:cBhvr>
                                        <p:cTn id="129" dur="1" fill="hold">
                                          <p:stCondLst>
                                            <p:cond delay="0"/>
                                          </p:stCondLst>
                                        </p:cTn>
                                        <p:tgtEl>
                                          <p:spTgt spid="227360"/>
                                        </p:tgtEl>
                                        <p:attrNameLst>
                                          <p:attrName>style.visibility</p:attrName>
                                        </p:attrNameLst>
                                      </p:cBhvr>
                                      <p:to>
                                        <p:strVal val="hidden"/>
                                      </p:to>
                                    </p:set>
                                  </p:childTnLst>
                                </p:cTn>
                              </p:par>
                            </p:childTnLst>
                          </p:cTn>
                        </p:par>
                        <p:par>
                          <p:cTn id="130" fill="hold">
                            <p:stCondLst>
                              <p:cond delay="9000"/>
                            </p:stCondLst>
                            <p:childTnLst>
                              <p:par>
                                <p:cTn id="131" presetID="1" presetClass="entr" presetSubtype="0" fill="hold" grpId="0" nodeType="afterEffect">
                                  <p:stCondLst>
                                    <p:cond delay="0"/>
                                  </p:stCondLst>
                                  <p:childTnLst>
                                    <p:set>
                                      <p:cBhvr>
                                        <p:cTn id="132" dur="1" fill="hold">
                                          <p:stCondLst>
                                            <p:cond delay="0"/>
                                          </p:stCondLst>
                                        </p:cTn>
                                        <p:tgtEl>
                                          <p:spTgt spid="227361"/>
                                        </p:tgtEl>
                                        <p:attrNameLst>
                                          <p:attrName>style.visibility</p:attrName>
                                        </p:attrNameLst>
                                      </p:cBhvr>
                                      <p:to>
                                        <p:strVal val="visible"/>
                                      </p:to>
                                    </p:set>
                                  </p:childTnLst>
                                </p:cTn>
                              </p:par>
                            </p:childTnLst>
                          </p:cTn>
                        </p:par>
                        <p:par>
                          <p:cTn id="133" fill="hold">
                            <p:stCondLst>
                              <p:cond delay="9000"/>
                            </p:stCondLst>
                            <p:childTnLst>
                              <p:par>
                                <p:cTn id="134" presetID="1" presetClass="entr" presetSubtype="0" fill="hold" grpId="0" nodeType="afterEffect">
                                  <p:stCondLst>
                                    <p:cond delay="0"/>
                                  </p:stCondLst>
                                  <p:childTnLst>
                                    <p:set>
                                      <p:cBhvr>
                                        <p:cTn id="135" dur="1" fill="hold">
                                          <p:stCondLst>
                                            <p:cond delay="0"/>
                                          </p:stCondLst>
                                        </p:cTn>
                                        <p:tgtEl>
                                          <p:spTgt spid="227374"/>
                                        </p:tgtEl>
                                        <p:attrNameLst>
                                          <p:attrName>style.visibility</p:attrName>
                                        </p:attrNameLst>
                                      </p:cBhvr>
                                      <p:to>
                                        <p:strVal val="visible"/>
                                      </p:to>
                                    </p:set>
                                  </p:childTnLst>
                                </p:cTn>
                              </p:par>
                            </p:childTnLst>
                          </p:cTn>
                        </p:par>
                        <p:par>
                          <p:cTn id="136" fill="hold">
                            <p:stCondLst>
                              <p:cond delay="9000"/>
                            </p:stCondLst>
                            <p:childTnLst>
                              <p:par>
                                <p:cTn id="137" presetID="0" presetClass="path" presetSubtype="0" accel="50000" decel="50000" fill="hold" nodeType="afterEffect">
                                  <p:stCondLst>
                                    <p:cond delay="0"/>
                                  </p:stCondLst>
                                  <p:childTnLst>
                                    <p:animMotion origin="layout" path="M -3.33333E-6 -2.22222E-6 L -0.21805 -2.22222E-6 " pathEditMode="relative" rAng="0" ptsTypes="AA">
                                      <p:cBhvr>
                                        <p:cTn id="138" dur="500" fill="hold"/>
                                        <p:tgtEl>
                                          <p:spTgt spid="227374"/>
                                        </p:tgtEl>
                                        <p:attrNameLst>
                                          <p:attrName>ppt_x</p:attrName>
                                          <p:attrName>ppt_y</p:attrName>
                                        </p:attrNameLst>
                                      </p:cBhvr>
                                      <p:rCtr x="-109" y="0"/>
                                    </p:animMotion>
                                  </p:childTnLst>
                                </p:cTn>
                              </p:par>
                            </p:childTnLst>
                          </p:cTn>
                        </p:par>
                        <p:par>
                          <p:cTn id="139" fill="hold">
                            <p:stCondLst>
                              <p:cond delay="9500"/>
                            </p:stCondLst>
                            <p:childTnLst>
                              <p:par>
                                <p:cTn id="140" presetID="1" presetClass="exit" presetSubtype="0" fill="hold" grpId="1" nodeType="afterEffect">
                                  <p:stCondLst>
                                    <p:cond delay="0"/>
                                  </p:stCondLst>
                                  <p:childTnLst>
                                    <p:set>
                                      <p:cBhvr>
                                        <p:cTn id="141" dur="1" fill="hold">
                                          <p:stCondLst>
                                            <p:cond delay="0"/>
                                          </p:stCondLst>
                                        </p:cTn>
                                        <p:tgtEl>
                                          <p:spTgt spid="227374"/>
                                        </p:tgtEl>
                                        <p:attrNameLst>
                                          <p:attrName>style.visibility</p:attrName>
                                        </p:attrNameLst>
                                      </p:cBhvr>
                                      <p:to>
                                        <p:strVal val="hidden"/>
                                      </p:to>
                                    </p:set>
                                  </p:childTnLst>
                                </p:cTn>
                              </p:par>
                            </p:childTnLst>
                          </p:cTn>
                        </p:par>
                        <p:par>
                          <p:cTn id="142" fill="hold">
                            <p:stCondLst>
                              <p:cond delay="9500"/>
                            </p:stCondLst>
                            <p:childTnLst>
                              <p:par>
                                <p:cTn id="143" presetID="1" presetClass="entr" presetSubtype="0" fill="hold" grpId="1" nodeType="afterEffect">
                                  <p:stCondLst>
                                    <p:cond delay="0"/>
                                  </p:stCondLst>
                                  <p:childTnLst>
                                    <p:set>
                                      <p:cBhvr>
                                        <p:cTn id="144" dur="1" fill="hold">
                                          <p:stCondLst>
                                            <p:cond delay="0"/>
                                          </p:stCondLst>
                                        </p:cTn>
                                        <p:tgtEl>
                                          <p:spTgt spid="227375"/>
                                        </p:tgtEl>
                                        <p:attrNameLst>
                                          <p:attrName>style.visibility</p:attrName>
                                        </p:attrNameLst>
                                      </p:cBhvr>
                                      <p:to>
                                        <p:strVal val="visible"/>
                                      </p:to>
                                    </p:set>
                                  </p:childTnLst>
                                </p:cTn>
                              </p:par>
                            </p:childTnLst>
                          </p:cTn>
                        </p:par>
                        <p:par>
                          <p:cTn id="145" fill="hold">
                            <p:stCondLst>
                              <p:cond delay="9500"/>
                            </p:stCondLst>
                            <p:childTnLst>
                              <p:par>
                                <p:cTn id="146" presetID="0" presetClass="path" presetSubtype="0" accel="50000" decel="50000" fill="hold" grpId="0" nodeType="afterEffect">
                                  <p:stCondLst>
                                    <p:cond delay="0"/>
                                  </p:stCondLst>
                                  <p:childTnLst>
                                    <p:animMotion origin="layout" path="M 5E-6 2.96296E-6 L -0.00086 0.18102 " pathEditMode="relative" rAng="0" ptsTypes="AA">
                                      <p:cBhvr>
                                        <p:cTn id="147" dur="500" fill="hold"/>
                                        <p:tgtEl>
                                          <p:spTgt spid="227375"/>
                                        </p:tgtEl>
                                        <p:attrNameLst>
                                          <p:attrName>ppt_x</p:attrName>
                                          <p:attrName>ppt_y</p:attrName>
                                        </p:attrNameLst>
                                      </p:cBhvr>
                                      <p:rCtr x="-1" y="91"/>
                                    </p:animMotion>
                                  </p:childTnLst>
                                </p:cTn>
                              </p:par>
                            </p:childTnLst>
                          </p:cTn>
                        </p:par>
                        <p:par>
                          <p:cTn id="148" fill="hold">
                            <p:stCondLst>
                              <p:cond delay="10000"/>
                            </p:stCondLst>
                            <p:childTnLst>
                              <p:par>
                                <p:cTn id="149" presetID="42" presetClass="path" presetSubtype="0" accel="50000" decel="50000" fill="hold" nodeType="afterEffect">
                                  <p:stCondLst>
                                    <p:cond delay="0"/>
                                  </p:stCondLst>
                                  <p:childTnLst>
                                    <p:animMotion origin="layout" path="M 5E-6 0.00208 L 5E-6 0.04375 " pathEditMode="relative" rAng="0" ptsTypes="AA">
                                      <p:cBhvr>
                                        <p:cTn id="150" dur="500" fill="hold"/>
                                        <p:tgtEl>
                                          <p:spTgt spid="227361"/>
                                        </p:tgtEl>
                                        <p:attrNameLst>
                                          <p:attrName>ppt_x</p:attrName>
                                          <p:attrName>ppt_y</p:attrName>
                                        </p:attrNameLst>
                                      </p:cBhvr>
                                      <p:rCtr x="0" y="21"/>
                                    </p:animMotion>
                                  </p:childTnLst>
                                </p:cTn>
                              </p:par>
                            </p:childTnLst>
                          </p:cTn>
                        </p:par>
                        <p:par>
                          <p:cTn id="151" fill="hold">
                            <p:stCondLst>
                              <p:cond delay="10500"/>
                            </p:stCondLst>
                            <p:childTnLst>
                              <p:par>
                                <p:cTn id="152" presetID="1" presetClass="exit" presetSubtype="0" fill="hold" grpId="1" nodeType="afterEffect">
                                  <p:stCondLst>
                                    <p:cond delay="0"/>
                                  </p:stCondLst>
                                  <p:childTnLst>
                                    <p:set>
                                      <p:cBhvr>
                                        <p:cTn id="153" dur="1" fill="hold">
                                          <p:stCondLst>
                                            <p:cond delay="0"/>
                                          </p:stCondLst>
                                        </p:cTn>
                                        <p:tgtEl>
                                          <p:spTgt spid="227361"/>
                                        </p:tgtEl>
                                        <p:attrNameLst>
                                          <p:attrName>style.visibility</p:attrName>
                                        </p:attrNameLst>
                                      </p:cBhvr>
                                      <p:to>
                                        <p:strVal val="hidden"/>
                                      </p:to>
                                    </p:set>
                                  </p:childTnLst>
                                </p:cTn>
                              </p:par>
                            </p:childTnLst>
                          </p:cTn>
                        </p:par>
                        <p:par>
                          <p:cTn id="154" fill="hold">
                            <p:stCondLst>
                              <p:cond delay="10500"/>
                            </p:stCondLst>
                            <p:childTnLst>
                              <p:par>
                                <p:cTn id="155" presetID="1" presetClass="entr" presetSubtype="0" fill="hold" grpId="0" nodeType="afterEffect">
                                  <p:stCondLst>
                                    <p:cond delay="0"/>
                                  </p:stCondLst>
                                  <p:childTnLst>
                                    <p:set>
                                      <p:cBhvr>
                                        <p:cTn id="156" dur="1" fill="hold">
                                          <p:stCondLst>
                                            <p:cond delay="0"/>
                                          </p:stCondLst>
                                        </p:cTn>
                                        <p:tgtEl>
                                          <p:spTgt spid="227362"/>
                                        </p:tgtEl>
                                        <p:attrNameLst>
                                          <p:attrName>style.visibility</p:attrName>
                                        </p:attrNameLst>
                                      </p:cBhvr>
                                      <p:to>
                                        <p:strVal val="visible"/>
                                      </p:to>
                                    </p:set>
                                  </p:childTnLst>
                                </p:cTn>
                              </p:par>
                            </p:childTnLst>
                          </p:cTn>
                        </p:par>
                        <p:par>
                          <p:cTn id="157" fill="hold">
                            <p:stCondLst>
                              <p:cond delay="10500"/>
                            </p:stCondLst>
                            <p:childTnLst>
                              <p:par>
                                <p:cTn id="158" presetID="1" presetClass="entr" presetSubtype="0" fill="hold" grpId="0" nodeType="afterEffect">
                                  <p:stCondLst>
                                    <p:cond delay="0"/>
                                  </p:stCondLst>
                                  <p:childTnLst>
                                    <p:set>
                                      <p:cBhvr>
                                        <p:cTn id="159" dur="1" fill="hold">
                                          <p:stCondLst>
                                            <p:cond delay="0"/>
                                          </p:stCondLst>
                                        </p:cTn>
                                        <p:tgtEl>
                                          <p:spTgt spid="227376"/>
                                        </p:tgtEl>
                                        <p:attrNameLst>
                                          <p:attrName>style.visibility</p:attrName>
                                        </p:attrNameLst>
                                      </p:cBhvr>
                                      <p:to>
                                        <p:strVal val="visible"/>
                                      </p:to>
                                    </p:set>
                                  </p:childTnLst>
                                </p:cTn>
                              </p:par>
                            </p:childTnLst>
                          </p:cTn>
                        </p:par>
                        <p:par>
                          <p:cTn id="160" fill="hold">
                            <p:stCondLst>
                              <p:cond delay="10500"/>
                            </p:stCondLst>
                            <p:childTnLst>
                              <p:par>
                                <p:cTn id="161" presetID="0" presetClass="path" presetSubtype="0" accel="50000" decel="50000" fill="hold" nodeType="afterEffect">
                                  <p:stCondLst>
                                    <p:cond delay="0"/>
                                  </p:stCondLst>
                                  <p:childTnLst>
                                    <p:animMotion origin="layout" path="M -3.33333E-6 -2.22222E-6 L -0.21805 -2.22222E-6 " pathEditMode="relative" rAng="0" ptsTypes="AA">
                                      <p:cBhvr>
                                        <p:cTn id="162" dur="500" fill="hold"/>
                                        <p:tgtEl>
                                          <p:spTgt spid="227376"/>
                                        </p:tgtEl>
                                        <p:attrNameLst>
                                          <p:attrName>ppt_x</p:attrName>
                                          <p:attrName>ppt_y</p:attrName>
                                        </p:attrNameLst>
                                      </p:cBhvr>
                                      <p:rCtr x="-109" y="0"/>
                                    </p:animMotion>
                                  </p:childTnLst>
                                </p:cTn>
                              </p:par>
                            </p:childTnLst>
                          </p:cTn>
                        </p:par>
                        <p:par>
                          <p:cTn id="163" fill="hold">
                            <p:stCondLst>
                              <p:cond delay="11000"/>
                            </p:stCondLst>
                            <p:childTnLst>
                              <p:par>
                                <p:cTn id="164" presetID="1" presetClass="exit" presetSubtype="0" fill="hold" grpId="1" nodeType="afterEffect">
                                  <p:stCondLst>
                                    <p:cond delay="0"/>
                                  </p:stCondLst>
                                  <p:childTnLst>
                                    <p:set>
                                      <p:cBhvr>
                                        <p:cTn id="165" dur="1" fill="hold">
                                          <p:stCondLst>
                                            <p:cond delay="0"/>
                                          </p:stCondLst>
                                        </p:cTn>
                                        <p:tgtEl>
                                          <p:spTgt spid="227376"/>
                                        </p:tgtEl>
                                        <p:attrNameLst>
                                          <p:attrName>style.visibility</p:attrName>
                                        </p:attrNameLst>
                                      </p:cBhvr>
                                      <p:to>
                                        <p:strVal val="hidden"/>
                                      </p:to>
                                    </p:set>
                                  </p:childTnLst>
                                </p:cTn>
                              </p:par>
                            </p:childTnLst>
                          </p:cTn>
                        </p:par>
                        <p:par>
                          <p:cTn id="166" fill="hold">
                            <p:stCondLst>
                              <p:cond delay="11000"/>
                            </p:stCondLst>
                            <p:childTnLst>
                              <p:par>
                                <p:cTn id="167" presetID="1" presetClass="entr" presetSubtype="0" fill="hold" grpId="1" nodeType="afterEffect">
                                  <p:stCondLst>
                                    <p:cond delay="0"/>
                                  </p:stCondLst>
                                  <p:childTnLst>
                                    <p:set>
                                      <p:cBhvr>
                                        <p:cTn id="168" dur="1" fill="hold">
                                          <p:stCondLst>
                                            <p:cond delay="0"/>
                                          </p:stCondLst>
                                        </p:cTn>
                                        <p:tgtEl>
                                          <p:spTgt spid="227377"/>
                                        </p:tgtEl>
                                        <p:attrNameLst>
                                          <p:attrName>style.visibility</p:attrName>
                                        </p:attrNameLst>
                                      </p:cBhvr>
                                      <p:to>
                                        <p:strVal val="visible"/>
                                      </p:to>
                                    </p:set>
                                  </p:childTnLst>
                                </p:cTn>
                              </p:par>
                            </p:childTnLst>
                          </p:cTn>
                        </p:par>
                        <p:par>
                          <p:cTn id="169" fill="hold">
                            <p:stCondLst>
                              <p:cond delay="11000"/>
                            </p:stCondLst>
                            <p:childTnLst>
                              <p:par>
                                <p:cTn id="170" presetID="0" presetClass="path" presetSubtype="0" accel="50000" decel="50000" fill="hold" grpId="0" nodeType="afterEffect">
                                  <p:stCondLst>
                                    <p:cond delay="0"/>
                                  </p:stCondLst>
                                  <p:childTnLst>
                                    <p:animMotion origin="layout" path="M -3.33333E-6 2.96296E-6 L -0.00086 0.13495 " pathEditMode="relative" rAng="0" ptsTypes="AA">
                                      <p:cBhvr>
                                        <p:cTn id="171" dur="500" fill="hold"/>
                                        <p:tgtEl>
                                          <p:spTgt spid="227377"/>
                                        </p:tgtEl>
                                        <p:attrNameLst>
                                          <p:attrName>ppt_x</p:attrName>
                                          <p:attrName>ppt_y</p:attrName>
                                        </p:attrNameLst>
                                      </p:cBhvr>
                                      <p:rCtr x="-1" y="67"/>
                                    </p:animMotion>
                                  </p:childTnLst>
                                </p:cTn>
                              </p:par>
                            </p:childTnLst>
                          </p:cTn>
                        </p:par>
                        <p:par>
                          <p:cTn id="172" fill="hold">
                            <p:stCondLst>
                              <p:cond delay="11500"/>
                            </p:stCondLst>
                            <p:childTnLst>
                              <p:par>
                                <p:cTn id="173" presetID="42" presetClass="path" presetSubtype="0" accel="50000" decel="50000" fill="hold" nodeType="afterEffect">
                                  <p:stCondLst>
                                    <p:cond delay="0"/>
                                  </p:stCondLst>
                                  <p:childTnLst>
                                    <p:animMotion origin="layout" path="M 5E-6 0.00208 L 5E-6 0.04375 " pathEditMode="relative" rAng="0" ptsTypes="AA">
                                      <p:cBhvr>
                                        <p:cTn id="174" dur="500" fill="hold"/>
                                        <p:tgtEl>
                                          <p:spTgt spid="227362"/>
                                        </p:tgtEl>
                                        <p:attrNameLst>
                                          <p:attrName>ppt_x</p:attrName>
                                          <p:attrName>ppt_y</p:attrName>
                                        </p:attrNameLst>
                                      </p:cBhvr>
                                      <p:rCtr x="0" y="21"/>
                                    </p:animMotion>
                                  </p:childTnLst>
                                </p:cTn>
                              </p:par>
                            </p:childTnLst>
                          </p:cTn>
                        </p:par>
                        <p:par>
                          <p:cTn id="175" fill="hold">
                            <p:stCondLst>
                              <p:cond delay="12000"/>
                            </p:stCondLst>
                            <p:childTnLst>
                              <p:par>
                                <p:cTn id="176" presetID="1" presetClass="exit" presetSubtype="0" fill="hold" grpId="1" nodeType="afterEffect">
                                  <p:stCondLst>
                                    <p:cond delay="0"/>
                                  </p:stCondLst>
                                  <p:childTnLst>
                                    <p:set>
                                      <p:cBhvr>
                                        <p:cTn id="177" dur="1" fill="hold">
                                          <p:stCondLst>
                                            <p:cond delay="0"/>
                                          </p:stCondLst>
                                        </p:cTn>
                                        <p:tgtEl>
                                          <p:spTgt spid="227362"/>
                                        </p:tgtEl>
                                        <p:attrNameLst>
                                          <p:attrName>style.visibility</p:attrName>
                                        </p:attrNameLst>
                                      </p:cBhvr>
                                      <p:to>
                                        <p:strVal val="hidden"/>
                                      </p:to>
                                    </p:set>
                                  </p:childTnLst>
                                </p:cTn>
                              </p:par>
                            </p:childTnLst>
                          </p:cTn>
                        </p:par>
                        <p:par>
                          <p:cTn id="178" fill="hold">
                            <p:stCondLst>
                              <p:cond delay="12000"/>
                            </p:stCondLst>
                            <p:childTnLst>
                              <p:par>
                                <p:cTn id="179" presetID="1" presetClass="entr" presetSubtype="0" fill="hold" grpId="0" nodeType="afterEffect">
                                  <p:stCondLst>
                                    <p:cond delay="0"/>
                                  </p:stCondLst>
                                  <p:childTnLst>
                                    <p:set>
                                      <p:cBhvr>
                                        <p:cTn id="180" dur="1" fill="hold">
                                          <p:stCondLst>
                                            <p:cond delay="0"/>
                                          </p:stCondLst>
                                        </p:cTn>
                                        <p:tgtEl>
                                          <p:spTgt spid="227363"/>
                                        </p:tgtEl>
                                        <p:attrNameLst>
                                          <p:attrName>style.visibility</p:attrName>
                                        </p:attrNameLst>
                                      </p:cBhvr>
                                      <p:to>
                                        <p:strVal val="visible"/>
                                      </p:to>
                                    </p:set>
                                  </p:childTnLst>
                                </p:cTn>
                              </p:par>
                            </p:childTnLst>
                          </p:cTn>
                        </p:par>
                        <p:par>
                          <p:cTn id="181" fill="hold">
                            <p:stCondLst>
                              <p:cond delay="12000"/>
                            </p:stCondLst>
                            <p:childTnLst>
                              <p:par>
                                <p:cTn id="182" presetID="1" presetClass="entr" presetSubtype="0" fill="hold" grpId="0" nodeType="afterEffect">
                                  <p:stCondLst>
                                    <p:cond delay="0"/>
                                  </p:stCondLst>
                                  <p:childTnLst>
                                    <p:set>
                                      <p:cBhvr>
                                        <p:cTn id="183" dur="1" fill="hold">
                                          <p:stCondLst>
                                            <p:cond delay="0"/>
                                          </p:stCondLst>
                                        </p:cTn>
                                        <p:tgtEl>
                                          <p:spTgt spid="227378"/>
                                        </p:tgtEl>
                                        <p:attrNameLst>
                                          <p:attrName>style.visibility</p:attrName>
                                        </p:attrNameLst>
                                      </p:cBhvr>
                                      <p:to>
                                        <p:strVal val="visible"/>
                                      </p:to>
                                    </p:set>
                                  </p:childTnLst>
                                </p:cTn>
                              </p:par>
                            </p:childTnLst>
                          </p:cTn>
                        </p:par>
                        <p:par>
                          <p:cTn id="184" fill="hold">
                            <p:stCondLst>
                              <p:cond delay="12000"/>
                            </p:stCondLst>
                            <p:childTnLst>
                              <p:par>
                                <p:cTn id="185" presetID="0" presetClass="path" presetSubtype="0" accel="50000" decel="50000" fill="hold" nodeType="afterEffect">
                                  <p:stCondLst>
                                    <p:cond delay="0"/>
                                  </p:stCondLst>
                                  <p:childTnLst>
                                    <p:animMotion origin="layout" path="M -3.33333E-6 -4.44444E-6 L -0.29461 -4.44444E-6 " pathEditMode="relative" rAng="0" ptsTypes="AA">
                                      <p:cBhvr>
                                        <p:cTn id="186" dur="500" fill="hold"/>
                                        <p:tgtEl>
                                          <p:spTgt spid="227378"/>
                                        </p:tgtEl>
                                        <p:attrNameLst>
                                          <p:attrName>ppt_x</p:attrName>
                                          <p:attrName>ppt_y</p:attrName>
                                        </p:attrNameLst>
                                      </p:cBhvr>
                                      <p:rCtr x="-147" y="0"/>
                                    </p:animMotion>
                                  </p:childTnLst>
                                </p:cTn>
                              </p:par>
                            </p:childTnLst>
                          </p:cTn>
                        </p:par>
                        <p:par>
                          <p:cTn id="187" fill="hold">
                            <p:stCondLst>
                              <p:cond delay="12500"/>
                            </p:stCondLst>
                            <p:childTnLst>
                              <p:par>
                                <p:cTn id="188" presetID="1" presetClass="exit" presetSubtype="0" fill="hold" grpId="1" nodeType="afterEffect">
                                  <p:stCondLst>
                                    <p:cond delay="0"/>
                                  </p:stCondLst>
                                  <p:childTnLst>
                                    <p:set>
                                      <p:cBhvr>
                                        <p:cTn id="189" dur="1" fill="hold">
                                          <p:stCondLst>
                                            <p:cond delay="0"/>
                                          </p:stCondLst>
                                        </p:cTn>
                                        <p:tgtEl>
                                          <p:spTgt spid="227378"/>
                                        </p:tgtEl>
                                        <p:attrNameLst>
                                          <p:attrName>style.visibility</p:attrName>
                                        </p:attrNameLst>
                                      </p:cBhvr>
                                      <p:to>
                                        <p:strVal val="hidden"/>
                                      </p:to>
                                    </p:set>
                                  </p:childTnLst>
                                </p:cTn>
                              </p:par>
                            </p:childTnLst>
                          </p:cTn>
                        </p:par>
                        <p:par>
                          <p:cTn id="190" fill="hold">
                            <p:stCondLst>
                              <p:cond delay="12500"/>
                            </p:stCondLst>
                            <p:childTnLst>
                              <p:par>
                                <p:cTn id="191" presetID="1" presetClass="entr" presetSubtype="0" fill="hold" grpId="1" nodeType="afterEffect">
                                  <p:stCondLst>
                                    <p:cond delay="0"/>
                                  </p:stCondLst>
                                  <p:childTnLst>
                                    <p:set>
                                      <p:cBhvr>
                                        <p:cTn id="192" dur="1" fill="hold">
                                          <p:stCondLst>
                                            <p:cond delay="0"/>
                                          </p:stCondLst>
                                        </p:cTn>
                                        <p:tgtEl>
                                          <p:spTgt spid="227379"/>
                                        </p:tgtEl>
                                        <p:attrNameLst>
                                          <p:attrName>style.visibility</p:attrName>
                                        </p:attrNameLst>
                                      </p:cBhvr>
                                      <p:to>
                                        <p:strVal val="visible"/>
                                      </p:to>
                                    </p:set>
                                  </p:childTnLst>
                                </p:cTn>
                              </p:par>
                            </p:childTnLst>
                          </p:cTn>
                        </p:par>
                        <p:par>
                          <p:cTn id="193" fill="hold">
                            <p:stCondLst>
                              <p:cond delay="12500"/>
                            </p:stCondLst>
                            <p:childTnLst>
                              <p:par>
                                <p:cTn id="194" presetID="0" presetClass="path" presetSubtype="0" accel="50000" decel="50000" fill="hold" grpId="0" nodeType="afterEffect">
                                  <p:stCondLst>
                                    <p:cond delay="0"/>
                                  </p:stCondLst>
                                  <p:childTnLst>
                                    <p:animMotion origin="layout" path="M -3.33333E-6 2.96296E-6 L -0.00086 0.13495 " pathEditMode="relative" rAng="0" ptsTypes="AA">
                                      <p:cBhvr>
                                        <p:cTn id="195" dur="500" fill="hold"/>
                                        <p:tgtEl>
                                          <p:spTgt spid="227379"/>
                                        </p:tgtEl>
                                        <p:attrNameLst>
                                          <p:attrName>ppt_x</p:attrName>
                                          <p:attrName>ppt_y</p:attrName>
                                        </p:attrNameLst>
                                      </p:cBhvr>
                                      <p:rCtr x="-1" y="67"/>
                                    </p:animMotion>
                                  </p:childTnLst>
                                </p:cTn>
                              </p:par>
                            </p:childTnLst>
                          </p:cTn>
                        </p:par>
                        <p:par>
                          <p:cTn id="196" fill="hold">
                            <p:stCondLst>
                              <p:cond delay="13000"/>
                            </p:stCondLst>
                            <p:childTnLst>
                              <p:par>
                                <p:cTn id="197" presetID="42" presetClass="path" presetSubtype="0" accel="50000" decel="50000" fill="hold" nodeType="afterEffect">
                                  <p:stCondLst>
                                    <p:cond delay="0"/>
                                  </p:stCondLst>
                                  <p:childTnLst>
                                    <p:animMotion origin="layout" path="M 5E-6 0.00208 L 5E-6 0.04375 " pathEditMode="relative" rAng="0" ptsTypes="AA">
                                      <p:cBhvr>
                                        <p:cTn id="198" dur="500" fill="hold"/>
                                        <p:tgtEl>
                                          <p:spTgt spid="227363"/>
                                        </p:tgtEl>
                                        <p:attrNameLst>
                                          <p:attrName>ppt_x</p:attrName>
                                          <p:attrName>ppt_y</p:attrName>
                                        </p:attrNameLst>
                                      </p:cBhvr>
                                      <p:rCtr x="0" y="21"/>
                                    </p:animMotion>
                                  </p:childTnLst>
                                </p:cTn>
                              </p:par>
                            </p:childTnLst>
                          </p:cTn>
                        </p:par>
                        <p:par>
                          <p:cTn id="199" fill="hold">
                            <p:stCondLst>
                              <p:cond delay="13500"/>
                            </p:stCondLst>
                            <p:childTnLst>
                              <p:par>
                                <p:cTn id="200" presetID="1" presetClass="exit" presetSubtype="0" fill="hold" grpId="1" nodeType="afterEffect">
                                  <p:stCondLst>
                                    <p:cond delay="0"/>
                                  </p:stCondLst>
                                  <p:childTnLst>
                                    <p:set>
                                      <p:cBhvr>
                                        <p:cTn id="201" dur="1" fill="hold">
                                          <p:stCondLst>
                                            <p:cond delay="0"/>
                                          </p:stCondLst>
                                        </p:cTn>
                                        <p:tgtEl>
                                          <p:spTgt spid="227363"/>
                                        </p:tgtEl>
                                        <p:attrNameLst>
                                          <p:attrName>style.visibility</p:attrName>
                                        </p:attrNameLst>
                                      </p:cBhvr>
                                      <p:to>
                                        <p:strVal val="hidden"/>
                                      </p:to>
                                    </p:set>
                                  </p:childTnLst>
                                </p:cTn>
                              </p:par>
                            </p:childTnLst>
                          </p:cTn>
                        </p:par>
                        <p:par>
                          <p:cTn id="202" fill="hold">
                            <p:stCondLst>
                              <p:cond delay="13500"/>
                            </p:stCondLst>
                            <p:childTnLst>
                              <p:par>
                                <p:cTn id="203" presetID="1" presetClass="entr" presetSubtype="0" fill="hold" grpId="0" nodeType="afterEffect">
                                  <p:stCondLst>
                                    <p:cond delay="0"/>
                                  </p:stCondLst>
                                  <p:childTnLst>
                                    <p:set>
                                      <p:cBhvr>
                                        <p:cTn id="204" dur="1" fill="hold">
                                          <p:stCondLst>
                                            <p:cond delay="0"/>
                                          </p:stCondLst>
                                        </p:cTn>
                                        <p:tgtEl>
                                          <p:spTgt spid="227364"/>
                                        </p:tgtEl>
                                        <p:attrNameLst>
                                          <p:attrName>style.visibility</p:attrName>
                                        </p:attrNameLst>
                                      </p:cBhvr>
                                      <p:to>
                                        <p:strVal val="visible"/>
                                      </p:to>
                                    </p:set>
                                  </p:childTnLst>
                                </p:cTn>
                              </p:par>
                            </p:childTnLst>
                          </p:cTn>
                        </p:par>
                        <p:par>
                          <p:cTn id="205" fill="hold">
                            <p:stCondLst>
                              <p:cond delay="13500"/>
                            </p:stCondLst>
                            <p:childTnLst>
                              <p:par>
                                <p:cTn id="206" presetID="1" presetClass="entr" presetSubtype="0" fill="hold" grpId="0" nodeType="afterEffect">
                                  <p:stCondLst>
                                    <p:cond delay="0"/>
                                  </p:stCondLst>
                                  <p:childTnLst>
                                    <p:set>
                                      <p:cBhvr>
                                        <p:cTn id="207" dur="1" fill="hold">
                                          <p:stCondLst>
                                            <p:cond delay="0"/>
                                          </p:stCondLst>
                                        </p:cTn>
                                        <p:tgtEl>
                                          <p:spTgt spid="227380"/>
                                        </p:tgtEl>
                                        <p:attrNameLst>
                                          <p:attrName>style.visibility</p:attrName>
                                        </p:attrNameLst>
                                      </p:cBhvr>
                                      <p:to>
                                        <p:strVal val="visible"/>
                                      </p:to>
                                    </p:set>
                                  </p:childTnLst>
                                </p:cTn>
                              </p:par>
                            </p:childTnLst>
                          </p:cTn>
                        </p:par>
                        <p:par>
                          <p:cTn id="208" fill="hold">
                            <p:stCondLst>
                              <p:cond delay="13500"/>
                            </p:stCondLst>
                            <p:childTnLst>
                              <p:par>
                                <p:cTn id="209" presetID="0" presetClass="path" presetSubtype="0" accel="50000" decel="50000" fill="hold" nodeType="afterEffect">
                                  <p:stCondLst>
                                    <p:cond delay="0"/>
                                  </p:stCondLst>
                                  <p:childTnLst>
                                    <p:animMotion origin="layout" path="M -3.33333E-6 -1.11111E-6 L -0.51614 -1.11111E-6 " pathEditMode="relative" rAng="0" ptsTypes="AA">
                                      <p:cBhvr>
                                        <p:cTn id="210" dur="1000" fill="hold"/>
                                        <p:tgtEl>
                                          <p:spTgt spid="227380"/>
                                        </p:tgtEl>
                                        <p:attrNameLst>
                                          <p:attrName>ppt_x</p:attrName>
                                          <p:attrName>ppt_y</p:attrName>
                                        </p:attrNameLst>
                                      </p:cBhvr>
                                      <p:rCtr x="-258" y="0"/>
                                    </p:animMotion>
                                  </p:childTnLst>
                                </p:cTn>
                              </p:par>
                            </p:childTnLst>
                          </p:cTn>
                        </p:par>
                        <p:par>
                          <p:cTn id="211" fill="hold">
                            <p:stCondLst>
                              <p:cond delay="14500"/>
                            </p:stCondLst>
                            <p:childTnLst>
                              <p:par>
                                <p:cTn id="212" presetID="1" presetClass="exit" presetSubtype="0" fill="hold" grpId="1" nodeType="afterEffect">
                                  <p:stCondLst>
                                    <p:cond delay="0"/>
                                  </p:stCondLst>
                                  <p:childTnLst>
                                    <p:set>
                                      <p:cBhvr>
                                        <p:cTn id="213" dur="1" fill="hold">
                                          <p:stCondLst>
                                            <p:cond delay="0"/>
                                          </p:stCondLst>
                                        </p:cTn>
                                        <p:tgtEl>
                                          <p:spTgt spid="227380"/>
                                        </p:tgtEl>
                                        <p:attrNameLst>
                                          <p:attrName>style.visibility</p:attrName>
                                        </p:attrNameLst>
                                      </p:cBhvr>
                                      <p:to>
                                        <p:strVal val="hidden"/>
                                      </p:to>
                                    </p:set>
                                  </p:childTnLst>
                                </p:cTn>
                              </p:par>
                            </p:childTnLst>
                          </p:cTn>
                        </p:par>
                        <p:par>
                          <p:cTn id="214" fill="hold">
                            <p:stCondLst>
                              <p:cond delay="14500"/>
                            </p:stCondLst>
                            <p:childTnLst>
                              <p:par>
                                <p:cTn id="215" presetID="1" presetClass="entr" presetSubtype="0" fill="hold" grpId="1" nodeType="afterEffect">
                                  <p:stCondLst>
                                    <p:cond delay="0"/>
                                  </p:stCondLst>
                                  <p:childTnLst>
                                    <p:set>
                                      <p:cBhvr>
                                        <p:cTn id="216" dur="1" fill="hold">
                                          <p:stCondLst>
                                            <p:cond delay="0"/>
                                          </p:stCondLst>
                                        </p:cTn>
                                        <p:tgtEl>
                                          <p:spTgt spid="227381"/>
                                        </p:tgtEl>
                                        <p:attrNameLst>
                                          <p:attrName>style.visibility</p:attrName>
                                        </p:attrNameLst>
                                      </p:cBhvr>
                                      <p:to>
                                        <p:strVal val="visible"/>
                                      </p:to>
                                    </p:set>
                                  </p:childTnLst>
                                </p:cTn>
                              </p:par>
                            </p:childTnLst>
                          </p:cTn>
                        </p:par>
                        <p:par>
                          <p:cTn id="217" fill="hold">
                            <p:stCondLst>
                              <p:cond delay="14500"/>
                            </p:stCondLst>
                            <p:childTnLst>
                              <p:par>
                                <p:cTn id="218" presetID="0" presetClass="path" presetSubtype="0" accel="50000" decel="50000" fill="hold" grpId="0" nodeType="afterEffect">
                                  <p:stCondLst>
                                    <p:cond delay="0"/>
                                  </p:stCondLst>
                                  <p:childTnLst>
                                    <p:animMotion origin="layout" path="M 5E-6 2.96296E-6 L -0.00086 0.18102 " pathEditMode="relative" rAng="0" ptsTypes="AA">
                                      <p:cBhvr>
                                        <p:cTn id="219" dur="500" fill="hold"/>
                                        <p:tgtEl>
                                          <p:spTgt spid="227381"/>
                                        </p:tgtEl>
                                        <p:attrNameLst>
                                          <p:attrName>ppt_x</p:attrName>
                                          <p:attrName>ppt_y</p:attrName>
                                        </p:attrNameLst>
                                      </p:cBhvr>
                                      <p:rCtr x="-1" y="91"/>
                                    </p:animMotion>
                                  </p:childTnLst>
                                </p:cTn>
                              </p:par>
                            </p:childTnLst>
                          </p:cTn>
                        </p:par>
                        <p:par>
                          <p:cTn id="220" fill="hold">
                            <p:stCondLst>
                              <p:cond delay="15000"/>
                            </p:stCondLst>
                            <p:childTnLst>
                              <p:par>
                                <p:cTn id="221" presetID="42" presetClass="path" presetSubtype="0" accel="50000" decel="50000" fill="hold" nodeType="afterEffect">
                                  <p:stCondLst>
                                    <p:cond delay="0"/>
                                  </p:stCondLst>
                                  <p:childTnLst>
                                    <p:animMotion origin="layout" path="M 5E-6 0.00208 L 5E-6 0.04375 " pathEditMode="relative" rAng="0" ptsTypes="AA">
                                      <p:cBhvr>
                                        <p:cTn id="222" dur="500" fill="hold"/>
                                        <p:tgtEl>
                                          <p:spTgt spid="227364"/>
                                        </p:tgtEl>
                                        <p:attrNameLst>
                                          <p:attrName>ppt_x</p:attrName>
                                          <p:attrName>ppt_y</p:attrName>
                                        </p:attrNameLst>
                                      </p:cBhvr>
                                      <p:rCtr x="0" y="21"/>
                                    </p:animMotion>
                                  </p:childTnLst>
                                </p:cTn>
                              </p:par>
                            </p:childTnLst>
                          </p:cTn>
                        </p:par>
                        <p:par>
                          <p:cTn id="223" fill="hold">
                            <p:stCondLst>
                              <p:cond delay="15500"/>
                            </p:stCondLst>
                            <p:childTnLst>
                              <p:par>
                                <p:cTn id="224" presetID="1" presetClass="exit" presetSubtype="0" fill="hold" grpId="1" nodeType="afterEffect">
                                  <p:stCondLst>
                                    <p:cond delay="0"/>
                                  </p:stCondLst>
                                  <p:childTnLst>
                                    <p:set>
                                      <p:cBhvr>
                                        <p:cTn id="225" dur="1" fill="hold">
                                          <p:stCondLst>
                                            <p:cond delay="0"/>
                                          </p:stCondLst>
                                        </p:cTn>
                                        <p:tgtEl>
                                          <p:spTgt spid="227364"/>
                                        </p:tgtEl>
                                        <p:attrNameLst>
                                          <p:attrName>style.visibility</p:attrName>
                                        </p:attrNameLst>
                                      </p:cBhvr>
                                      <p:to>
                                        <p:strVal val="hidden"/>
                                      </p:to>
                                    </p:set>
                                  </p:childTnLst>
                                </p:cTn>
                              </p:par>
                            </p:childTnLst>
                          </p:cTn>
                        </p:par>
                        <p:par>
                          <p:cTn id="226" fill="hold">
                            <p:stCondLst>
                              <p:cond delay="15500"/>
                            </p:stCondLst>
                            <p:childTnLst>
                              <p:par>
                                <p:cTn id="227" presetID="1" presetClass="entr" presetSubtype="0" fill="hold" grpId="0" nodeType="afterEffect">
                                  <p:stCondLst>
                                    <p:cond delay="0"/>
                                  </p:stCondLst>
                                  <p:childTnLst>
                                    <p:set>
                                      <p:cBhvr>
                                        <p:cTn id="228" dur="1" fill="hold">
                                          <p:stCondLst>
                                            <p:cond delay="0"/>
                                          </p:stCondLst>
                                        </p:cTn>
                                        <p:tgtEl>
                                          <p:spTgt spid="227382"/>
                                        </p:tgtEl>
                                        <p:attrNameLst>
                                          <p:attrName>style.visibility</p:attrName>
                                        </p:attrNameLst>
                                      </p:cBhvr>
                                      <p:to>
                                        <p:strVal val="visible"/>
                                      </p:to>
                                    </p:set>
                                  </p:childTnLst>
                                </p:cTn>
                              </p:par>
                            </p:childTnLst>
                          </p:cTn>
                        </p:par>
                        <p:par>
                          <p:cTn id="229" fill="hold">
                            <p:stCondLst>
                              <p:cond delay="15500"/>
                            </p:stCondLst>
                            <p:childTnLst>
                              <p:par>
                                <p:cTn id="230" presetID="0" presetClass="path" presetSubtype="0" accel="50000" decel="50000" fill="hold" nodeType="afterEffect">
                                  <p:stCondLst>
                                    <p:cond delay="0"/>
                                  </p:stCondLst>
                                  <p:childTnLst>
                                    <p:animMotion origin="layout" path="M -3.33333E-6 2.22222E-6 L -0.075 2.22222E-6 " pathEditMode="relative" rAng="0" ptsTypes="AA">
                                      <p:cBhvr>
                                        <p:cTn id="231" dur="500" fill="hold"/>
                                        <p:tgtEl>
                                          <p:spTgt spid="227382"/>
                                        </p:tgtEl>
                                        <p:attrNameLst>
                                          <p:attrName>ppt_x</p:attrName>
                                          <p:attrName>ppt_y</p:attrName>
                                        </p:attrNameLst>
                                      </p:cBhvr>
                                      <p:rCtr x="-38" y="0"/>
                                    </p:animMotion>
                                  </p:childTnLst>
                                </p:cTn>
                              </p:par>
                            </p:childTnLst>
                          </p:cTn>
                        </p:par>
                        <p:par>
                          <p:cTn id="232" fill="hold">
                            <p:stCondLst>
                              <p:cond delay="16000"/>
                            </p:stCondLst>
                            <p:childTnLst>
                              <p:par>
                                <p:cTn id="233" presetID="1" presetClass="exit" presetSubtype="0" fill="hold" grpId="1" nodeType="afterEffect">
                                  <p:stCondLst>
                                    <p:cond delay="0"/>
                                  </p:stCondLst>
                                  <p:childTnLst>
                                    <p:set>
                                      <p:cBhvr>
                                        <p:cTn id="234" dur="1" fill="hold">
                                          <p:stCondLst>
                                            <p:cond delay="0"/>
                                          </p:stCondLst>
                                        </p:cTn>
                                        <p:tgtEl>
                                          <p:spTgt spid="227382"/>
                                        </p:tgtEl>
                                        <p:attrNameLst>
                                          <p:attrName>style.visibility</p:attrName>
                                        </p:attrNameLst>
                                      </p:cBhvr>
                                      <p:to>
                                        <p:strVal val="hidden"/>
                                      </p:to>
                                    </p:set>
                                  </p:childTnLst>
                                </p:cTn>
                              </p:par>
                            </p:childTnLst>
                          </p:cTn>
                        </p:par>
                        <p:par>
                          <p:cTn id="235" fill="hold">
                            <p:stCondLst>
                              <p:cond delay="16000"/>
                            </p:stCondLst>
                            <p:childTnLst>
                              <p:par>
                                <p:cTn id="236" presetID="1" presetClass="entr" presetSubtype="0" fill="hold" grpId="1" nodeType="afterEffect">
                                  <p:stCondLst>
                                    <p:cond delay="0"/>
                                  </p:stCondLst>
                                  <p:childTnLst>
                                    <p:set>
                                      <p:cBhvr>
                                        <p:cTn id="237" dur="1" fill="hold">
                                          <p:stCondLst>
                                            <p:cond delay="0"/>
                                          </p:stCondLst>
                                        </p:cTn>
                                        <p:tgtEl>
                                          <p:spTgt spid="227384"/>
                                        </p:tgtEl>
                                        <p:attrNameLst>
                                          <p:attrName>style.visibility</p:attrName>
                                        </p:attrNameLst>
                                      </p:cBhvr>
                                      <p:to>
                                        <p:strVal val="visible"/>
                                      </p:to>
                                    </p:set>
                                  </p:childTnLst>
                                </p:cTn>
                              </p:par>
                            </p:childTnLst>
                          </p:cTn>
                        </p:par>
                        <p:par>
                          <p:cTn id="238" fill="hold">
                            <p:stCondLst>
                              <p:cond delay="16000"/>
                            </p:stCondLst>
                            <p:childTnLst>
                              <p:par>
                                <p:cTn id="239" presetID="0" presetClass="path" presetSubtype="0" accel="50000" decel="50000" fill="hold" grpId="0" nodeType="afterEffect">
                                  <p:stCondLst>
                                    <p:cond delay="0"/>
                                  </p:stCondLst>
                                  <p:childTnLst>
                                    <p:animMotion origin="layout" path="M -1.66667E-6 2.96296E-6 L -0.00052 0.0875 " pathEditMode="relative" rAng="0" ptsTypes="AA">
                                      <p:cBhvr>
                                        <p:cTn id="240" dur="500" fill="hold"/>
                                        <p:tgtEl>
                                          <p:spTgt spid="227384"/>
                                        </p:tgtEl>
                                        <p:attrNameLst>
                                          <p:attrName>ppt_x</p:attrName>
                                          <p:attrName>ppt_y</p:attrName>
                                        </p:attrNameLst>
                                      </p:cBhvr>
                                      <p:rCtr x="0" y="44"/>
                                    </p:animMotion>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4"/>
                                        </p:tgtEl>
                                        <p:attrNameLst>
                                          <p:attrName>style.visibility</p:attrName>
                                        </p:attrNameLst>
                                      </p:cBhvr>
                                      <p:to>
                                        <p:strVal val="visible"/>
                                      </p:to>
                                    </p:set>
                                  </p:childTnLst>
                                </p:cTn>
                              </p:par>
                            </p:childTnLst>
                          </p:cTn>
                        </p:par>
                        <p:par>
                          <p:cTn id="245" fill="hold">
                            <p:stCondLst>
                              <p:cond delay="0"/>
                            </p:stCondLst>
                            <p:childTnLst>
                              <p:par>
                                <p:cTn id="246" presetID="1" presetClass="exit" presetSubtype="0" fill="hold" grpId="2" nodeType="afterEffect">
                                  <p:stCondLst>
                                    <p:cond delay="0"/>
                                  </p:stCondLst>
                                  <p:childTnLst>
                                    <p:set>
                                      <p:cBhvr>
                                        <p:cTn id="247" dur="1" fill="hold">
                                          <p:stCondLst>
                                            <p:cond delay="0"/>
                                          </p:stCondLst>
                                        </p:cTn>
                                        <p:tgtEl>
                                          <p:spTgt spid="227365"/>
                                        </p:tgtEl>
                                        <p:attrNameLst>
                                          <p:attrName>style.visibility</p:attrName>
                                        </p:attrNameLst>
                                      </p:cBhvr>
                                      <p:to>
                                        <p:strVal val="hidden"/>
                                      </p:to>
                                    </p:set>
                                  </p:childTnLst>
                                </p:cTn>
                              </p:par>
                            </p:childTnLst>
                          </p:cTn>
                        </p:par>
                        <p:par>
                          <p:cTn id="248" fill="hold">
                            <p:stCondLst>
                              <p:cond delay="0"/>
                            </p:stCondLst>
                            <p:childTnLst>
                              <p:par>
                                <p:cTn id="249" presetID="1" presetClass="entr" presetSubtype="0" fill="hold" grpId="0" nodeType="afterEffect">
                                  <p:stCondLst>
                                    <p:cond delay="0"/>
                                  </p:stCondLst>
                                  <p:childTnLst>
                                    <p:set>
                                      <p:cBhvr>
                                        <p:cTn id="250" dur="1" fill="hold">
                                          <p:stCondLst>
                                            <p:cond delay="0"/>
                                          </p:stCondLst>
                                        </p:cTn>
                                        <p:tgtEl>
                                          <p:spTgt spid="227383"/>
                                        </p:tgtEl>
                                        <p:attrNameLst>
                                          <p:attrName>style.visibility</p:attrName>
                                        </p:attrNameLst>
                                      </p:cBhvr>
                                      <p:to>
                                        <p:strVal val="visible"/>
                                      </p:to>
                                    </p:set>
                                  </p:childTnLst>
                                </p:cTn>
                              </p:par>
                            </p:childTnLst>
                          </p:cTn>
                        </p:par>
                        <p:par>
                          <p:cTn id="251" fill="hold">
                            <p:stCondLst>
                              <p:cond delay="0"/>
                            </p:stCondLst>
                            <p:childTnLst>
                              <p:par>
                                <p:cTn id="252" presetID="1" presetClass="exit" presetSubtype="0" fill="hold" grpId="2" nodeType="afterEffect">
                                  <p:stCondLst>
                                    <p:cond delay="500"/>
                                  </p:stCondLst>
                                  <p:childTnLst>
                                    <p:set>
                                      <p:cBhvr>
                                        <p:cTn id="253" dur="1" fill="hold">
                                          <p:stCondLst>
                                            <p:cond delay="0"/>
                                          </p:stCondLst>
                                        </p:cTn>
                                        <p:tgtEl>
                                          <p:spTgt spid="227381"/>
                                        </p:tgtEl>
                                        <p:attrNameLst>
                                          <p:attrName>style.visibility</p:attrName>
                                        </p:attrNameLst>
                                      </p:cBhvr>
                                      <p:to>
                                        <p:strVal val="hidden"/>
                                      </p:to>
                                    </p:set>
                                  </p:childTnLst>
                                </p:cTn>
                              </p:par>
                            </p:childTnLst>
                          </p:cTn>
                        </p:par>
                        <p:par>
                          <p:cTn id="254" fill="hold">
                            <p:stCondLst>
                              <p:cond delay="500"/>
                            </p:stCondLst>
                            <p:childTnLst>
                              <p:par>
                                <p:cTn id="255" presetID="1" presetClass="exit" presetSubtype="0" fill="hold" grpId="1" nodeType="afterEffect">
                                  <p:stCondLst>
                                    <p:cond delay="0"/>
                                  </p:stCondLst>
                                  <p:childTnLst>
                                    <p:set>
                                      <p:cBhvr>
                                        <p:cTn id="256" dur="1" fill="hold">
                                          <p:stCondLst>
                                            <p:cond delay="0"/>
                                          </p:stCondLst>
                                        </p:cTn>
                                        <p:tgtEl>
                                          <p:spTgt spid="227383"/>
                                        </p:tgtEl>
                                        <p:attrNameLst>
                                          <p:attrName>style.visibility</p:attrName>
                                        </p:attrNameLst>
                                      </p:cBhvr>
                                      <p:to>
                                        <p:strVal val="hidden"/>
                                      </p:to>
                                    </p:set>
                                  </p:childTnLst>
                                </p:cTn>
                              </p:par>
                            </p:childTnLst>
                          </p:cTn>
                        </p:par>
                        <p:par>
                          <p:cTn id="257" fill="hold">
                            <p:stCondLst>
                              <p:cond delay="500"/>
                            </p:stCondLst>
                            <p:childTnLst>
                              <p:par>
                                <p:cTn id="258" presetID="1" presetClass="entr" presetSubtype="0" fill="hold" grpId="0" nodeType="afterEffect">
                                  <p:stCondLst>
                                    <p:cond delay="0"/>
                                  </p:stCondLst>
                                  <p:childTnLst>
                                    <p:set>
                                      <p:cBhvr>
                                        <p:cTn id="259" dur="1" fill="hold">
                                          <p:stCondLst>
                                            <p:cond delay="0"/>
                                          </p:stCondLst>
                                        </p:cTn>
                                        <p:tgtEl>
                                          <p:spTgt spid="227385"/>
                                        </p:tgtEl>
                                        <p:attrNameLst>
                                          <p:attrName>style.visibility</p:attrName>
                                        </p:attrNameLst>
                                      </p:cBhvr>
                                      <p:to>
                                        <p:strVal val="visible"/>
                                      </p:to>
                                    </p:set>
                                  </p:childTnLst>
                                </p:cTn>
                              </p:par>
                            </p:childTnLst>
                          </p:cTn>
                        </p:par>
                        <p:par>
                          <p:cTn id="260" fill="hold">
                            <p:stCondLst>
                              <p:cond delay="500"/>
                            </p:stCondLst>
                            <p:childTnLst>
                              <p:par>
                                <p:cTn id="261" presetID="1" presetClass="exit" presetSubtype="0" fill="hold" grpId="2" nodeType="afterEffect">
                                  <p:stCondLst>
                                    <p:cond delay="500"/>
                                  </p:stCondLst>
                                  <p:childTnLst>
                                    <p:set>
                                      <p:cBhvr>
                                        <p:cTn id="262" dur="1" fill="hold">
                                          <p:stCondLst>
                                            <p:cond delay="0"/>
                                          </p:stCondLst>
                                        </p:cTn>
                                        <p:tgtEl>
                                          <p:spTgt spid="227369"/>
                                        </p:tgtEl>
                                        <p:attrNameLst>
                                          <p:attrName>style.visibility</p:attrName>
                                        </p:attrNameLst>
                                      </p:cBhvr>
                                      <p:to>
                                        <p:strVal val="hidden"/>
                                      </p:to>
                                    </p:set>
                                  </p:childTnLst>
                                </p:cTn>
                              </p:par>
                            </p:childTnLst>
                          </p:cTn>
                        </p:par>
                        <p:par>
                          <p:cTn id="263" fill="hold">
                            <p:stCondLst>
                              <p:cond delay="1000"/>
                            </p:stCondLst>
                            <p:childTnLst>
                              <p:par>
                                <p:cTn id="264" presetID="1" presetClass="exit" presetSubtype="0" fill="hold" grpId="2" nodeType="afterEffect">
                                  <p:stCondLst>
                                    <p:cond delay="0"/>
                                  </p:stCondLst>
                                  <p:childTnLst>
                                    <p:set>
                                      <p:cBhvr>
                                        <p:cTn id="265" dur="1" fill="hold">
                                          <p:stCondLst>
                                            <p:cond delay="0"/>
                                          </p:stCondLst>
                                        </p:cTn>
                                        <p:tgtEl>
                                          <p:spTgt spid="227379"/>
                                        </p:tgtEl>
                                        <p:attrNameLst>
                                          <p:attrName>style.visibility</p:attrName>
                                        </p:attrNameLst>
                                      </p:cBhvr>
                                      <p:to>
                                        <p:strVal val="hidden"/>
                                      </p:to>
                                    </p:set>
                                  </p:childTnLst>
                                </p:cTn>
                              </p:par>
                            </p:childTnLst>
                          </p:cTn>
                        </p:par>
                        <p:par>
                          <p:cTn id="266" fill="hold">
                            <p:stCondLst>
                              <p:cond delay="1000"/>
                            </p:stCondLst>
                            <p:childTnLst>
                              <p:par>
                                <p:cTn id="267" presetID="1" presetClass="exit" presetSubtype="0" fill="hold" grpId="1" nodeType="afterEffect">
                                  <p:stCondLst>
                                    <p:cond delay="0"/>
                                  </p:stCondLst>
                                  <p:childTnLst>
                                    <p:set>
                                      <p:cBhvr>
                                        <p:cTn id="268" dur="1" fill="hold">
                                          <p:stCondLst>
                                            <p:cond delay="0"/>
                                          </p:stCondLst>
                                        </p:cTn>
                                        <p:tgtEl>
                                          <p:spTgt spid="227385"/>
                                        </p:tgtEl>
                                        <p:attrNameLst>
                                          <p:attrName>style.visibility</p:attrName>
                                        </p:attrNameLst>
                                      </p:cBhvr>
                                      <p:to>
                                        <p:strVal val="hidden"/>
                                      </p:to>
                                    </p:set>
                                  </p:childTnLst>
                                </p:cTn>
                              </p:par>
                            </p:childTnLst>
                          </p:cTn>
                        </p:par>
                        <p:par>
                          <p:cTn id="269" fill="hold">
                            <p:stCondLst>
                              <p:cond delay="1000"/>
                            </p:stCondLst>
                            <p:childTnLst>
                              <p:par>
                                <p:cTn id="270" presetID="1" presetClass="entr" presetSubtype="0" fill="hold" grpId="0" nodeType="afterEffect">
                                  <p:stCondLst>
                                    <p:cond delay="0"/>
                                  </p:stCondLst>
                                  <p:childTnLst>
                                    <p:set>
                                      <p:cBhvr>
                                        <p:cTn id="271" dur="1" fill="hold">
                                          <p:stCondLst>
                                            <p:cond delay="0"/>
                                          </p:stCondLst>
                                        </p:cTn>
                                        <p:tgtEl>
                                          <p:spTgt spid="227386"/>
                                        </p:tgtEl>
                                        <p:attrNameLst>
                                          <p:attrName>style.visibility</p:attrName>
                                        </p:attrNameLst>
                                      </p:cBhvr>
                                      <p:to>
                                        <p:strVal val="visible"/>
                                      </p:to>
                                    </p:set>
                                  </p:childTnLst>
                                </p:cTn>
                              </p:par>
                            </p:childTnLst>
                          </p:cTn>
                        </p:par>
                        <p:par>
                          <p:cTn id="272" fill="hold">
                            <p:stCondLst>
                              <p:cond delay="1000"/>
                            </p:stCondLst>
                            <p:childTnLst>
                              <p:par>
                                <p:cTn id="273" presetID="1" presetClass="exit" presetSubtype="0" fill="hold" grpId="2" nodeType="afterEffect">
                                  <p:stCondLst>
                                    <p:cond delay="500"/>
                                  </p:stCondLst>
                                  <p:childTnLst>
                                    <p:set>
                                      <p:cBhvr>
                                        <p:cTn id="274" dur="1" fill="hold">
                                          <p:stCondLst>
                                            <p:cond delay="0"/>
                                          </p:stCondLst>
                                        </p:cTn>
                                        <p:tgtEl>
                                          <p:spTgt spid="227375"/>
                                        </p:tgtEl>
                                        <p:attrNameLst>
                                          <p:attrName>style.visibility</p:attrName>
                                        </p:attrNameLst>
                                      </p:cBhvr>
                                      <p:to>
                                        <p:strVal val="hidden"/>
                                      </p:to>
                                    </p:set>
                                  </p:childTnLst>
                                </p:cTn>
                              </p:par>
                            </p:childTnLst>
                          </p:cTn>
                        </p:par>
                        <p:par>
                          <p:cTn id="275" fill="hold">
                            <p:stCondLst>
                              <p:cond delay="1500"/>
                            </p:stCondLst>
                            <p:childTnLst>
                              <p:par>
                                <p:cTn id="276" presetID="1" presetClass="exit" presetSubtype="0" fill="hold" grpId="2" nodeType="afterEffect">
                                  <p:stCondLst>
                                    <p:cond delay="0"/>
                                  </p:stCondLst>
                                  <p:childTnLst>
                                    <p:set>
                                      <p:cBhvr>
                                        <p:cTn id="277" dur="1" fill="hold">
                                          <p:stCondLst>
                                            <p:cond delay="0"/>
                                          </p:stCondLst>
                                        </p:cTn>
                                        <p:tgtEl>
                                          <p:spTgt spid="227377"/>
                                        </p:tgtEl>
                                        <p:attrNameLst>
                                          <p:attrName>style.visibility</p:attrName>
                                        </p:attrNameLst>
                                      </p:cBhvr>
                                      <p:to>
                                        <p:strVal val="hidden"/>
                                      </p:to>
                                    </p:set>
                                  </p:childTnLst>
                                </p:cTn>
                              </p:par>
                            </p:childTnLst>
                          </p:cTn>
                        </p:par>
                        <p:par>
                          <p:cTn id="278" fill="hold">
                            <p:stCondLst>
                              <p:cond delay="1500"/>
                            </p:stCondLst>
                            <p:childTnLst>
                              <p:par>
                                <p:cTn id="279" presetID="1" presetClass="exit" presetSubtype="0" fill="hold" grpId="1" nodeType="afterEffect">
                                  <p:stCondLst>
                                    <p:cond delay="0"/>
                                  </p:stCondLst>
                                  <p:childTnLst>
                                    <p:set>
                                      <p:cBhvr>
                                        <p:cTn id="280" dur="1" fill="hold">
                                          <p:stCondLst>
                                            <p:cond delay="0"/>
                                          </p:stCondLst>
                                        </p:cTn>
                                        <p:tgtEl>
                                          <p:spTgt spid="227386"/>
                                        </p:tgtEl>
                                        <p:attrNameLst>
                                          <p:attrName>style.visibility</p:attrName>
                                        </p:attrNameLst>
                                      </p:cBhvr>
                                      <p:to>
                                        <p:strVal val="hidden"/>
                                      </p:to>
                                    </p:set>
                                  </p:childTnLst>
                                </p:cTn>
                              </p:par>
                            </p:childTnLst>
                          </p:cTn>
                        </p:par>
                        <p:par>
                          <p:cTn id="281" fill="hold">
                            <p:stCondLst>
                              <p:cond delay="1500"/>
                            </p:stCondLst>
                            <p:childTnLst>
                              <p:par>
                                <p:cTn id="282" presetID="1" presetClass="entr" presetSubtype="0" fill="hold" grpId="0" nodeType="afterEffect">
                                  <p:stCondLst>
                                    <p:cond delay="0"/>
                                  </p:stCondLst>
                                  <p:childTnLst>
                                    <p:set>
                                      <p:cBhvr>
                                        <p:cTn id="283" dur="1" fill="hold">
                                          <p:stCondLst>
                                            <p:cond delay="0"/>
                                          </p:stCondLst>
                                        </p:cTn>
                                        <p:tgtEl>
                                          <p:spTgt spid="227387"/>
                                        </p:tgtEl>
                                        <p:attrNameLst>
                                          <p:attrName>style.visibility</p:attrName>
                                        </p:attrNameLst>
                                      </p:cBhvr>
                                      <p:to>
                                        <p:strVal val="visible"/>
                                      </p:to>
                                    </p:set>
                                  </p:childTnLst>
                                </p:cTn>
                              </p:par>
                            </p:childTnLst>
                          </p:cTn>
                        </p:par>
                        <p:par>
                          <p:cTn id="284" fill="hold">
                            <p:stCondLst>
                              <p:cond delay="1500"/>
                            </p:stCondLst>
                            <p:childTnLst>
                              <p:par>
                                <p:cTn id="285" presetID="1" presetClass="exit" presetSubtype="0" fill="hold" grpId="2" nodeType="afterEffect">
                                  <p:stCondLst>
                                    <p:cond delay="500"/>
                                  </p:stCondLst>
                                  <p:childTnLst>
                                    <p:set>
                                      <p:cBhvr>
                                        <p:cTn id="286" dur="1" fill="hold">
                                          <p:stCondLst>
                                            <p:cond delay="0"/>
                                          </p:stCondLst>
                                        </p:cTn>
                                        <p:tgtEl>
                                          <p:spTgt spid="227373"/>
                                        </p:tgtEl>
                                        <p:attrNameLst>
                                          <p:attrName>style.visibility</p:attrName>
                                        </p:attrNameLst>
                                      </p:cBhvr>
                                      <p:to>
                                        <p:strVal val="hidden"/>
                                      </p:to>
                                    </p:set>
                                  </p:childTnLst>
                                </p:cTn>
                              </p:par>
                            </p:childTnLst>
                          </p:cTn>
                        </p:par>
                        <p:par>
                          <p:cTn id="287" fill="hold">
                            <p:stCondLst>
                              <p:cond delay="2000"/>
                            </p:stCondLst>
                            <p:childTnLst>
                              <p:par>
                                <p:cTn id="288" presetID="1" presetClass="exit" presetSubtype="0" fill="hold" grpId="1" nodeType="afterEffect">
                                  <p:stCondLst>
                                    <p:cond delay="0"/>
                                  </p:stCondLst>
                                  <p:childTnLst>
                                    <p:set>
                                      <p:cBhvr>
                                        <p:cTn id="289" dur="1" fill="hold">
                                          <p:stCondLst>
                                            <p:cond delay="0"/>
                                          </p:stCondLst>
                                        </p:cTn>
                                        <p:tgtEl>
                                          <p:spTgt spid="227387"/>
                                        </p:tgtEl>
                                        <p:attrNameLst>
                                          <p:attrName>style.visibility</p:attrName>
                                        </p:attrNameLst>
                                      </p:cBhvr>
                                      <p:to>
                                        <p:strVal val="hidden"/>
                                      </p:to>
                                    </p:set>
                                  </p:childTnLst>
                                </p:cTn>
                              </p:par>
                            </p:childTnLst>
                          </p:cTn>
                        </p:par>
                        <p:par>
                          <p:cTn id="290" fill="hold">
                            <p:stCondLst>
                              <p:cond delay="2000"/>
                            </p:stCondLst>
                            <p:childTnLst>
                              <p:par>
                                <p:cTn id="291" presetID="1" presetClass="entr" presetSubtype="0" fill="hold" grpId="0" nodeType="afterEffect">
                                  <p:stCondLst>
                                    <p:cond delay="0"/>
                                  </p:stCondLst>
                                  <p:childTnLst>
                                    <p:set>
                                      <p:cBhvr>
                                        <p:cTn id="292" dur="1" fill="hold">
                                          <p:stCondLst>
                                            <p:cond delay="0"/>
                                          </p:stCondLst>
                                        </p:cTn>
                                        <p:tgtEl>
                                          <p:spTgt spid="227388"/>
                                        </p:tgtEl>
                                        <p:attrNameLst>
                                          <p:attrName>style.visibility</p:attrName>
                                        </p:attrNameLst>
                                      </p:cBhvr>
                                      <p:to>
                                        <p:strVal val="visible"/>
                                      </p:to>
                                    </p:set>
                                  </p:childTnLst>
                                </p:cTn>
                              </p:par>
                            </p:childTnLst>
                          </p:cTn>
                        </p:par>
                        <p:par>
                          <p:cTn id="293" fill="hold">
                            <p:stCondLst>
                              <p:cond delay="2000"/>
                            </p:stCondLst>
                            <p:childTnLst>
                              <p:par>
                                <p:cTn id="294" presetID="1" presetClass="exit" presetSubtype="0" fill="hold" grpId="2" nodeType="afterEffect">
                                  <p:stCondLst>
                                    <p:cond delay="500"/>
                                  </p:stCondLst>
                                  <p:childTnLst>
                                    <p:set>
                                      <p:cBhvr>
                                        <p:cTn id="295" dur="1" fill="hold">
                                          <p:stCondLst>
                                            <p:cond delay="0"/>
                                          </p:stCondLst>
                                        </p:cTn>
                                        <p:tgtEl>
                                          <p:spTgt spid="227367"/>
                                        </p:tgtEl>
                                        <p:attrNameLst>
                                          <p:attrName>style.visibility</p:attrName>
                                        </p:attrNameLst>
                                      </p:cBhvr>
                                      <p:to>
                                        <p:strVal val="hidden"/>
                                      </p:to>
                                    </p:set>
                                  </p:childTnLst>
                                </p:cTn>
                              </p:par>
                            </p:childTnLst>
                          </p:cTn>
                        </p:par>
                        <p:par>
                          <p:cTn id="296" fill="hold">
                            <p:stCondLst>
                              <p:cond delay="2500"/>
                            </p:stCondLst>
                            <p:childTnLst>
                              <p:par>
                                <p:cTn id="297" presetID="1" presetClass="exit" presetSubtype="0" fill="hold" grpId="2" nodeType="afterEffect">
                                  <p:stCondLst>
                                    <p:cond delay="0"/>
                                  </p:stCondLst>
                                  <p:childTnLst>
                                    <p:set>
                                      <p:cBhvr>
                                        <p:cTn id="298" dur="1" fill="hold">
                                          <p:stCondLst>
                                            <p:cond delay="0"/>
                                          </p:stCondLst>
                                        </p:cTn>
                                        <p:tgtEl>
                                          <p:spTgt spid="227371"/>
                                        </p:tgtEl>
                                        <p:attrNameLst>
                                          <p:attrName>style.visibility</p:attrName>
                                        </p:attrNameLst>
                                      </p:cBhvr>
                                      <p:to>
                                        <p:strVal val="hidden"/>
                                      </p:to>
                                    </p:set>
                                  </p:childTnLst>
                                </p:cTn>
                              </p:par>
                            </p:childTnLst>
                          </p:cTn>
                        </p:par>
                        <p:par>
                          <p:cTn id="299" fill="hold">
                            <p:stCondLst>
                              <p:cond delay="2500"/>
                            </p:stCondLst>
                            <p:childTnLst>
                              <p:par>
                                <p:cTn id="300" presetID="1" presetClass="exit" presetSubtype="0" fill="hold" grpId="2" nodeType="afterEffect">
                                  <p:stCondLst>
                                    <p:cond delay="0"/>
                                  </p:stCondLst>
                                  <p:childTnLst>
                                    <p:set>
                                      <p:cBhvr>
                                        <p:cTn id="301" dur="1" fill="hold">
                                          <p:stCondLst>
                                            <p:cond delay="0"/>
                                          </p:stCondLst>
                                        </p:cTn>
                                        <p:tgtEl>
                                          <p:spTgt spid="227384"/>
                                        </p:tgtEl>
                                        <p:attrNameLst>
                                          <p:attrName>style.visibility</p:attrName>
                                        </p:attrNameLst>
                                      </p:cBhvr>
                                      <p:to>
                                        <p:strVal val="hidden"/>
                                      </p:to>
                                    </p:set>
                                  </p:childTnLst>
                                </p:cTn>
                              </p:par>
                            </p:childTnLst>
                          </p:cTn>
                        </p:par>
                        <p:par>
                          <p:cTn id="302" fill="hold">
                            <p:stCondLst>
                              <p:cond delay="2500"/>
                            </p:stCondLst>
                            <p:childTnLst>
                              <p:par>
                                <p:cTn id="303" presetID="1" presetClass="exit" presetSubtype="0" fill="hold" grpId="1" nodeType="afterEffect">
                                  <p:stCondLst>
                                    <p:cond delay="0"/>
                                  </p:stCondLst>
                                  <p:childTnLst>
                                    <p:set>
                                      <p:cBhvr>
                                        <p:cTn id="304" dur="1" fill="hold">
                                          <p:stCondLst>
                                            <p:cond delay="0"/>
                                          </p:stCondLst>
                                        </p:cTn>
                                        <p:tgtEl>
                                          <p:spTgt spid="227388"/>
                                        </p:tgtEl>
                                        <p:attrNameLst>
                                          <p:attrName>style.visibility</p:attrName>
                                        </p:attrNameLst>
                                      </p:cBhvr>
                                      <p:to>
                                        <p:strVal val="hidden"/>
                                      </p:to>
                                    </p:set>
                                  </p:childTnLst>
                                </p:cTn>
                              </p:par>
                            </p:childTnLst>
                          </p:cTn>
                        </p:par>
                        <p:par>
                          <p:cTn id="305" fill="hold">
                            <p:stCondLst>
                              <p:cond delay="2500"/>
                            </p:stCondLst>
                            <p:childTnLst>
                              <p:par>
                                <p:cTn id="306" presetID="1" presetClass="entr" presetSubtype="0" fill="hold" grpId="0" nodeType="afterEffect">
                                  <p:stCondLst>
                                    <p:cond delay="0"/>
                                  </p:stCondLst>
                                  <p:childTnLst>
                                    <p:set>
                                      <p:cBhvr>
                                        <p:cTn id="307" dur="1" fill="hold">
                                          <p:stCondLst>
                                            <p:cond delay="0"/>
                                          </p:stCondLst>
                                        </p:cTn>
                                        <p:tgtEl>
                                          <p:spTgt spid="227389"/>
                                        </p:tgtEl>
                                        <p:attrNameLst>
                                          <p:attrName>style.visibility</p:attrName>
                                        </p:attrNameLst>
                                      </p:cBhvr>
                                      <p:to>
                                        <p:strVal val="visible"/>
                                      </p:to>
                                    </p:set>
                                  </p:childTnLst>
                                </p:cTn>
                              </p:par>
                            </p:childTnLst>
                          </p:cTn>
                        </p:par>
                        <p:par>
                          <p:cTn id="308" fill="hold">
                            <p:stCondLst>
                              <p:cond delay="2500"/>
                            </p:stCondLst>
                            <p:childTnLst>
                              <p:par>
                                <p:cTn id="309" presetID="1" presetClass="entr" presetSubtype="0" fill="hold" grpId="0" nodeType="afterEffect">
                                  <p:stCondLst>
                                    <p:cond delay="0"/>
                                  </p:stCondLst>
                                  <p:childTnLst>
                                    <p:set>
                                      <p:cBhvr>
                                        <p:cTn id="310" dur="1" fill="hold">
                                          <p:stCondLst>
                                            <p:cond delay="0"/>
                                          </p:stCondLst>
                                        </p:cTn>
                                        <p:tgtEl>
                                          <p:spTgt spid="227408"/>
                                        </p:tgtEl>
                                        <p:attrNameLst>
                                          <p:attrName>style.visibility</p:attrName>
                                        </p:attrNameLst>
                                      </p:cBhvr>
                                      <p:to>
                                        <p:strVal val="visible"/>
                                      </p:to>
                                    </p:set>
                                  </p:childTnLst>
                                </p:cTn>
                              </p:par>
                            </p:childTnLst>
                          </p:cTn>
                        </p:par>
                      </p:childTnLst>
                    </p:cTn>
                  </p:par>
                  <p:par>
                    <p:cTn id="311" fill="hold">
                      <p:stCondLst>
                        <p:cond delay="indefinite"/>
                      </p:stCondLst>
                      <p:childTnLst>
                        <p:par>
                          <p:cTn id="312" fill="hold">
                            <p:stCondLst>
                              <p:cond delay="0"/>
                            </p:stCondLst>
                            <p:childTnLst>
                              <p:par>
                                <p:cTn id="313" presetID="1" presetClass="entr" presetSubtype="0" fill="hold" nodeType="clickEffect">
                                  <p:stCondLst>
                                    <p:cond delay="0"/>
                                  </p:stCondLst>
                                  <p:childTnLst>
                                    <p:set>
                                      <p:cBhvr>
                                        <p:cTn id="314" dur="1" fill="hold">
                                          <p:stCondLst>
                                            <p:cond delay="0"/>
                                          </p:stCondLst>
                                        </p:cTn>
                                        <p:tgtEl>
                                          <p:spTgt spid="5"/>
                                        </p:tgtEl>
                                        <p:attrNameLst>
                                          <p:attrName>style.visibility</p:attrName>
                                        </p:attrNameLst>
                                      </p:cBhvr>
                                      <p:to>
                                        <p:strVal val="visible"/>
                                      </p:to>
                                    </p:set>
                                  </p:childTnLst>
                                </p:cTn>
                              </p:par>
                              <p:par>
                                <p:cTn id="315" presetID="1" presetClass="exit" presetSubtype="0" fill="hold" grpId="1" nodeType="withEffect">
                                  <p:stCondLst>
                                    <p:cond delay="0"/>
                                  </p:stCondLst>
                                  <p:childTnLst>
                                    <p:set>
                                      <p:cBhvr>
                                        <p:cTn id="316" dur="1" fill="hold">
                                          <p:stCondLst>
                                            <p:cond delay="0"/>
                                          </p:stCondLst>
                                        </p:cTn>
                                        <p:tgtEl>
                                          <p:spTgt spid="227389"/>
                                        </p:tgtEl>
                                        <p:attrNameLst>
                                          <p:attrName>style.visibility</p:attrName>
                                        </p:attrNameLst>
                                      </p:cBhvr>
                                      <p:to>
                                        <p:strVal val="hidden"/>
                                      </p:to>
                                    </p:set>
                                  </p:childTnLst>
                                </p:cTn>
                              </p:par>
                            </p:childTnLst>
                          </p:cTn>
                        </p:par>
                        <p:par>
                          <p:cTn id="317" fill="hold">
                            <p:stCondLst>
                              <p:cond delay="0"/>
                            </p:stCondLst>
                            <p:childTnLst>
                              <p:par>
                                <p:cTn id="318" presetID="1" presetClass="entr" presetSubtype="0" fill="hold" grpId="1" nodeType="afterEffect">
                                  <p:stCondLst>
                                    <p:cond delay="0"/>
                                  </p:stCondLst>
                                  <p:childTnLst>
                                    <p:set>
                                      <p:cBhvr>
                                        <p:cTn id="319" dur="1" fill="hold">
                                          <p:stCondLst>
                                            <p:cond delay="0"/>
                                          </p:stCondLst>
                                        </p:cTn>
                                        <p:tgtEl>
                                          <p:spTgt spid="227413"/>
                                        </p:tgtEl>
                                        <p:attrNameLst>
                                          <p:attrName>style.visibility</p:attrName>
                                        </p:attrNameLst>
                                      </p:cBhvr>
                                      <p:to>
                                        <p:strVal val="visible"/>
                                      </p:to>
                                    </p:set>
                                  </p:childTnLst>
                                </p:cTn>
                              </p:par>
                            </p:childTnLst>
                          </p:cTn>
                        </p:par>
                        <p:par>
                          <p:cTn id="320" fill="hold">
                            <p:stCondLst>
                              <p:cond delay="0"/>
                            </p:stCondLst>
                            <p:childTnLst>
                              <p:par>
                                <p:cTn id="321" presetID="42" presetClass="path" presetSubtype="0" accel="50000" decel="50000" fill="hold" nodeType="afterEffect">
                                  <p:stCondLst>
                                    <p:cond delay="0"/>
                                  </p:stCondLst>
                                  <p:childTnLst>
                                    <p:animMotion origin="layout" path="M 5E-6 0.00208 L 5E-6 0.04375 " pathEditMode="relative" rAng="0" ptsTypes="AA">
                                      <p:cBhvr>
                                        <p:cTn id="322" dur="500" fill="hold"/>
                                        <p:tgtEl>
                                          <p:spTgt spid="227413"/>
                                        </p:tgtEl>
                                        <p:attrNameLst>
                                          <p:attrName>ppt_x</p:attrName>
                                          <p:attrName>ppt_y</p:attrName>
                                        </p:attrNameLst>
                                      </p:cBhvr>
                                      <p:rCtr x="0" y="21"/>
                                    </p:animMotion>
                                  </p:childTnLst>
                                </p:cTn>
                              </p:par>
                            </p:childTnLst>
                          </p:cTn>
                        </p:par>
                        <p:par>
                          <p:cTn id="323" fill="hold">
                            <p:stCondLst>
                              <p:cond delay="500"/>
                            </p:stCondLst>
                            <p:childTnLst>
                              <p:par>
                                <p:cTn id="324" presetID="1" presetClass="exit" presetSubtype="0" fill="hold" grpId="0" nodeType="afterEffect">
                                  <p:stCondLst>
                                    <p:cond delay="0"/>
                                  </p:stCondLst>
                                  <p:childTnLst>
                                    <p:set>
                                      <p:cBhvr>
                                        <p:cTn id="325" dur="1" fill="hold">
                                          <p:stCondLst>
                                            <p:cond delay="0"/>
                                          </p:stCondLst>
                                        </p:cTn>
                                        <p:tgtEl>
                                          <p:spTgt spid="227413"/>
                                        </p:tgtEl>
                                        <p:attrNameLst>
                                          <p:attrName>style.visibility</p:attrName>
                                        </p:attrNameLst>
                                      </p:cBhvr>
                                      <p:to>
                                        <p:strVal val="hidden"/>
                                      </p:to>
                                    </p:set>
                                  </p:childTnLst>
                                </p:cTn>
                              </p:par>
                            </p:childTnLst>
                          </p:cTn>
                        </p:par>
                        <p:par>
                          <p:cTn id="326" fill="hold">
                            <p:stCondLst>
                              <p:cond delay="500"/>
                            </p:stCondLst>
                            <p:childTnLst>
                              <p:par>
                                <p:cTn id="327" presetID="1" presetClass="entr" presetSubtype="0" fill="hold" grpId="0" nodeType="afterEffect">
                                  <p:stCondLst>
                                    <p:cond delay="0"/>
                                  </p:stCondLst>
                                  <p:childTnLst>
                                    <p:set>
                                      <p:cBhvr>
                                        <p:cTn id="328" dur="1" fill="hold">
                                          <p:stCondLst>
                                            <p:cond delay="0"/>
                                          </p:stCondLst>
                                        </p:cTn>
                                        <p:tgtEl>
                                          <p:spTgt spid="227414"/>
                                        </p:tgtEl>
                                        <p:attrNameLst>
                                          <p:attrName>style.visibility</p:attrName>
                                        </p:attrNameLst>
                                      </p:cBhvr>
                                      <p:to>
                                        <p:strVal val="visible"/>
                                      </p:to>
                                    </p:set>
                                  </p:childTnLst>
                                </p:cTn>
                              </p:par>
                            </p:childTnLst>
                          </p:cTn>
                        </p:par>
                        <p:par>
                          <p:cTn id="329" fill="hold">
                            <p:stCondLst>
                              <p:cond delay="500"/>
                            </p:stCondLst>
                            <p:childTnLst>
                              <p:par>
                                <p:cTn id="330" presetID="1" presetClass="entr" presetSubtype="0" fill="hold" grpId="0" nodeType="afterEffect">
                                  <p:stCondLst>
                                    <p:cond delay="0"/>
                                  </p:stCondLst>
                                  <p:childTnLst>
                                    <p:set>
                                      <p:cBhvr>
                                        <p:cTn id="331" dur="1" fill="hold">
                                          <p:stCondLst>
                                            <p:cond delay="0"/>
                                          </p:stCondLst>
                                        </p:cTn>
                                        <p:tgtEl>
                                          <p:spTgt spid="227411"/>
                                        </p:tgtEl>
                                        <p:attrNameLst>
                                          <p:attrName>style.visibility</p:attrName>
                                        </p:attrNameLst>
                                      </p:cBhvr>
                                      <p:to>
                                        <p:strVal val="visible"/>
                                      </p:to>
                                    </p:set>
                                  </p:childTnLst>
                                </p:cTn>
                              </p:par>
                            </p:childTnLst>
                          </p:cTn>
                        </p:par>
                        <p:par>
                          <p:cTn id="332" fill="hold">
                            <p:stCondLst>
                              <p:cond delay="500"/>
                            </p:stCondLst>
                            <p:childTnLst>
                              <p:par>
                                <p:cTn id="333" presetID="0" presetClass="path" presetSubtype="0" accel="50000" decel="50000" fill="hold" nodeType="afterEffect">
                                  <p:stCondLst>
                                    <p:cond delay="0"/>
                                  </p:stCondLst>
                                  <p:childTnLst>
                                    <p:animMotion origin="layout" path="M -3.33333E-6 -4.44444E-6 L -0.29461 -4.44444E-6 " pathEditMode="relative" rAng="0" ptsTypes="AA">
                                      <p:cBhvr>
                                        <p:cTn id="334" dur="500" fill="hold"/>
                                        <p:tgtEl>
                                          <p:spTgt spid="227411"/>
                                        </p:tgtEl>
                                        <p:attrNameLst>
                                          <p:attrName>ppt_x</p:attrName>
                                          <p:attrName>ppt_y</p:attrName>
                                        </p:attrNameLst>
                                      </p:cBhvr>
                                      <p:rCtr x="-147" y="0"/>
                                    </p:animMotion>
                                  </p:childTnLst>
                                </p:cTn>
                              </p:par>
                            </p:childTnLst>
                          </p:cTn>
                        </p:par>
                        <p:par>
                          <p:cTn id="335" fill="hold">
                            <p:stCondLst>
                              <p:cond delay="1000"/>
                            </p:stCondLst>
                            <p:childTnLst>
                              <p:par>
                                <p:cTn id="336" presetID="1" presetClass="exit" presetSubtype="0" fill="hold" grpId="1" nodeType="afterEffect">
                                  <p:stCondLst>
                                    <p:cond delay="0"/>
                                  </p:stCondLst>
                                  <p:childTnLst>
                                    <p:set>
                                      <p:cBhvr>
                                        <p:cTn id="337" dur="1" fill="hold">
                                          <p:stCondLst>
                                            <p:cond delay="0"/>
                                          </p:stCondLst>
                                        </p:cTn>
                                        <p:tgtEl>
                                          <p:spTgt spid="227411"/>
                                        </p:tgtEl>
                                        <p:attrNameLst>
                                          <p:attrName>style.visibility</p:attrName>
                                        </p:attrNameLst>
                                      </p:cBhvr>
                                      <p:to>
                                        <p:strVal val="hidden"/>
                                      </p:to>
                                    </p:set>
                                  </p:childTnLst>
                                </p:cTn>
                              </p:par>
                            </p:childTnLst>
                          </p:cTn>
                        </p:par>
                        <p:par>
                          <p:cTn id="338" fill="hold">
                            <p:stCondLst>
                              <p:cond delay="1000"/>
                            </p:stCondLst>
                            <p:childTnLst>
                              <p:par>
                                <p:cTn id="339" presetID="1" presetClass="entr" presetSubtype="0" fill="hold" grpId="0" nodeType="afterEffect">
                                  <p:stCondLst>
                                    <p:cond delay="0"/>
                                  </p:stCondLst>
                                  <p:childTnLst>
                                    <p:set>
                                      <p:cBhvr>
                                        <p:cTn id="340" dur="1" fill="hold">
                                          <p:stCondLst>
                                            <p:cond delay="0"/>
                                          </p:stCondLst>
                                        </p:cTn>
                                        <p:tgtEl>
                                          <p:spTgt spid="227412"/>
                                        </p:tgtEl>
                                        <p:attrNameLst>
                                          <p:attrName>style.visibility</p:attrName>
                                        </p:attrNameLst>
                                      </p:cBhvr>
                                      <p:to>
                                        <p:strVal val="visible"/>
                                      </p:to>
                                    </p:set>
                                  </p:childTnLst>
                                </p:cTn>
                              </p:par>
                            </p:childTnLst>
                          </p:cTn>
                        </p:par>
                        <p:par>
                          <p:cTn id="341" fill="hold">
                            <p:stCondLst>
                              <p:cond delay="1000"/>
                            </p:stCondLst>
                            <p:childTnLst>
                              <p:par>
                                <p:cTn id="342" presetID="0" presetClass="path" presetSubtype="0" accel="50000" decel="50000" fill="hold" nodeType="afterEffect">
                                  <p:stCondLst>
                                    <p:cond delay="0"/>
                                  </p:stCondLst>
                                  <p:childTnLst>
                                    <p:animMotion origin="layout" path="M 5E-6 2.96296E-6 L -0.00086 0.18102 " pathEditMode="relative" rAng="0" ptsTypes="AA">
                                      <p:cBhvr>
                                        <p:cTn id="343" dur="500" fill="hold"/>
                                        <p:tgtEl>
                                          <p:spTgt spid="227412"/>
                                        </p:tgtEl>
                                        <p:attrNameLst>
                                          <p:attrName>ppt_x</p:attrName>
                                          <p:attrName>ppt_y</p:attrName>
                                        </p:attrNameLst>
                                      </p:cBhvr>
                                      <p:rCtr x="-1" y="91"/>
                                    </p:animMotion>
                                  </p:childTnLst>
                                </p:cTn>
                              </p:par>
                            </p:childTnLst>
                          </p:cTn>
                        </p:par>
                        <p:par>
                          <p:cTn id="344" fill="hold">
                            <p:stCondLst>
                              <p:cond delay="1500"/>
                            </p:stCondLst>
                            <p:childTnLst>
                              <p:par>
                                <p:cTn id="345" presetID="42" presetClass="path" presetSubtype="0" accel="50000" decel="50000" fill="hold" nodeType="afterEffect">
                                  <p:stCondLst>
                                    <p:cond delay="0"/>
                                  </p:stCondLst>
                                  <p:childTnLst>
                                    <p:animMotion origin="layout" path="M 5E-6 0.00208 L 5E-6 0.04375 " pathEditMode="relative" rAng="0" ptsTypes="AA">
                                      <p:cBhvr>
                                        <p:cTn id="346" dur="500" fill="hold"/>
                                        <p:tgtEl>
                                          <p:spTgt spid="227414"/>
                                        </p:tgtEl>
                                        <p:attrNameLst>
                                          <p:attrName>ppt_x</p:attrName>
                                          <p:attrName>ppt_y</p:attrName>
                                        </p:attrNameLst>
                                      </p:cBhvr>
                                      <p:rCtr x="0" y="21"/>
                                    </p:animMotion>
                                  </p:childTnLst>
                                </p:cTn>
                              </p:par>
                            </p:childTnLst>
                          </p:cTn>
                        </p:par>
                        <p:par>
                          <p:cTn id="347" fill="hold">
                            <p:stCondLst>
                              <p:cond delay="2000"/>
                            </p:stCondLst>
                            <p:childTnLst>
                              <p:par>
                                <p:cTn id="348" presetID="1" presetClass="exit" presetSubtype="0" fill="hold" grpId="1" nodeType="afterEffect">
                                  <p:stCondLst>
                                    <p:cond delay="0"/>
                                  </p:stCondLst>
                                  <p:childTnLst>
                                    <p:set>
                                      <p:cBhvr>
                                        <p:cTn id="349" dur="1" fill="hold">
                                          <p:stCondLst>
                                            <p:cond delay="0"/>
                                          </p:stCondLst>
                                        </p:cTn>
                                        <p:tgtEl>
                                          <p:spTgt spid="227414"/>
                                        </p:tgtEl>
                                        <p:attrNameLst>
                                          <p:attrName>style.visibility</p:attrName>
                                        </p:attrNameLst>
                                      </p:cBhvr>
                                      <p:to>
                                        <p:strVal val="hidden"/>
                                      </p:to>
                                    </p:set>
                                  </p:childTnLst>
                                </p:cTn>
                              </p:par>
                            </p:childTnLst>
                          </p:cTn>
                        </p:par>
                        <p:par>
                          <p:cTn id="350" fill="hold">
                            <p:stCondLst>
                              <p:cond delay="2000"/>
                            </p:stCondLst>
                            <p:childTnLst>
                              <p:par>
                                <p:cTn id="351" presetID="1" presetClass="entr" presetSubtype="0" fill="hold" grpId="0" nodeType="afterEffect">
                                  <p:stCondLst>
                                    <p:cond delay="0"/>
                                  </p:stCondLst>
                                  <p:childTnLst>
                                    <p:set>
                                      <p:cBhvr>
                                        <p:cTn id="352" dur="1" fill="hold">
                                          <p:stCondLst>
                                            <p:cond delay="0"/>
                                          </p:stCondLst>
                                        </p:cTn>
                                        <p:tgtEl>
                                          <p:spTgt spid="227415"/>
                                        </p:tgtEl>
                                        <p:attrNameLst>
                                          <p:attrName>style.visibility</p:attrName>
                                        </p:attrNameLst>
                                      </p:cBhvr>
                                      <p:to>
                                        <p:strVal val="visible"/>
                                      </p:to>
                                    </p:set>
                                  </p:childTnLst>
                                </p:cTn>
                              </p:par>
                            </p:childTnLst>
                          </p:cTn>
                        </p:par>
                        <p:par>
                          <p:cTn id="353" fill="hold">
                            <p:stCondLst>
                              <p:cond delay="2000"/>
                            </p:stCondLst>
                            <p:childTnLst>
                              <p:par>
                                <p:cTn id="354" presetID="1" presetClass="entr" presetSubtype="0" fill="hold" grpId="0" nodeType="afterEffect">
                                  <p:stCondLst>
                                    <p:cond delay="0"/>
                                  </p:stCondLst>
                                  <p:childTnLst>
                                    <p:set>
                                      <p:cBhvr>
                                        <p:cTn id="355" dur="1" fill="hold">
                                          <p:stCondLst>
                                            <p:cond delay="0"/>
                                          </p:stCondLst>
                                        </p:cTn>
                                        <p:tgtEl>
                                          <p:spTgt spid="227423"/>
                                        </p:tgtEl>
                                        <p:attrNameLst>
                                          <p:attrName>style.visibility</p:attrName>
                                        </p:attrNameLst>
                                      </p:cBhvr>
                                      <p:to>
                                        <p:strVal val="visible"/>
                                      </p:to>
                                    </p:set>
                                  </p:childTnLst>
                                </p:cTn>
                              </p:par>
                            </p:childTnLst>
                          </p:cTn>
                        </p:par>
                        <p:par>
                          <p:cTn id="356" fill="hold">
                            <p:stCondLst>
                              <p:cond delay="2000"/>
                            </p:stCondLst>
                            <p:childTnLst>
                              <p:par>
                                <p:cTn id="357" presetID="0" presetClass="path" presetSubtype="0" accel="50000" decel="50000" fill="hold" nodeType="afterEffect">
                                  <p:stCondLst>
                                    <p:cond delay="0"/>
                                  </p:stCondLst>
                                  <p:childTnLst>
                                    <p:animMotion origin="layout" path="M -3.33333E-6 2.22222E-6 L -0.7368 -0.00116 " pathEditMode="relative" rAng="0" ptsTypes="AA">
                                      <p:cBhvr>
                                        <p:cTn id="358" dur="1000" fill="hold"/>
                                        <p:tgtEl>
                                          <p:spTgt spid="227423"/>
                                        </p:tgtEl>
                                        <p:attrNameLst>
                                          <p:attrName>ppt_x</p:attrName>
                                          <p:attrName>ppt_y</p:attrName>
                                        </p:attrNameLst>
                                      </p:cBhvr>
                                      <p:rCtr x="-368" y="-1"/>
                                    </p:animMotion>
                                  </p:childTnLst>
                                </p:cTn>
                              </p:par>
                            </p:childTnLst>
                          </p:cTn>
                        </p:par>
                        <p:par>
                          <p:cTn id="359" fill="hold">
                            <p:stCondLst>
                              <p:cond delay="3000"/>
                            </p:stCondLst>
                            <p:childTnLst>
                              <p:par>
                                <p:cTn id="360" presetID="1" presetClass="exit" presetSubtype="0" fill="hold" grpId="1" nodeType="afterEffect">
                                  <p:stCondLst>
                                    <p:cond delay="0"/>
                                  </p:stCondLst>
                                  <p:childTnLst>
                                    <p:set>
                                      <p:cBhvr>
                                        <p:cTn id="361" dur="1" fill="hold">
                                          <p:stCondLst>
                                            <p:cond delay="0"/>
                                          </p:stCondLst>
                                        </p:cTn>
                                        <p:tgtEl>
                                          <p:spTgt spid="227423"/>
                                        </p:tgtEl>
                                        <p:attrNameLst>
                                          <p:attrName>style.visibility</p:attrName>
                                        </p:attrNameLst>
                                      </p:cBhvr>
                                      <p:to>
                                        <p:strVal val="hidden"/>
                                      </p:to>
                                    </p:set>
                                  </p:childTnLst>
                                </p:cTn>
                              </p:par>
                            </p:childTnLst>
                          </p:cTn>
                        </p:par>
                        <p:par>
                          <p:cTn id="362" fill="hold">
                            <p:stCondLst>
                              <p:cond delay="3000"/>
                            </p:stCondLst>
                            <p:childTnLst>
                              <p:par>
                                <p:cTn id="363" presetID="1" presetClass="entr" presetSubtype="0" fill="hold" grpId="0" nodeType="afterEffect">
                                  <p:stCondLst>
                                    <p:cond delay="0"/>
                                  </p:stCondLst>
                                  <p:childTnLst>
                                    <p:set>
                                      <p:cBhvr>
                                        <p:cTn id="364" dur="1" fill="hold">
                                          <p:stCondLst>
                                            <p:cond delay="0"/>
                                          </p:stCondLst>
                                        </p:cTn>
                                        <p:tgtEl>
                                          <p:spTgt spid="227424"/>
                                        </p:tgtEl>
                                        <p:attrNameLst>
                                          <p:attrName>style.visibility</p:attrName>
                                        </p:attrNameLst>
                                      </p:cBhvr>
                                      <p:to>
                                        <p:strVal val="visible"/>
                                      </p:to>
                                    </p:set>
                                  </p:childTnLst>
                                </p:cTn>
                              </p:par>
                            </p:childTnLst>
                          </p:cTn>
                        </p:par>
                        <p:par>
                          <p:cTn id="365" fill="hold">
                            <p:stCondLst>
                              <p:cond delay="3000"/>
                            </p:stCondLst>
                            <p:childTnLst>
                              <p:par>
                                <p:cTn id="366" presetID="0" presetClass="path" presetSubtype="0" accel="50000" decel="50000" fill="hold" nodeType="afterEffect">
                                  <p:stCondLst>
                                    <p:cond delay="0"/>
                                  </p:stCondLst>
                                  <p:childTnLst>
                                    <p:animMotion origin="layout" path="M 5E-6 2.96296E-6 L -0.00086 0.18102 " pathEditMode="relative" rAng="0" ptsTypes="AA">
                                      <p:cBhvr>
                                        <p:cTn id="367" dur="500" fill="hold"/>
                                        <p:tgtEl>
                                          <p:spTgt spid="227424"/>
                                        </p:tgtEl>
                                        <p:attrNameLst>
                                          <p:attrName>ppt_x</p:attrName>
                                          <p:attrName>ppt_y</p:attrName>
                                        </p:attrNameLst>
                                      </p:cBhvr>
                                      <p:rCtr x="-1" y="91"/>
                                    </p:animMotion>
                                  </p:childTnLst>
                                </p:cTn>
                              </p:par>
                            </p:childTnLst>
                          </p:cTn>
                        </p:par>
                        <p:par>
                          <p:cTn id="368" fill="hold">
                            <p:stCondLst>
                              <p:cond delay="3500"/>
                            </p:stCondLst>
                            <p:childTnLst>
                              <p:par>
                                <p:cTn id="369" presetID="42" presetClass="path" presetSubtype="0" accel="50000" decel="50000" fill="hold" nodeType="afterEffect">
                                  <p:stCondLst>
                                    <p:cond delay="0"/>
                                  </p:stCondLst>
                                  <p:childTnLst>
                                    <p:animMotion origin="layout" path="M 5E-6 0.00208 L 5E-6 0.04375 " pathEditMode="relative" rAng="0" ptsTypes="AA">
                                      <p:cBhvr>
                                        <p:cTn id="370" dur="500" fill="hold"/>
                                        <p:tgtEl>
                                          <p:spTgt spid="227415"/>
                                        </p:tgtEl>
                                        <p:attrNameLst>
                                          <p:attrName>ppt_x</p:attrName>
                                          <p:attrName>ppt_y</p:attrName>
                                        </p:attrNameLst>
                                      </p:cBhvr>
                                      <p:rCtr x="0" y="21"/>
                                    </p:animMotion>
                                  </p:childTnLst>
                                </p:cTn>
                              </p:par>
                            </p:childTnLst>
                          </p:cTn>
                        </p:par>
                        <p:par>
                          <p:cTn id="371" fill="hold">
                            <p:stCondLst>
                              <p:cond delay="4000"/>
                            </p:stCondLst>
                            <p:childTnLst>
                              <p:par>
                                <p:cTn id="372" presetID="1" presetClass="exit" presetSubtype="0" fill="hold" grpId="1" nodeType="afterEffect">
                                  <p:stCondLst>
                                    <p:cond delay="0"/>
                                  </p:stCondLst>
                                  <p:childTnLst>
                                    <p:set>
                                      <p:cBhvr>
                                        <p:cTn id="373" dur="1" fill="hold">
                                          <p:stCondLst>
                                            <p:cond delay="0"/>
                                          </p:stCondLst>
                                        </p:cTn>
                                        <p:tgtEl>
                                          <p:spTgt spid="227415"/>
                                        </p:tgtEl>
                                        <p:attrNameLst>
                                          <p:attrName>style.visibility</p:attrName>
                                        </p:attrNameLst>
                                      </p:cBhvr>
                                      <p:to>
                                        <p:strVal val="hidden"/>
                                      </p:to>
                                    </p:set>
                                  </p:childTnLst>
                                </p:cTn>
                              </p:par>
                            </p:childTnLst>
                          </p:cTn>
                        </p:par>
                        <p:par>
                          <p:cTn id="374" fill="hold">
                            <p:stCondLst>
                              <p:cond delay="4000"/>
                            </p:stCondLst>
                            <p:childTnLst>
                              <p:par>
                                <p:cTn id="375" presetID="1" presetClass="entr" presetSubtype="0" fill="hold" grpId="0" nodeType="afterEffect">
                                  <p:stCondLst>
                                    <p:cond delay="0"/>
                                  </p:stCondLst>
                                  <p:childTnLst>
                                    <p:set>
                                      <p:cBhvr>
                                        <p:cTn id="376" dur="1" fill="hold">
                                          <p:stCondLst>
                                            <p:cond delay="0"/>
                                          </p:stCondLst>
                                        </p:cTn>
                                        <p:tgtEl>
                                          <p:spTgt spid="227416"/>
                                        </p:tgtEl>
                                        <p:attrNameLst>
                                          <p:attrName>style.visibility</p:attrName>
                                        </p:attrNameLst>
                                      </p:cBhvr>
                                      <p:to>
                                        <p:strVal val="visible"/>
                                      </p:to>
                                    </p:set>
                                  </p:childTnLst>
                                </p:cTn>
                              </p:par>
                            </p:childTnLst>
                          </p:cTn>
                        </p:par>
                        <p:par>
                          <p:cTn id="377" fill="hold">
                            <p:stCondLst>
                              <p:cond delay="4000"/>
                            </p:stCondLst>
                            <p:childTnLst>
                              <p:par>
                                <p:cTn id="378" presetID="1" presetClass="entr" presetSubtype="0" fill="hold" grpId="0" nodeType="afterEffect">
                                  <p:stCondLst>
                                    <p:cond delay="0"/>
                                  </p:stCondLst>
                                  <p:childTnLst>
                                    <p:set>
                                      <p:cBhvr>
                                        <p:cTn id="379" dur="1" fill="hold">
                                          <p:stCondLst>
                                            <p:cond delay="0"/>
                                          </p:stCondLst>
                                        </p:cTn>
                                        <p:tgtEl>
                                          <p:spTgt spid="227425"/>
                                        </p:tgtEl>
                                        <p:attrNameLst>
                                          <p:attrName>style.visibility</p:attrName>
                                        </p:attrNameLst>
                                      </p:cBhvr>
                                      <p:to>
                                        <p:strVal val="visible"/>
                                      </p:to>
                                    </p:set>
                                  </p:childTnLst>
                                </p:cTn>
                              </p:par>
                            </p:childTnLst>
                          </p:cTn>
                        </p:par>
                        <p:par>
                          <p:cTn id="380" fill="hold">
                            <p:stCondLst>
                              <p:cond delay="4000"/>
                            </p:stCondLst>
                            <p:childTnLst>
                              <p:par>
                                <p:cTn id="381" presetID="0" presetClass="path" presetSubtype="0" accel="50000" decel="50000" fill="hold" nodeType="afterEffect">
                                  <p:stCondLst>
                                    <p:cond delay="0"/>
                                  </p:stCondLst>
                                  <p:childTnLst>
                                    <p:animMotion origin="layout" path="M -3.33333E-6 -1.11111E-6 L -0.51614 -1.11111E-6 " pathEditMode="relative" rAng="0" ptsTypes="AA">
                                      <p:cBhvr>
                                        <p:cTn id="382" dur="1000" fill="hold"/>
                                        <p:tgtEl>
                                          <p:spTgt spid="227425"/>
                                        </p:tgtEl>
                                        <p:attrNameLst>
                                          <p:attrName>ppt_x</p:attrName>
                                          <p:attrName>ppt_y</p:attrName>
                                        </p:attrNameLst>
                                      </p:cBhvr>
                                      <p:rCtr x="-258" y="0"/>
                                    </p:animMotion>
                                  </p:childTnLst>
                                </p:cTn>
                              </p:par>
                            </p:childTnLst>
                          </p:cTn>
                        </p:par>
                        <p:par>
                          <p:cTn id="383" fill="hold">
                            <p:stCondLst>
                              <p:cond delay="5000"/>
                            </p:stCondLst>
                            <p:childTnLst>
                              <p:par>
                                <p:cTn id="384" presetID="1" presetClass="exit" presetSubtype="0" fill="hold" grpId="1" nodeType="afterEffect">
                                  <p:stCondLst>
                                    <p:cond delay="0"/>
                                  </p:stCondLst>
                                  <p:childTnLst>
                                    <p:set>
                                      <p:cBhvr>
                                        <p:cTn id="385" dur="1" fill="hold">
                                          <p:stCondLst>
                                            <p:cond delay="0"/>
                                          </p:stCondLst>
                                        </p:cTn>
                                        <p:tgtEl>
                                          <p:spTgt spid="227425"/>
                                        </p:tgtEl>
                                        <p:attrNameLst>
                                          <p:attrName>style.visibility</p:attrName>
                                        </p:attrNameLst>
                                      </p:cBhvr>
                                      <p:to>
                                        <p:strVal val="hidden"/>
                                      </p:to>
                                    </p:set>
                                  </p:childTnLst>
                                </p:cTn>
                              </p:par>
                            </p:childTnLst>
                          </p:cTn>
                        </p:par>
                        <p:par>
                          <p:cTn id="386" fill="hold">
                            <p:stCondLst>
                              <p:cond delay="5000"/>
                            </p:stCondLst>
                            <p:childTnLst>
                              <p:par>
                                <p:cTn id="387" presetID="1" presetClass="entr" presetSubtype="0" fill="hold" grpId="0" nodeType="afterEffect">
                                  <p:stCondLst>
                                    <p:cond delay="0"/>
                                  </p:stCondLst>
                                  <p:childTnLst>
                                    <p:set>
                                      <p:cBhvr>
                                        <p:cTn id="388" dur="1" fill="hold">
                                          <p:stCondLst>
                                            <p:cond delay="0"/>
                                          </p:stCondLst>
                                        </p:cTn>
                                        <p:tgtEl>
                                          <p:spTgt spid="227426"/>
                                        </p:tgtEl>
                                        <p:attrNameLst>
                                          <p:attrName>style.visibility</p:attrName>
                                        </p:attrNameLst>
                                      </p:cBhvr>
                                      <p:to>
                                        <p:strVal val="visible"/>
                                      </p:to>
                                    </p:set>
                                  </p:childTnLst>
                                </p:cTn>
                              </p:par>
                            </p:childTnLst>
                          </p:cTn>
                        </p:par>
                        <p:par>
                          <p:cTn id="389" fill="hold">
                            <p:stCondLst>
                              <p:cond delay="5000"/>
                            </p:stCondLst>
                            <p:childTnLst>
                              <p:par>
                                <p:cTn id="390" presetID="0" presetClass="path" presetSubtype="0" accel="50000" decel="50000" fill="hold" nodeType="afterEffect">
                                  <p:stCondLst>
                                    <p:cond delay="0"/>
                                  </p:stCondLst>
                                  <p:childTnLst>
                                    <p:animMotion origin="layout" path="M 5E-6 2.96296E-6 L -0.00086 0.18102 " pathEditMode="relative" rAng="0" ptsTypes="AA">
                                      <p:cBhvr>
                                        <p:cTn id="391" dur="500" fill="hold"/>
                                        <p:tgtEl>
                                          <p:spTgt spid="227426"/>
                                        </p:tgtEl>
                                        <p:attrNameLst>
                                          <p:attrName>ppt_x</p:attrName>
                                          <p:attrName>ppt_y</p:attrName>
                                        </p:attrNameLst>
                                      </p:cBhvr>
                                      <p:rCtr x="-1" y="91"/>
                                    </p:animMotion>
                                  </p:childTnLst>
                                </p:cTn>
                              </p:par>
                            </p:childTnLst>
                          </p:cTn>
                        </p:par>
                        <p:par>
                          <p:cTn id="392" fill="hold">
                            <p:stCondLst>
                              <p:cond delay="5500"/>
                            </p:stCondLst>
                            <p:childTnLst>
                              <p:par>
                                <p:cTn id="393" presetID="42" presetClass="path" presetSubtype="0" accel="50000" decel="50000" fill="hold" nodeType="afterEffect">
                                  <p:stCondLst>
                                    <p:cond delay="0"/>
                                  </p:stCondLst>
                                  <p:childTnLst>
                                    <p:animMotion origin="layout" path="M 5E-6 0.00208 L 5E-6 0.04375 " pathEditMode="relative" rAng="0" ptsTypes="AA">
                                      <p:cBhvr>
                                        <p:cTn id="394" dur="500" fill="hold"/>
                                        <p:tgtEl>
                                          <p:spTgt spid="227416"/>
                                        </p:tgtEl>
                                        <p:attrNameLst>
                                          <p:attrName>ppt_x</p:attrName>
                                          <p:attrName>ppt_y</p:attrName>
                                        </p:attrNameLst>
                                      </p:cBhvr>
                                      <p:rCtr x="0" y="21"/>
                                    </p:animMotion>
                                  </p:childTnLst>
                                </p:cTn>
                              </p:par>
                            </p:childTnLst>
                          </p:cTn>
                        </p:par>
                        <p:par>
                          <p:cTn id="395" fill="hold">
                            <p:stCondLst>
                              <p:cond delay="6000"/>
                            </p:stCondLst>
                            <p:childTnLst>
                              <p:par>
                                <p:cTn id="396" presetID="1" presetClass="exit" presetSubtype="0" fill="hold" grpId="1" nodeType="afterEffect">
                                  <p:stCondLst>
                                    <p:cond delay="0"/>
                                  </p:stCondLst>
                                  <p:childTnLst>
                                    <p:set>
                                      <p:cBhvr>
                                        <p:cTn id="397" dur="1" fill="hold">
                                          <p:stCondLst>
                                            <p:cond delay="0"/>
                                          </p:stCondLst>
                                        </p:cTn>
                                        <p:tgtEl>
                                          <p:spTgt spid="227416"/>
                                        </p:tgtEl>
                                        <p:attrNameLst>
                                          <p:attrName>style.visibility</p:attrName>
                                        </p:attrNameLst>
                                      </p:cBhvr>
                                      <p:to>
                                        <p:strVal val="hidden"/>
                                      </p:to>
                                    </p:set>
                                  </p:childTnLst>
                                </p:cTn>
                              </p:par>
                            </p:childTnLst>
                          </p:cTn>
                        </p:par>
                        <p:par>
                          <p:cTn id="398" fill="hold">
                            <p:stCondLst>
                              <p:cond delay="6000"/>
                            </p:stCondLst>
                            <p:childTnLst>
                              <p:par>
                                <p:cTn id="399" presetID="1" presetClass="entr" presetSubtype="0" fill="hold" grpId="0" nodeType="afterEffect">
                                  <p:stCondLst>
                                    <p:cond delay="0"/>
                                  </p:stCondLst>
                                  <p:childTnLst>
                                    <p:set>
                                      <p:cBhvr>
                                        <p:cTn id="400" dur="1" fill="hold">
                                          <p:stCondLst>
                                            <p:cond delay="0"/>
                                          </p:stCondLst>
                                        </p:cTn>
                                        <p:tgtEl>
                                          <p:spTgt spid="227417"/>
                                        </p:tgtEl>
                                        <p:attrNameLst>
                                          <p:attrName>style.visibility</p:attrName>
                                        </p:attrNameLst>
                                      </p:cBhvr>
                                      <p:to>
                                        <p:strVal val="visible"/>
                                      </p:to>
                                    </p:set>
                                  </p:childTnLst>
                                </p:cTn>
                              </p:par>
                            </p:childTnLst>
                          </p:cTn>
                        </p:par>
                        <p:par>
                          <p:cTn id="401" fill="hold">
                            <p:stCondLst>
                              <p:cond delay="6000"/>
                            </p:stCondLst>
                            <p:childTnLst>
                              <p:par>
                                <p:cTn id="402" presetID="1" presetClass="entr" presetSubtype="0" fill="hold" grpId="0" nodeType="afterEffect">
                                  <p:stCondLst>
                                    <p:cond delay="0"/>
                                  </p:stCondLst>
                                  <p:childTnLst>
                                    <p:set>
                                      <p:cBhvr>
                                        <p:cTn id="403" dur="1" fill="hold">
                                          <p:stCondLst>
                                            <p:cond delay="0"/>
                                          </p:stCondLst>
                                        </p:cTn>
                                        <p:tgtEl>
                                          <p:spTgt spid="227427"/>
                                        </p:tgtEl>
                                        <p:attrNameLst>
                                          <p:attrName>style.visibility</p:attrName>
                                        </p:attrNameLst>
                                      </p:cBhvr>
                                      <p:to>
                                        <p:strVal val="visible"/>
                                      </p:to>
                                    </p:set>
                                  </p:childTnLst>
                                </p:cTn>
                              </p:par>
                            </p:childTnLst>
                          </p:cTn>
                        </p:par>
                        <p:par>
                          <p:cTn id="404" fill="hold">
                            <p:stCondLst>
                              <p:cond delay="6000"/>
                            </p:stCondLst>
                            <p:childTnLst>
                              <p:par>
                                <p:cTn id="405" presetID="0" presetClass="path" presetSubtype="0" accel="50000" decel="50000" fill="hold" nodeType="afterEffect">
                                  <p:stCondLst>
                                    <p:cond delay="0"/>
                                  </p:stCondLst>
                                  <p:childTnLst>
                                    <p:animMotion origin="layout" path="M -3.33333E-6 -2.22222E-6 L -0.4427 -2.22222E-6 " pathEditMode="relative" rAng="0" ptsTypes="AA">
                                      <p:cBhvr>
                                        <p:cTn id="406" dur="1000" fill="hold"/>
                                        <p:tgtEl>
                                          <p:spTgt spid="227427"/>
                                        </p:tgtEl>
                                        <p:attrNameLst>
                                          <p:attrName>ppt_x</p:attrName>
                                          <p:attrName>ppt_y</p:attrName>
                                        </p:attrNameLst>
                                      </p:cBhvr>
                                      <p:rCtr x="-221" y="0"/>
                                    </p:animMotion>
                                  </p:childTnLst>
                                </p:cTn>
                              </p:par>
                            </p:childTnLst>
                          </p:cTn>
                        </p:par>
                        <p:par>
                          <p:cTn id="407" fill="hold">
                            <p:stCondLst>
                              <p:cond delay="7000"/>
                            </p:stCondLst>
                            <p:childTnLst>
                              <p:par>
                                <p:cTn id="408" presetID="1" presetClass="exit" presetSubtype="0" fill="hold" grpId="1" nodeType="afterEffect">
                                  <p:stCondLst>
                                    <p:cond delay="0"/>
                                  </p:stCondLst>
                                  <p:childTnLst>
                                    <p:set>
                                      <p:cBhvr>
                                        <p:cTn id="409" dur="1" fill="hold">
                                          <p:stCondLst>
                                            <p:cond delay="0"/>
                                          </p:stCondLst>
                                        </p:cTn>
                                        <p:tgtEl>
                                          <p:spTgt spid="227427"/>
                                        </p:tgtEl>
                                        <p:attrNameLst>
                                          <p:attrName>style.visibility</p:attrName>
                                        </p:attrNameLst>
                                      </p:cBhvr>
                                      <p:to>
                                        <p:strVal val="hidden"/>
                                      </p:to>
                                    </p:set>
                                  </p:childTnLst>
                                </p:cTn>
                              </p:par>
                            </p:childTnLst>
                          </p:cTn>
                        </p:par>
                        <p:par>
                          <p:cTn id="410" fill="hold">
                            <p:stCondLst>
                              <p:cond delay="7000"/>
                            </p:stCondLst>
                            <p:childTnLst>
                              <p:par>
                                <p:cTn id="411" presetID="1" presetClass="entr" presetSubtype="0" fill="hold" grpId="0" nodeType="afterEffect">
                                  <p:stCondLst>
                                    <p:cond delay="0"/>
                                  </p:stCondLst>
                                  <p:childTnLst>
                                    <p:set>
                                      <p:cBhvr>
                                        <p:cTn id="412" dur="1" fill="hold">
                                          <p:stCondLst>
                                            <p:cond delay="0"/>
                                          </p:stCondLst>
                                        </p:cTn>
                                        <p:tgtEl>
                                          <p:spTgt spid="227428"/>
                                        </p:tgtEl>
                                        <p:attrNameLst>
                                          <p:attrName>style.visibility</p:attrName>
                                        </p:attrNameLst>
                                      </p:cBhvr>
                                      <p:to>
                                        <p:strVal val="visible"/>
                                      </p:to>
                                    </p:set>
                                  </p:childTnLst>
                                </p:cTn>
                              </p:par>
                            </p:childTnLst>
                          </p:cTn>
                        </p:par>
                        <p:par>
                          <p:cTn id="413" fill="hold">
                            <p:stCondLst>
                              <p:cond delay="7000"/>
                            </p:stCondLst>
                            <p:childTnLst>
                              <p:par>
                                <p:cTn id="414" presetID="0" presetClass="path" presetSubtype="0" accel="50000" decel="50000" fill="hold" nodeType="afterEffect">
                                  <p:stCondLst>
                                    <p:cond delay="0"/>
                                  </p:stCondLst>
                                  <p:childTnLst>
                                    <p:animMotion origin="layout" path="M 5E-6 2.96296E-6 L -0.00086 0.18102 " pathEditMode="relative" rAng="0" ptsTypes="AA">
                                      <p:cBhvr>
                                        <p:cTn id="415" dur="500" fill="hold"/>
                                        <p:tgtEl>
                                          <p:spTgt spid="227428"/>
                                        </p:tgtEl>
                                        <p:attrNameLst>
                                          <p:attrName>ppt_x</p:attrName>
                                          <p:attrName>ppt_y</p:attrName>
                                        </p:attrNameLst>
                                      </p:cBhvr>
                                      <p:rCtr x="-1" y="91"/>
                                    </p:animMotion>
                                  </p:childTnLst>
                                </p:cTn>
                              </p:par>
                            </p:childTnLst>
                          </p:cTn>
                        </p:par>
                        <p:par>
                          <p:cTn id="416" fill="hold">
                            <p:stCondLst>
                              <p:cond delay="7500"/>
                            </p:stCondLst>
                            <p:childTnLst>
                              <p:par>
                                <p:cTn id="417" presetID="42" presetClass="path" presetSubtype="0" accel="50000" decel="50000" fill="hold" nodeType="afterEffect">
                                  <p:stCondLst>
                                    <p:cond delay="0"/>
                                  </p:stCondLst>
                                  <p:childTnLst>
                                    <p:animMotion origin="layout" path="M 5E-6 0.00208 L 5E-6 0.04375 " pathEditMode="relative" rAng="0" ptsTypes="AA">
                                      <p:cBhvr>
                                        <p:cTn id="418" dur="500" fill="hold"/>
                                        <p:tgtEl>
                                          <p:spTgt spid="227417"/>
                                        </p:tgtEl>
                                        <p:attrNameLst>
                                          <p:attrName>ppt_x</p:attrName>
                                          <p:attrName>ppt_y</p:attrName>
                                        </p:attrNameLst>
                                      </p:cBhvr>
                                      <p:rCtr x="0" y="21"/>
                                    </p:animMotion>
                                  </p:childTnLst>
                                </p:cTn>
                              </p:par>
                            </p:childTnLst>
                          </p:cTn>
                        </p:par>
                        <p:par>
                          <p:cTn id="419" fill="hold">
                            <p:stCondLst>
                              <p:cond delay="8000"/>
                            </p:stCondLst>
                            <p:childTnLst>
                              <p:par>
                                <p:cTn id="420" presetID="1" presetClass="exit" presetSubtype="0" fill="hold" grpId="1" nodeType="afterEffect">
                                  <p:stCondLst>
                                    <p:cond delay="0"/>
                                  </p:stCondLst>
                                  <p:childTnLst>
                                    <p:set>
                                      <p:cBhvr>
                                        <p:cTn id="421" dur="1" fill="hold">
                                          <p:stCondLst>
                                            <p:cond delay="0"/>
                                          </p:stCondLst>
                                        </p:cTn>
                                        <p:tgtEl>
                                          <p:spTgt spid="227417"/>
                                        </p:tgtEl>
                                        <p:attrNameLst>
                                          <p:attrName>style.visibility</p:attrName>
                                        </p:attrNameLst>
                                      </p:cBhvr>
                                      <p:to>
                                        <p:strVal val="hidden"/>
                                      </p:to>
                                    </p:set>
                                  </p:childTnLst>
                                </p:cTn>
                              </p:par>
                            </p:childTnLst>
                          </p:cTn>
                        </p:par>
                        <p:par>
                          <p:cTn id="422" fill="hold">
                            <p:stCondLst>
                              <p:cond delay="8000"/>
                            </p:stCondLst>
                            <p:childTnLst>
                              <p:par>
                                <p:cTn id="423" presetID="1" presetClass="entr" presetSubtype="0" fill="hold" grpId="0" nodeType="afterEffect">
                                  <p:stCondLst>
                                    <p:cond delay="0"/>
                                  </p:stCondLst>
                                  <p:childTnLst>
                                    <p:set>
                                      <p:cBhvr>
                                        <p:cTn id="424" dur="1" fill="hold">
                                          <p:stCondLst>
                                            <p:cond delay="0"/>
                                          </p:stCondLst>
                                        </p:cTn>
                                        <p:tgtEl>
                                          <p:spTgt spid="227418"/>
                                        </p:tgtEl>
                                        <p:attrNameLst>
                                          <p:attrName>style.visibility</p:attrName>
                                        </p:attrNameLst>
                                      </p:cBhvr>
                                      <p:to>
                                        <p:strVal val="visible"/>
                                      </p:to>
                                    </p:set>
                                  </p:childTnLst>
                                </p:cTn>
                              </p:par>
                            </p:childTnLst>
                          </p:cTn>
                        </p:par>
                        <p:par>
                          <p:cTn id="425" fill="hold">
                            <p:stCondLst>
                              <p:cond delay="8000"/>
                            </p:stCondLst>
                            <p:childTnLst>
                              <p:par>
                                <p:cTn id="426" presetID="1" presetClass="entr" presetSubtype="0" fill="hold" grpId="0" nodeType="afterEffect">
                                  <p:stCondLst>
                                    <p:cond delay="0"/>
                                  </p:stCondLst>
                                  <p:childTnLst>
                                    <p:set>
                                      <p:cBhvr>
                                        <p:cTn id="427" dur="1" fill="hold">
                                          <p:stCondLst>
                                            <p:cond delay="0"/>
                                          </p:stCondLst>
                                        </p:cTn>
                                        <p:tgtEl>
                                          <p:spTgt spid="227429"/>
                                        </p:tgtEl>
                                        <p:attrNameLst>
                                          <p:attrName>style.visibility</p:attrName>
                                        </p:attrNameLst>
                                      </p:cBhvr>
                                      <p:to>
                                        <p:strVal val="visible"/>
                                      </p:to>
                                    </p:set>
                                  </p:childTnLst>
                                </p:cTn>
                              </p:par>
                            </p:childTnLst>
                          </p:cTn>
                        </p:par>
                        <p:par>
                          <p:cTn id="428" fill="hold">
                            <p:stCondLst>
                              <p:cond delay="8000"/>
                            </p:stCondLst>
                            <p:childTnLst>
                              <p:par>
                                <p:cTn id="429" presetID="0" presetClass="path" presetSubtype="0" accel="50000" decel="50000" fill="hold" nodeType="afterEffect">
                                  <p:stCondLst>
                                    <p:cond delay="0"/>
                                  </p:stCondLst>
                                  <p:childTnLst>
                                    <p:animMotion origin="layout" path="M -3.33333E-6 0 L -0.14809 0 " pathEditMode="relative" rAng="0" ptsTypes="AA">
                                      <p:cBhvr>
                                        <p:cTn id="430" dur="500" fill="hold"/>
                                        <p:tgtEl>
                                          <p:spTgt spid="227429"/>
                                        </p:tgtEl>
                                        <p:attrNameLst>
                                          <p:attrName>ppt_x</p:attrName>
                                          <p:attrName>ppt_y</p:attrName>
                                        </p:attrNameLst>
                                      </p:cBhvr>
                                      <p:rCtr x="-74" y="0"/>
                                    </p:animMotion>
                                  </p:childTnLst>
                                </p:cTn>
                              </p:par>
                            </p:childTnLst>
                          </p:cTn>
                        </p:par>
                        <p:par>
                          <p:cTn id="431" fill="hold">
                            <p:stCondLst>
                              <p:cond delay="8500"/>
                            </p:stCondLst>
                            <p:childTnLst>
                              <p:par>
                                <p:cTn id="432" presetID="1" presetClass="exit" presetSubtype="0" fill="hold" grpId="1" nodeType="afterEffect">
                                  <p:stCondLst>
                                    <p:cond delay="0"/>
                                  </p:stCondLst>
                                  <p:childTnLst>
                                    <p:set>
                                      <p:cBhvr>
                                        <p:cTn id="433" dur="1" fill="hold">
                                          <p:stCondLst>
                                            <p:cond delay="0"/>
                                          </p:stCondLst>
                                        </p:cTn>
                                        <p:tgtEl>
                                          <p:spTgt spid="227429"/>
                                        </p:tgtEl>
                                        <p:attrNameLst>
                                          <p:attrName>style.visibility</p:attrName>
                                        </p:attrNameLst>
                                      </p:cBhvr>
                                      <p:to>
                                        <p:strVal val="hidden"/>
                                      </p:to>
                                    </p:set>
                                  </p:childTnLst>
                                </p:cTn>
                              </p:par>
                            </p:childTnLst>
                          </p:cTn>
                        </p:par>
                        <p:par>
                          <p:cTn id="434" fill="hold">
                            <p:stCondLst>
                              <p:cond delay="8500"/>
                            </p:stCondLst>
                            <p:childTnLst>
                              <p:par>
                                <p:cTn id="435" presetID="1" presetClass="entr" presetSubtype="0" fill="hold" grpId="0" nodeType="afterEffect">
                                  <p:stCondLst>
                                    <p:cond delay="0"/>
                                  </p:stCondLst>
                                  <p:childTnLst>
                                    <p:set>
                                      <p:cBhvr>
                                        <p:cTn id="436" dur="1" fill="hold">
                                          <p:stCondLst>
                                            <p:cond delay="0"/>
                                          </p:stCondLst>
                                        </p:cTn>
                                        <p:tgtEl>
                                          <p:spTgt spid="227430"/>
                                        </p:tgtEl>
                                        <p:attrNameLst>
                                          <p:attrName>style.visibility</p:attrName>
                                        </p:attrNameLst>
                                      </p:cBhvr>
                                      <p:to>
                                        <p:strVal val="visible"/>
                                      </p:to>
                                    </p:set>
                                  </p:childTnLst>
                                </p:cTn>
                              </p:par>
                            </p:childTnLst>
                          </p:cTn>
                        </p:par>
                        <p:par>
                          <p:cTn id="437" fill="hold">
                            <p:stCondLst>
                              <p:cond delay="8500"/>
                            </p:stCondLst>
                            <p:childTnLst>
                              <p:par>
                                <p:cTn id="438" presetID="0" presetClass="path" presetSubtype="0" accel="50000" decel="50000" fill="hold" nodeType="afterEffect">
                                  <p:stCondLst>
                                    <p:cond delay="0"/>
                                  </p:stCondLst>
                                  <p:childTnLst>
                                    <p:animMotion origin="layout" path="M 5E-6 2.96296E-6 L -0.00086 0.18102 " pathEditMode="relative" rAng="0" ptsTypes="AA">
                                      <p:cBhvr>
                                        <p:cTn id="439" dur="500" fill="hold"/>
                                        <p:tgtEl>
                                          <p:spTgt spid="227430"/>
                                        </p:tgtEl>
                                        <p:attrNameLst>
                                          <p:attrName>ppt_x</p:attrName>
                                          <p:attrName>ppt_y</p:attrName>
                                        </p:attrNameLst>
                                      </p:cBhvr>
                                      <p:rCtr x="-1" y="91"/>
                                    </p:animMotion>
                                  </p:childTnLst>
                                </p:cTn>
                              </p:par>
                            </p:childTnLst>
                          </p:cTn>
                        </p:par>
                        <p:par>
                          <p:cTn id="440" fill="hold">
                            <p:stCondLst>
                              <p:cond delay="9000"/>
                            </p:stCondLst>
                            <p:childTnLst>
                              <p:par>
                                <p:cTn id="441" presetID="42" presetClass="path" presetSubtype="0" accel="50000" decel="50000" fill="hold" nodeType="afterEffect">
                                  <p:stCondLst>
                                    <p:cond delay="0"/>
                                  </p:stCondLst>
                                  <p:childTnLst>
                                    <p:animMotion origin="layout" path="M 5E-6 0.00208 L 5E-6 0.04375 " pathEditMode="relative" rAng="0" ptsTypes="AA">
                                      <p:cBhvr>
                                        <p:cTn id="442" dur="500" fill="hold"/>
                                        <p:tgtEl>
                                          <p:spTgt spid="227418"/>
                                        </p:tgtEl>
                                        <p:attrNameLst>
                                          <p:attrName>ppt_x</p:attrName>
                                          <p:attrName>ppt_y</p:attrName>
                                        </p:attrNameLst>
                                      </p:cBhvr>
                                      <p:rCtr x="0" y="21"/>
                                    </p:animMotion>
                                  </p:childTnLst>
                                </p:cTn>
                              </p:par>
                            </p:childTnLst>
                          </p:cTn>
                        </p:par>
                        <p:par>
                          <p:cTn id="443" fill="hold">
                            <p:stCondLst>
                              <p:cond delay="9500"/>
                            </p:stCondLst>
                            <p:childTnLst>
                              <p:par>
                                <p:cTn id="444" presetID="1" presetClass="exit" presetSubtype="0" fill="hold" grpId="1" nodeType="afterEffect">
                                  <p:stCondLst>
                                    <p:cond delay="0"/>
                                  </p:stCondLst>
                                  <p:childTnLst>
                                    <p:set>
                                      <p:cBhvr>
                                        <p:cTn id="445" dur="1" fill="hold">
                                          <p:stCondLst>
                                            <p:cond delay="0"/>
                                          </p:stCondLst>
                                        </p:cTn>
                                        <p:tgtEl>
                                          <p:spTgt spid="227418"/>
                                        </p:tgtEl>
                                        <p:attrNameLst>
                                          <p:attrName>style.visibility</p:attrName>
                                        </p:attrNameLst>
                                      </p:cBhvr>
                                      <p:to>
                                        <p:strVal val="hidden"/>
                                      </p:to>
                                    </p:set>
                                  </p:childTnLst>
                                </p:cTn>
                              </p:par>
                            </p:childTnLst>
                          </p:cTn>
                        </p:par>
                        <p:par>
                          <p:cTn id="446" fill="hold">
                            <p:stCondLst>
                              <p:cond delay="9500"/>
                            </p:stCondLst>
                            <p:childTnLst>
                              <p:par>
                                <p:cTn id="447" presetID="1" presetClass="entr" presetSubtype="0" fill="hold" grpId="0" nodeType="afterEffect">
                                  <p:stCondLst>
                                    <p:cond delay="0"/>
                                  </p:stCondLst>
                                  <p:childTnLst>
                                    <p:set>
                                      <p:cBhvr>
                                        <p:cTn id="448" dur="1" fill="hold">
                                          <p:stCondLst>
                                            <p:cond delay="0"/>
                                          </p:stCondLst>
                                        </p:cTn>
                                        <p:tgtEl>
                                          <p:spTgt spid="227419"/>
                                        </p:tgtEl>
                                        <p:attrNameLst>
                                          <p:attrName>style.visibility</p:attrName>
                                        </p:attrNameLst>
                                      </p:cBhvr>
                                      <p:to>
                                        <p:strVal val="visible"/>
                                      </p:to>
                                    </p:set>
                                  </p:childTnLst>
                                </p:cTn>
                              </p:par>
                            </p:childTnLst>
                          </p:cTn>
                        </p:par>
                        <p:par>
                          <p:cTn id="449" fill="hold">
                            <p:stCondLst>
                              <p:cond delay="9500"/>
                            </p:stCondLst>
                            <p:childTnLst>
                              <p:par>
                                <p:cTn id="450" presetID="1" presetClass="entr" presetSubtype="0" fill="hold" grpId="0" nodeType="afterEffect">
                                  <p:stCondLst>
                                    <p:cond delay="0"/>
                                  </p:stCondLst>
                                  <p:childTnLst>
                                    <p:set>
                                      <p:cBhvr>
                                        <p:cTn id="451" dur="1" fill="hold">
                                          <p:stCondLst>
                                            <p:cond delay="0"/>
                                          </p:stCondLst>
                                        </p:cTn>
                                        <p:tgtEl>
                                          <p:spTgt spid="227431"/>
                                        </p:tgtEl>
                                        <p:attrNameLst>
                                          <p:attrName>style.visibility</p:attrName>
                                        </p:attrNameLst>
                                      </p:cBhvr>
                                      <p:to>
                                        <p:strVal val="visible"/>
                                      </p:to>
                                    </p:set>
                                  </p:childTnLst>
                                </p:cTn>
                              </p:par>
                            </p:childTnLst>
                          </p:cTn>
                        </p:par>
                        <p:par>
                          <p:cTn id="452" fill="hold">
                            <p:stCondLst>
                              <p:cond delay="9500"/>
                            </p:stCondLst>
                            <p:childTnLst>
                              <p:par>
                                <p:cTn id="453" presetID="0" presetClass="path" presetSubtype="0" accel="50000" decel="50000" fill="hold" nodeType="afterEffect">
                                  <p:stCondLst>
                                    <p:cond delay="0"/>
                                  </p:stCondLst>
                                  <p:childTnLst>
                                    <p:animMotion origin="layout" path="M -3.33333E-6 -4.44444E-6 L -0.29461 -4.44444E-6 " pathEditMode="relative" rAng="0" ptsTypes="AA">
                                      <p:cBhvr>
                                        <p:cTn id="454" dur="500" fill="hold"/>
                                        <p:tgtEl>
                                          <p:spTgt spid="227431"/>
                                        </p:tgtEl>
                                        <p:attrNameLst>
                                          <p:attrName>ppt_x</p:attrName>
                                          <p:attrName>ppt_y</p:attrName>
                                        </p:attrNameLst>
                                      </p:cBhvr>
                                      <p:rCtr x="-147" y="0"/>
                                    </p:animMotion>
                                  </p:childTnLst>
                                </p:cTn>
                              </p:par>
                            </p:childTnLst>
                          </p:cTn>
                        </p:par>
                        <p:par>
                          <p:cTn id="455" fill="hold">
                            <p:stCondLst>
                              <p:cond delay="10000"/>
                            </p:stCondLst>
                            <p:childTnLst>
                              <p:par>
                                <p:cTn id="456" presetID="1" presetClass="exit" presetSubtype="0" fill="hold" grpId="1" nodeType="afterEffect">
                                  <p:stCondLst>
                                    <p:cond delay="0"/>
                                  </p:stCondLst>
                                  <p:childTnLst>
                                    <p:set>
                                      <p:cBhvr>
                                        <p:cTn id="457" dur="1" fill="hold">
                                          <p:stCondLst>
                                            <p:cond delay="0"/>
                                          </p:stCondLst>
                                        </p:cTn>
                                        <p:tgtEl>
                                          <p:spTgt spid="227431"/>
                                        </p:tgtEl>
                                        <p:attrNameLst>
                                          <p:attrName>style.visibility</p:attrName>
                                        </p:attrNameLst>
                                      </p:cBhvr>
                                      <p:to>
                                        <p:strVal val="hidden"/>
                                      </p:to>
                                    </p:set>
                                  </p:childTnLst>
                                </p:cTn>
                              </p:par>
                            </p:childTnLst>
                          </p:cTn>
                        </p:par>
                        <p:par>
                          <p:cTn id="458" fill="hold">
                            <p:stCondLst>
                              <p:cond delay="10000"/>
                            </p:stCondLst>
                            <p:childTnLst>
                              <p:par>
                                <p:cTn id="459" presetID="1" presetClass="entr" presetSubtype="0" fill="hold" grpId="1" nodeType="afterEffect">
                                  <p:stCondLst>
                                    <p:cond delay="0"/>
                                  </p:stCondLst>
                                  <p:childTnLst>
                                    <p:set>
                                      <p:cBhvr>
                                        <p:cTn id="460" dur="1" fill="hold">
                                          <p:stCondLst>
                                            <p:cond delay="0"/>
                                          </p:stCondLst>
                                        </p:cTn>
                                        <p:tgtEl>
                                          <p:spTgt spid="227432"/>
                                        </p:tgtEl>
                                        <p:attrNameLst>
                                          <p:attrName>style.visibility</p:attrName>
                                        </p:attrNameLst>
                                      </p:cBhvr>
                                      <p:to>
                                        <p:strVal val="visible"/>
                                      </p:to>
                                    </p:set>
                                  </p:childTnLst>
                                </p:cTn>
                              </p:par>
                            </p:childTnLst>
                          </p:cTn>
                        </p:par>
                        <p:par>
                          <p:cTn id="461" fill="hold">
                            <p:stCondLst>
                              <p:cond delay="10000"/>
                            </p:stCondLst>
                            <p:childTnLst>
                              <p:par>
                                <p:cTn id="462" presetID="0" presetClass="path" presetSubtype="0" accel="50000" decel="50000" fill="hold" grpId="0" nodeType="afterEffect">
                                  <p:stCondLst>
                                    <p:cond delay="0"/>
                                  </p:stCondLst>
                                  <p:childTnLst>
                                    <p:animMotion origin="layout" path="M -3.33333E-6 2.96296E-6 L -0.00086 0.13495 " pathEditMode="relative" rAng="0" ptsTypes="AA">
                                      <p:cBhvr>
                                        <p:cTn id="463" dur="500" fill="hold"/>
                                        <p:tgtEl>
                                          <p:spTgt spid="227432"/>
                                        </p:tgtEl>
                                        <p:attrNameLst>
                                          <p:attrName>ppt_x</p:attrName>
                                          <p:attrName>ppt_y</p:attrName>
                                        </p:attrNameLst>
                                      </p:cBhvr>
                                      <p:rCtr x="-1" y="67"/>
                                    </p:animMotion>
                                  </p:childTnLst>
                                </p:cTn>
                              </p:par>
                            </p:childTnLst>
                          </p:cTn>
                        </p:par>
                        <p:par>
                          <p:cTn id="464" fill="hold">
                            <p:stCondLst>
                              <p:cond delay="10500"/>
                            </p:stCondLst>
                            <p:childTnLst>
                              <p:par>
                                <p:cTn id="465" presetID="42" presetClass="path" presetSubtype="0" accel="50000" decel="50000" fill="hold" nodeType="afterEffect">
                                  <p:stCondLst>
                                    <p:cond delay="0"/>
                                  </p:stCondLst>
                                  <p:childTnLst>
                                    <p:animMotion origin="layout" path="M 5E-6 0.00208 L 5E-6 0.04375 " pathEditMode="relative" rAng="0" ptsTypes="AA">
                                      <p:cBhvr>
                                        <p:cTn id="466" dur="500" fill="hold"/>
                                        <p:tgtEl>
                                          <p:spTgt spid="227419"/>
                                        </p:tgtEl>
                                        <p:attrNameLst>
                                          <p:attrName>ppt_x</p:attrName>
                                          <p:attrName>ppt_y</p:attrName>
                                        </p:attrNameLst>
                                      </p:cBhvr>
                                      <p:rCtr x="0" y="21"/>
                                    </p:animMotion>
                                  </p:childTnLst>
                                </p:cTn>
                              </p:par>
                            </p:childTnLst>
                          </p:cTn>
                        </p:par>
                        <p:par>
                          <p:cTn id="467" fill="hold">
                            <p:stCondLst>
                              <p:cond delay="11000"/>
                            </p:stCondLst>
                            <p:childTnLst>
                              <p:par>
                                <p:cTn id="468" presetID="1" presetClass="exit" presetSubtype="0" fill="hold" grpId="1" nodeType="afterEffect">
                                  <p:stCondLst>
                                    <p:cond delay="0"/>
                                  </p:stCondLst>
                                  <p:childTnLst>
                                    <p:set>
                                      <p:cBhvr>
                                        <p:cTn id="469" dur="1" fill="hold">
                                          <p:stCondLst>
                                            <p:cond delay="0"/>
                                          </p:stCondLst>
                                        </p:cTn>
                                        <p:tgtEl>
                                          <p:spTgt spid="227419"/>
                                        </p:tgtEl>
                                        <p:attrNameLst>
                                          <p:attrName>style.visibility</p:attrName>
                                        </p:attrNameLst>
                                      </p:cBhvr>
                                      <p:to>
                                        <p:strVal val="hidden"/>
                                      </p:to>
                                    </p:set>
                                  </p:childTnLst>
                                </p:cTn>
                              </p:par>
                            </p:childTnLst>
                          </p:cTn>
                        </p:par>
                        <p:par>
                          <p:cTn id="470" fill="hold">
                            <p:stCondLst>
                              <p:cond delay="11000"/>
                            </p:stCondLst>
                            <p:childTnLst>
                              <p:par>
                                <p:cTn id="471" presetID="1" presetClass="entr" presetSubtype="0" fill="hold" grpId="0" nodeType="afterEffect">
                                  <p:stCondLst>
                                    <p:cond delay="0"/>
                                  </p:stCondLst>
                                  <p:childTnLst>
                                    <p:set>
                                      <p:cBhvr>
                                        <p:cTn id="472" dur="1" fill="hold">
                                          <p:stCondLst>
                                            <p:cond delay="0"/>
                                          </p:stCondLst>
                                        </p:cTn>
                                        <p:tgtEl>
                                          <p:spTgt spid="227420"/>
                                        </p:tgtEl>
                                        <p:attrNameLst>
                                          <p:attrName>style.visibility</p:attrName>
                                        </p:attrNameLst>
                                      </p:cBhvr>
                                      <p:to>
                                        <p:strVal val="visible"/>
                                      </p:to>
                                    </p:set>
                                  </p:childTnLst>
                                </p:cTn>
                              </p:par>
                            </p:childTnLst>
                          </p:cTn>
                        </p:par>
                        <p:par>
                          <p:cTn id="473" fill="hold">
                            <p:stCondLst>
                              <p:cond delay="11000"/>
                            </p:stCondLst>
                            <p:childTnLst>
                              <p:par>
                                <p:cTn id="474" presetID="1" presetClass="entr" presetSubtype="0" fill="hold" grpId="0" nodeType="afterEffect">
                                  <p:stCondLst>
                                    <p:cond delay="0"/>
                                  </p:stCondLst>
                                  <p:childTnLst>
                                    <p:set>
                                      <p:cBhvr>
                                        <p:cTn id="475" dur="1" fill="hold">
                                          <p:stCondLst>
                                            <p:cond delay="0"/>
                                          </p:stCondLst>
                                        </p:cTn>
                                        <p:tgtEl>
                                          <p:spTgt spid="227434"/>
                                        </p:tgtEl>
                                        <p:attrNameLst>
                                          <p:attrName>style.visibility</p:attrName>
                                        </p:attrNameLst>
                                      </p:cBhvr>
                                      <p:to>
                                        <p:strVal val="visible"/>
                                      </p:to>
                                    </p:set>
                                  </p:childTnLst>
                                </p:cTn>
                              </p:par>
                            </p:childTnLst>
                          </p:cTn>
                        </p:par>
                        <p:par>
                          <p:cTn id="476" fill="hold">
                            <p:stCondLst>
                              <p:cond delay="11000"/>
                            </p:stCondLst>
                            <p:childTnLst>
                              <p:par>
                                <p:cTn id="477" presetID="0" presetClass="path" presetSubtype="0" accel="50000" decel="50000" fill="hold" nodeType="afterEffect">
                                  <p:stCondLst>
                                    <p:cond delay="0"/>
                                  </p:stCondLst>
                                  <p:childTnLst>
                                    <p:animMotion origin="layout" path="M -3.33333E-6 -1.11111E-6 L -0.51614 -1.11111E-6 " pathEditMode="relative" rAng="0" ptsTypes="AA">
                                      <p:cBhvr>
                                        <p:cTn id="478" dur="1000" fill="hold"/>
                                        <p:tgtEl>
                                          <p:spTgt spid="227434"/>
                                        </p:tgtEl>
                                        <p:attrNameLst>
                                          <p:attrName>ppt_x</p:attrName>
                                          <p:attrName>ppt_y</p:attrName>
                                        </p:attrNameLst>
                                      </p:cBhvr>
                                      <p:rCtr x="-258" y="0"/>
                                    </p:animMotion>
                                  </p:childTnLst>
                                </p:cTn>
                              </p:par>
                            </p:childTnLst>
                          </p:cTn>
                        </p:par>
                        <p:par>
                          <p:cTn id="479" fill="hold">
                            <p:stCondLst>
                              <p:cond delay="12000"/>
                            </p:stCondLst>
                            <p:childTnLst>
                              <p:par>
                                <p:cTn id="480" presetID="1" presetClass="exit" presetSubtype="0" fill="hold" grpId="1" nodeType="afterEffect">
                                  <p:stCondLst>
                                    <p:cond delay="0"/>
                                  </p:stCondLst>
                                  <p:childTnLst>
                                    <p:set>
                                      <p:cBhvr>
                                        <p:cTn id="481" dur="1" fill="hold">
                                          <p:stCondLst>
                                            <p:cond delay="0"/>
                                          </p:stCondLst>
                                        </p:cTn>
                                        <p:tgtEl>
                                          <p:spTgt spid="227434"/>
                                        </p:tgtEl>
                                        <p:attrNameLst>
                                          <p:attrName>style.visibility</p:attrName>
                                        </p:attrNameLst>
                                      </p:cBhvr>
                                      <p:to>
                                        <p:strVal val="hidden"/>
                                      </p:to>
                                    </p:set>
                                  </p:childTnLst>
                                </p:cTn>
                              </p:par>
                            </p:childTnLst>
                          </p:cTn>
                        </p:par>
                        <p:par>
                          <p:cTn id="482" fill="hold">
                            <p:stCondLst>
                              <p:cond delay="12000"/>
                            </p:stCondLst>
                            <p:childTnLst>
                              <p:par>
                                <p:cTn id="483" presetID="1" presetClass="entr" presetSubtype="0" fill="hold" grpId="1" nodeType="afterEffect">
                                  <p:stCondLst>
                                    <p:cond delay="0"/>
                                  </p:stCondLst>
                                  <p:childTnLst>
                                    <p:set>
                                      <p:cBhvr>
                                        <p:cTn id="484" dur="1" fill="hold">
                                          <p:stCondLst>
                                            <p:cond delay="0"/>
                                          </p:stCondLst>
                                        </p:cTn>
                                        <p:tgtEl>
                                          <p:spTgt spid="227433"/>
                                        </p:tgtEl>
                                        <p:attrNameLst>
                                          <p:attrName>style.visibility</p:attrName>
                                        </p:attrNameLst>
                                      </p:cBhvr>
                                      <p:to>
                                        <p:strVal val="visible"/>
                                      </p:to>
                                    </p:set>
                                  </p:childTnLst>
                                </p:cTn>
                              </p:par>
                            </p:childTnLst>
                          </p:cTn>
                        </p:par>
                        <p:par>
                          <p:cTn id="485" fill="hold">
                            <p:stCondLst>
                              <p:cond delay="12000"/>
                            </p:stCondLst>
                            <p:childTnLst>
                              <p:par>
                                <p:cTn id="486" presetID="0" presetClass="path" presetSubtype="0" accel="50000" decel="50000" fill="hold" grpId="0" nodeType="afterEffect">
                                  <p:stCondLst>
                                    <p:cond delay="0"/>
                                  </p:stCondLst>
                                  <p:childTnLst>
                                    <p:animMotion origin="layout" path="M -3.33333E-6 2.96296E-6 L -0.00086 0.13495 " pathEditMode="relative" rAng="0" ptsTypes="AA">
                                      <p:cBhvr>
                                        <p:cTn id="487" dur="500" fill="hold"/>
                                        <p:tgtEl>
                                          <p:spTgt spid="227433"/>
                                        </p:tgtEl>
                                        <p:attrNameLst>
                                          <p:attrName>ppt_x</p:attrName>
                                          <p:attrName>ppt_y</p:attrName>
                                        </p:attrNameLst>
                                      </p:cBhvr>
                                      <p:rCtr x="-1" y="67"/>
                                    </p:animMotion>
                                  </p:childTnLst>
                                </p:cTn>
                              </p:par>
                            </p:childTnLst>
                          </p:cTn>
                        </p:par>
                        <p:par>
                          <p:cTn id="488" fill="hold">
                            <p:stCondLst>
                              <p:cond delay="12500"/>
                            </p:stCondLst>
                            <p:childTnLst>
                              <p:par>
                                <p:cTn id="489" presetID="42" presetClass="path" presetSubtype="0" accel="50000" decel="50000" fill="hold" nodeType="afterEffect">
                                  <p:stCondLst>
                                    <p:cond delay="0"/>
                                  </p:stCondLst>
                                  <p:childTnLst>
                                    <p:animMotion origin="layout" path="M 5E-6 0.00208 L 5E-6 0.04375 " pathEditMode="relative" rAng="0" ptsTypes="AA">
                                      <p:cBhvr>
                                        <p:cTn id="490" dur="500" fill="hold"/>
                                        <p:tgtEl>
                                          <p:spTgt spid="227420"/>
                                        </p:tgtEl>
                                        <p:attrNameLst>
                                          <p:attrName>ppt_x</p:attrName>
                                          <p:attrName>ppt_y</p:attrName>
                                        </p:attrNameLst>
                                      </p:cBhvr>
                                      <p:rCtr x="0" y="21"/>
                                    </p:animMotion>
                                  </p:childTnLst>
                                </p:cTn>
                              </p:par>
                            </p:childTnLst>
                          </p:cTn>
                        </p:par>
                        <p:par>
                          <p:cTn id="491" fill="hold">
                            <p:stCondLst>
                              <p:cond delay="13000"/>
                            </p:stCondLst>
                            <p:childTnLst>
                              <p:par>
                                <p:cTn id="492" presetID="1" presetClass="exit" presetSubtype="0" fill="hold" grpId="1" nodeType="afterEffect">
                                  <p:stCondLst>
                                    <p:cond delay="0"/>
                                  </p:stCondLst>
                                  <p:childTnLst>
                                    <p:set>
                                      <p:cBhvr>
                                        <p:cTn id="493" dur="1" fill="hold">
                                          <p:stCondLst>
                                            <p:cond delay="0"/>
                                          </p:stCondLst>
                                        </p:cTn>
                                        <p:tgtEl>
                                          <p:spTgt spid="227420"/>
                                        </p:tgtEl>
                                        <p:attrNameLst>
                                          <p:attrName>style.visibility</p:attrName>
                                        </p:attrNameLst>
                                      </p:cBhvr>
                                      <p:to>
                                        <p:strVal val="hidden"/>
                                      </p:to>
                                    </p:set>
                                  </p:childTnLst>
                                </p:cTn>
                              </p:par>
                            </p:childTnLst>
                          </p:cTn>
                        </p:par>
                        <p:par>
                          <p:cTn id="494" fill="hold">
                            <p:stCondLst>
                              <p:cond delay="13000"/>
                            </p:stCondLst>
                            <p:childTnLst>
                              <p:par>
                                <p:cTn id="495" presetID="1" presetClass="entr" presetSubtype="0" fill="hold" grpId="0" nodeType="afterEffect">
                                  <p:stCondLst>
                                    <p:cond delay="0"/>
                                  </p:stCondLst>
                                  <p:childTnLst>
                                    <p:set>
                                      <p:cBhvr>
                                        <p:cTn id="496" dur="1" fill="hold">
                                          <p:stCondLst>
                                            <p:cond delay="0"/>
                                          </p:stCondLst>
                                        </p:cTn>
                                        <p:tgtEl>
                                          <p:spTgt spid="227421"/>
                                        </p:tgtEl>
                                        <p:attrNameLst>
                                          <p:attrName>style.visibility</p:attrName>
                                        </p:attrNameLst>
                                      </p:cBhvr>
                                      <p:to>
                                        <p:strVal val="visible"/>
                                      </p:to>
                                    </p:set>
                                  </p:childTnLst>
                                </p:cTn>
                              </p:par>
                            </p:childTnLst>
                          </p:cTn>
                        </p:par>
                        <p:par>
                          <p:cTn id="497" fill="hold">
                            <p:stCondLst>
                              <p:cond delay="13000"/>
                            </p:stCondLst>
                            <p:childTnLst>
                              <p:par>
                                <p:cTn id="498" presetID="1" presetClass="entr" presetSubtype="0" fill="hold" grpId="0" nodeType="afterEffect">
                                  <p:stCondLst>
                                    <p:cond delay="0"/>
                                  </p:stCondLst>
                                  <p:childTnLst>
                                    <p:set>
                                      <p:cBhvr>
                                        <p:cTn id="499" dur="1" fill="hold">
                                          <p:stCondLst>
                                            <p:cond delay="0"/>
                                          </p:stCondLst>
                                        </p:cTn>
                                        <p:tgtEl>
                                          <p:spTgt spid="227435"/>
                                        </p:tgtEl>
                                        <p:attrNameLst>
                                          <p:attrName>style.visibility</p:attrName>
                                        </p:attrNameLst>
                                      </p:cBhvr>
                                      <p:to>
                                        <p:strVal val="visible"/>
                                      </p:to>
                                    </p:set>
                                  </p:childTnLst>
                                </p:cTn>
                              </p:par>
                            </p:childTnLst>
                          </p:cTn>
                        </p:par>
                        <p:par>
                          <p:cTn id="500" fill="hold">
                            <p:stCondLst>
                              <p:cond delay="13000"/>
                            </p:stCondLst>
                            <p:childTnLst>
                              <p:par>
                                <p:cTn id="501" presetID="0" presetClass="path" presetSubtype="0" accel="50000" decel="50000" fill="hold" nodeType="afterEffect">
                                  <p:stCondLst>
                                    <p:cond delay="0"/>
                                  </p:stCondLst>
                                  <p:childTnLst>
                                    <p:animMotion origin="layout" path="M -3.33333E-6 3.33333E-6 L -0.37014 3.33333E-6 " pathEditMode="relative" rAng="0" ptsTypes="AA">
                                      <p:cBhvr>
                                        <p:cTn id="502" dur="500" fill="hold"/>
                                        <p:tgtEl>
                                          <p:spTgt spid="227435"/>
                                        </p:tgtEl>
                                        <p:attrNameLst>
                                          <p:attrName>ppt_x</p:attrName>
                                          <p:attrName>ppt_y</p:attrName>
                                        </p:attrNameLst>
                                      </p:cBhvr>
                                      <p:rCtr x="-185" y="0"/>
                                    </p:animMotion>
                                  </p:childTnLst>
                                </p:cTn>
                              </p:par>
                            </p:childTnLst>
                          </p:cTn>
                        </p:par>
                        <p:par>
                          <p:cTn id="503" fill="hold">
                            <p:stCondLst>
                              <p:cond delay="13500"/>
                            </p:stCondLst>
                            <p:childTnLst>
                              <p:par>
                                <p:cTn id="504" presetID="1" presetClass="exit" presetSubtype="0" fill="hold" grpId="1" nodeType="afterEffect">
                                  <p:stCondLst>
                                    <p:cond delay="0"/>
                                  </p:stCondLst>
                                  <p:childTnLst>
                                    <p:set>
                                      <p:cBhvr>
                                        <p:cTn id="505" dur="1" fill="hold">
                                          <p:stCondLst>
                                            <p:cond delay="0"/>
                                          </p:stCondLst>
                                        </p:cTn>
                                        <p:tgtEl>
                                          <p:spTgt spid="227435"/>
                                        </p:tgtEl>
                                        <p:attrNameLst>
                                          <p:attrName>style.visibility</p:attrName>
                                        </p:attrNameLst>
                                      </p:cBhvr>
                                      <p:to>
                                        <p:strVal val="hidden"/>
                                      </p:to>
                                    </p:set>
                                  </p:childTnLst>
                                </p:cTn>
                              </p:par>
                            </p:childTnLst>
                          </p:cTn>
                        </p:par>
                        <p:par>
                          <p:cTn id="506" fill="hold">
                            <p:stCondLst>
                              <p:cond delay="13500"/>
                            </p:stCondLst>
                            <p:childTnLst>
                              <p:par>
                                <p:cTn id="507" presetID="1" presetClass="entr" presetSubtype="0" fill="hold" grpId="0" nodeType="afterEffect">
                                  <p:stCondLst>
                                    <p:cond delay="0"/>
                                  </p:stCondLst>
                                  <p:childTnLst>
                                    <p:set>
                                      <p:cBhvr>
                                        <p:cTn id="508" dur="1" fill="hold">
                                          <p:stCondLst>
                                            <p:cond delay="0"/>
                                          </p:stCondLst>
                                        </p:cTn>
                                        <p:tgtEl>
                                          <p:spTgt spid="227436"/>
                                        </p:tgtEl>
                                        <p:attrNameLst>
                                          <p:attrName>style.visibility</p:attrName>
                                        </p:attrNameLst>
                                      </p:cBhvr>
                                      <p:to>
                                        <p:strVal val="visible"/>
                                      </p:to>
                                    </p:set>
                                  </p:childTnLst>
                                </p:cTn>
                              </p:par>
                            </p:childTnLst>
                          </p:cTn>
                        </p:par>
                        <p:par>
                          <p:cTn id="509" fill="hold">
                            <p:stCondLst>
                              <p:cond delay="13500"/>
                            </p:stCondLst>
                            <p:childTnLst>
                              <p:par>
                                <p:cTn id="510" presetID="0" presetClass="path" presetSubtype="0" accel="50000" decel="50000" fill="hold" nodeType="afterEffect">
                                  <p:stCondLst>
                                    <p:cond delay="0"/>
                                  </p:stCondLst>
                                  <p:childTnLst>
                                    <p:animMotion origin="layout" path="M 5E-6 2.96296E-6 L -0.00086 0.18102 " pathEditMode="relative" rAng="0" ptsTypes="AA">
                                      <p:cBhvr>
                                        <p:cTn id="511" dur="500" fill="hold"/>
                                        <p:tgtEl>
                                          <p:spTgt spid="227436"/>
                                        </p:tgtEl>
                                        <p:attrNameLst>
                                          <p:attrName>ppt_x</p:attrName>
                                          <p:attrName>ppt_y</p:attrName>
                                        </p:attrNameLst>
                                      </p:cBhvr>
                                      <p:rCtr x="-1" y="91"/>
                                    </p:animMotion>
                                  </p:childTnLst>
                                </p:cTn>
                              </p:par>
                            </p:childTnLst>
                          </p:cTn>
                        </p:par>
                        <p:par>
                          <p:cTn id="512" fill="hold">
                            <p:stCondLst>
                              <p:cond delay="14000"/>
                            </p:stCondLst>
                            <p:childTnLst>
                              <p:par>
                                <p:cTn id="513" presetID="42" presetClass="path" presetSubtype="0" accel="50000" decel="50000" fill="hold" nodeType="afterEffect">
                                  <p:stCondLst>
                                    <p:cond delay="0"/>
                                  </p:stCondLst>
                                  <p:childTnLst>
                                    <p:animMotion origin="layout" path="M 5E-6 0.00208 L 5E-6 0.04375 " pathEditMode="relative" rAng="0" ptsTypes="AA">
                                      <p:cBhvr>
                                        <p:cTn id="514" dur="500" fill="hold"/>
                                        <p:tgtEl>
                                          <p:spTgt spid="227421"/>
                                        </p:tgtEl>
                                        <p:attrNameLst>
                                          <p:attrName>ppt_x</p:attrName>
                                          <p:attrName>ppt_y</p:attrName>
                                        </p:attrNameLst>
                                      </p:cBhvr>
                                      <p:rCtr x="0" y="21"/>
                                    </p:animMotion>
                                  </p:childTnLst>
                                </p:cTn>
                              </p:par>
                            </p:childTnLst>
                          </p:cTn>
                        </p:par>
                        <p:par>
                          <p:cTn id="515" fill="hold">
                            <p:stCondLst>
                              <p:cond delay="14500"/>
                            </p:stCondLst>
                            <p:childTnLst>
                              <p:par>
                                <p:cTn id="516" presetID="1" presetClass="exit" presetSubtype="0" fill="hold" grpId="1" nodeType="afterEffect">
                                  <p:stCondLst>
                                    <p:cond delay="0"/>
                                  </p:stCondLst>
                                  <p:childTnLst>
                                    <p:set>
                                      <p:cBhvr>
                                        <p:cTn id="517" dur="1" fill="hold">
                                          <p:stCondLst>
                                            <p:cond delay="0"/>
                                          </p:stCondLst>
                                        </p:cTn>
                                        <p:tgtEl>
                                          <p:spTgt spid="227421"/>
                                        </p:tgtEl>
                                        <p:attrNameLst>
                                          <p:attrName>style.visibility</p:attrName>
                                        </p:attrNameLst>
                                      </p:cBhvr>
                                      <p:to>
                                        <p:strVal val="hidden"/>
                                      </p:to>
                                    </p:set>
                                  </p:childTnLst>
                                </p:cTn>
                              </p:par>
                            </p:childTnLst>
                          </p:cTn>
                        </p:par>
                        <p:par>
                          <p:cTn id="518" fill="hold">
                            <p:stCondLst>
                              <p:cond delay="14500"/>
                            </p:stCondLst>
                            <p:childTnLst>
                              <p:par>
                                <p:cTn id="519" presetID="1" presetClass="entr" presetSubtype="0" fill="hold" grpId="0" nodeType="afterEffect">
                                  <p:stCondLst>
                                    <p:cond delay="0"/>
                                  </p:stCondLst>
                                  <p:childTnLst>
                                    <p:set>
                                      <p:cBhvr>
                                        <p:cTn id="520" dur="1" fill="hold">
                                          <p:stCondLst>
                                            <p:cond delay="0"/>
                                          </p:stCondLst>
                                        </p:cTn>
                                        <p:tgtEl>
                                          <p:spTgt spid="227422"/>
                                        </p:tgtEl>
                                        <p:attrNameLst>
                                          <p:attrName>style.visibility</p:attrName>
                                        </p:attrNameLst>
                                      </p:cBhvr>
                                      <p:to>
                                        <p:strVal val="visible"/>
                                      </p:to>
                                    </p:set>
                                  </p:childTnLst>
                                </p:cTn>
                              </p:par>
                            </p:childTnLst>
                          </p:cTn>
                        </p:par>
                        <p:par>
                          <p:cTn id="521" fill="hold">
                            <p:stCondLst>
                              <p:cond delay="14500"/>
                            </p:stCondLst>
                            <p:childTnLst>
                              <p:par>
                                <p:cTn id="522" presetID="1" presetClass="entr" presetSubtype="0" fill="hold" grpId="0" nodeType="afterEffect">
                                  <p:stCondLst>
                                    <p:cond delay="0"/>
                                  </p:stCondLst>
                                  <p:childTnLst>
                                    <p:set>
                                      <p:cBhvr>
                                        <p:cTn id="523" dur="1" fill="hold">
                                          <p:stCondLst>
                                            <p:cond delay="0"/>
                                          </p:stCondLst>
                                        </p:cTn>
                                        <p:tgtEl>
                                          <p:spTgt spid="227437"/>
                                        </p:tgtEl>
                                        <p:attrNameLst>
                                          <p:attrName>style.visibility</p:attrName>
                                        </p:attrNameLst>
                                      </p:cBhvr>
                                      <p:to>
                                        <p:strVal val="visible"/>
                                      </p:to>
                                    </p:set>
                                  </p:childTnLst>
                                </p:cTn>
                              </p:par>
                            </p:childTnLst>
                          </p:cTn>
                        </p:par>
                        <p:par>
                          <p:cTn id="524" fill="hold">
                            <p:stCondLst>
                              <p:cond delay="14500"/>
                            </p:stCondLst>
                            <p:childTnLst>
                              <p:par>
                                <p:cTn id="525" presetID="0" presetClass="path" presetSubtype="0" accel="50000" decel="50000" fill="hold" nodeType="afterEffect">
                                  <p:stCondLst>
                                    <p:cond delay="0"/>
                                  </p:stCondLst>
                                  <p:childTnLst>
                                    <p:animMotion origin="layout" path="M -3.33333E-6 3.33333E-6 L -0.37014 3.33333E-6 " pathEditMode="relative" rAng="0" ptsTypes="AA">
                                      <p:cBhvr>
                                        <p:cTn id="526" dur="500" fill="hold"/>
                                        <p:tgtEl>
                                          <p:spTgt spid="227437"/>
                                        </p:tgtEl>
                                        <p:attrNameLst>
                                          <p:attrName>ppt_x</p:attrName>
                                          <p:attrName>ppt_y</p:attrName>
                                        </p:attrNameLst>
                                      </p:cBhvr>
                                      <p:rCtr x="-185" y="0"/>
                                    </p:animMotion>
                                  </p:childTnLst>
                                </p:cTn>
                              </p:par>
                            </p:childTnLst>
                          </p:cTn>
                        </p:par>
                        <p:par>
                          <p:cTn id="527" fill="hold">
                            <p:stCondLst>
                              <p:cond delay="15000"/>
                            </p:stCondLst>
                            <p:childTnLst>
                              <p:par>
                                <p:cTn id="528" presetID="1" presetClass="exit" presetSubtype="0" fill="hold" grpId="1" nodeType="afterEffect">
                                  <p:stCondLst>
                                    <p:cond delay="0"/>
                                  </p:stCondLst>
                                  <p:childTnLst>
                                    <p:set>
                                      <p:cBhvr>
                                        <p:cTn id="529" dur="1" fill="hold">
                                          <p:stCondLst>
                                            <p:cond delay="0"/>
                                          </p:stCondLst>
                                        </p:cTn>
                                        <p:tgtEl>
                                          <p:spTgt spid="227437"/>
                                        </p:tgtEl>
                                        <p:attrNameLst>
                                          <p:attrName>style.visibility</p:attrName>
                                        </p:attrNameLst>
                                      </p:cBhvr>
                                      <p:to>
                                        <p:strVal val="hidden"/>
                                      </p:to>
                                    </p:set>
                                  </p:childTnLst>
                                </p:cTn>
                              </p:par>
                            </p:childTnLst>
                          </p:cTn>
                        </p:par>
                        <p:par>
                          <p:cTn id="530" fill="hold">
                            <p:stCondLst>
                              <p:cond delay="15000"/>
                            </p:stCondLst>
                            <p:childTnLst>
                              <p:par>
                                <p:cTn id="531" presetID="1" presetClass="entr" presetSubtype="0" fill="hold" grpId="1" nodeType="afterEffect">
                                  <p:stCondLst>
                                    <p:cond delay="0"/>
                                  </p:stCondLst>
                                  <p:childTnLst>
                                    <p:set>
                                      <p:cBhvr>
                                        <p:cTn id="532" dur="1" fill="hold">
                                          <p:stCondLst>
                                            <p:cond delay="0"/>
                                          </p:stCondLst>
                                        </p:cTn>
                                        <p:tgtEl>
                                          <p:spTgt spid="227438"/>
                                        </p:tgtEl>
                                        <p:attrNameLst>
                                          <p:attrName>style.visibility</p:attrName>
                                        </p:attrNameLst>
                                      </p:cBhvr>
                                      <p:to>
                                        <p:strVal val="visible"/>
                                      </p:to>
                                    </p:set>
                                  </p:childTnLst>
                                </p:cTn>
                              </p:par>
                            </p:childTnLst>
                          </p:cTn>
                        </p:par>
                        <p:par>
                          <p:cTn id="533" fill="hold">
                            <p:stCondLst>
                              <p:cond delay="15000"/>
                            </p:stCondLst>
                            <p:childTnLst>
                              <p:par>
                                <p:cTn id="534" presetID="0" presetClass="path" presetSubtype="0" accel="50000" decel="50000" fill="hold" grpId="0" nodeType="afterEffect">
                                  <p:stCondLst>
                                    <p:cond delay="0"/>
                                  </p:stCondLst>
                                  <p:childTnLst>
                                    <p:animMotion origin="layout" path="M -3.33333E-6 2.96296E-6 L -0.00086 0.13495 " pathEditMode="relative" rAng="0" ptsTypes="AA">
                                      <p:cBhvr>
                                        <p:cTn id="535" dur="500" fill="hold"/>
                                        <p:tgtEl>
                                          <p:spTgt spid="227438"/>
                                        </p:tgtEl>
                                        <p:attrNameLst>
                                          <p:attrName>ppt_x</p:attrName>
                                          <p:attrName>ppt_y</p:attrName>
                                        </p:attrNameLst>
                                      </p:cBhvr>
                                      <p:rCtr x="-1" y="67"/>
                                    </p:animMotion>
                                  </p:childTnLst>
                                </p:cTn>
                              </p:par>
                            </p:childTnLst>
                          </p:cTn>
                        </p:par>
                        <p:par>
                          <p:cTn id="536" fill="hold">
                            <p:stCondLst>
                              <p:cond delay="15500"/>
                            </p:stCondLst>
                            <p:childTnLst>
                              <p:par>
                                <p:cTn id="537" presetID="42" presetClass="path" presetSubtype="0" accel="50000" decel="50000" fill="hold" nodeType="afterEffect">
                                  <p:stCondLst>
                                    <p:cond delay="0"/>
                                  </p:stCondLst>
                                  <p:childTnLst>
                                    <p:animMotion origin="layout" path="M 5E-6 0.00208 L 5E-6 0.04375 " pathEditMode="relative" rAng="0" ptsTypes="AA">
                                      <p:cBhvr>
                                        <p:cTn id="538" dur="500" fill="hold"/>
                                        <p:tgtEl>
                                          <p:spTgt spid="227422"/>
                                        </p:tgtEl>
                                        <p:attrNameLst>
                                          <p:attrName>ppt_x</p:attrName>
                                          <p:attrName>ppt_y</p:attrName>
                                        </p:attrNameLst>
                                      </p:cBhvr>
                                      <p:rCtr x="0" y="21"/>
                                    </p:animMotion>
                                  </p:childTnLst>
                                </p:cTn>
                              </p:par>
                            </p:childTnLst>
                          </p:cTn>
                        </p:par>
                        <p:par>
                          <p:cTn id="539" fill="hold">
                            <p:stCondLst>
                              <p:cond delay="16000"/>
                            </p:stCondLst>
                            <p:childTnLst>
                              <p:par>
                                <p:cTn id="540" presetID="1" presetClass="exit" presetSubtype="0" fill="hold" grpId="1" nodeType="afterEffect">
                                  <p:stCondLst>
                                    <p:cond delay="0"/>
                                  </p:stCondLst>
                                  <p:childTnLst>
                                    <p:set>
                                      <p:cBhvr>
                                        <p:cTn id="541" dur="1" fill="hold">
                                          <p:stCondLst>
                                            <p:cond delay="0"/>
                                          </p:stCondLst>
                                        </p:cTn>
                                        <p:tgtEl>
                                          <p:spTgt spid="227422"/>
                                        </p:tgtEl>
                                        <p:attrNameLst>
                                          <p:attrName>style.visibility</p:attrName>
                                        </p:attrNameLst>
                                      </p:cBhvr>
                                      <p:to>
                                        <p:strVal val="hidden"/>
                                      </p:to>
                                    </p:set>
                                  </p:childTnLst>
                                </p:cTn>
                              </p:par>
                            </p:childTnLst>
                          </p:cTn>
                        </p:par>
                        <p:par>
                          <p:cTn id="542" fill="hold">
                            <p:stCondLst>
                              <p:cond delay="16000"/>
                            </p:stCondLst>
                            <p:childTnLst>
                              <p:par>
                                <p:cTn id="543" presetID="1" presetClass="entr" presetSubtype="0" fill="hold" grpId="0" nodeType="afterEffect">
                                  <p:stCondLst>
                                    <p:cond delay="0"/>
                                  </p:stCondLst>
                                  <p:childTnLst>
                                    <p:set>
                                      <p:cBhvr>
                                        <p:cTn id="544" dur="1" fill="hold">
                                          <p:stCondLst>
                                            <p:cond delay="0"/>
                                          </p:stCondLst>
                                        </p:cTn>
                                        <p:tgtEl>
                                          <p:spTgt spid="227439"/>
                                        </p:tgtEl>
                                        <p:attrNameLst>
                                          <p:attrName>style.visibility</p:attrName>
                                        </p:attrNameLst>
                                      </p:cBhvr>
                                      <p:to>
                                        <p:strVal val="visible"/>
                                      </p:to>
                                    </p:set>
                                  </p:childTnLst>
                                </p:cTn>
                              </p:par>
                            </p:childTnLst>
                          </p:cTn>
                        </p:par>
                        <p:par>
                          <p:cTn id="545" fill="hold">
                            <p:stCondLst>
                              <p:cond delay="16000"/>
                            </p:stCondLst>
                            <p:childTnLst>
                              <p:par>
                                <p:cTn id="546" presetID="0" presetClass="path" presetSubtype="0" accel="50000" decel="50000" fill="hold" nodeType="afterEffect">
                                  <p:stCondLst>
                                    <p:cond delay="0"/>
                                  </p:stCondLst>
                                  <p:childTnLst>
                                    <p:animMotion origin="layout" path="M -3.33333E-6 2.22222E-6 L -0.7368 -0.00116 " pathEditMode="relative" rAng="0" ptsTypes="AA">
                                      <p:cBhvr>
                                        <p:cTn id="547" dur="1000" fill="hold"/>
                                        <p:tgtEl>
                                          <p:spTgt spid="227439"/>
                                        </p:tgtEl>
                                        <p:attrNameLst>
                                          <p:attrName>ppt_x</p:attrName>
                                          <p:attrName>ppt_y</p:attrName>
                                        </p:attrNameLst>
                                      </p:cBhvr>
                                      <p:rCtr x="-368" y="-1"/>
                                    </p:animMotion>
                                  </p:childTnLst>
                                </p:cTn>
                              </p:par>
                            </p:childTnLst>
                          </p:cTn>
                        </p:par>
                        <p:par>
                          <p:cTn id="548" fill="hold">
                            <p:stCondLst>
                              <p:cond delay="17000"/>
                            </p:stCondLst>
                            <p:childTnLst>
                              <p:par>
                                <p:cTn id="549" presetID="1" presetClass="exit" presetSubtype="0" fill="hold" grpId="1" nodeType="afterEffect">
                                  <p:stCondLst>
                                    <p:cond delay="0"/>
                                  </p:stCondLst>
                                  <p:childTnLst>
                                    <p:set>
                                      <p:cBhvr>
                                        <p:cTn id="550" dur="1" fill="hold">
                                          <p:stCondLst>
                                            <p:cond delay="0"/>
                                          </p:stCondLst>
                                        </p:cTn>
                                        <p:tgtEl>
                                          <p:spTgt spid="227439"/>
                                        </p:tgtEl>
                                        <p:attrNameLst>
                                          <p:attrName>style.visibility</p:attrName>
                                        </p:attrNameLst>
                                      </p:cBhvr>
                                      <p:to>
                                        <p:strVal val="hidden"/>
                                      </p:to>
                                    </p:set>
                                  </p:childTnLst>
                                </p:cTn>
                              </p:par>
                            </p:childTnLst>
                          </p:cTn>
                        </p:par>
                        <p:par>
                          <p:cTn id="551" fill="hold">
                            <p:stCondLst>
                              <p:cond delay="17000"/>
                            </p:stCondLst>
                            <p:childTnLst>
                              <p:par>
                                <p:cTn id="552" presetID="1" presetClass="entr" presetSubtype="0" fill="hold" grpId="1" nodeType="afterEffect">
                                  <p:stCondLst>
                                    <p:cond delay="0"/>
                                  </p:stCondLst>
                                  <p:childTnLst>
                                    <p:set>
                                      <p:cBhvr>
                                        <p:cTn id="553" dur="1" fill="hold">
                                          <p:stCondLst>
                                            <p:cond delay="0"/>
                                          </p:stCondLst>
                                        </p:cTn>
                                        <p:tgtEl>
                                          <p:spTgt spid="227440"/>
                                        </p:tgtEl>
                                        <p:attrNameLst>
                                          <p:attrName>style.visibility</p:attrName>
                                        </p:attrNameLst>
                                      </p:cBhvr>
                                      <p:to>
                                        <p:strVal val="visible"/>
                                      </p:to>
                                    </p:set>
                                  </p:childTnLst>
                                </p:cTn>
                              </p:par>
                            </p:childTnLst>
                          </p:cTn>
                        </p:par>
                        <p:par>
                          <p:cTn id="554" fill="hold">
                            <p:stCondLst>
                              <p:cond delay="17000"/>
                            </p:stCondLst>
                            <p:childTnLst>
                              <p:par>
                                <p:cTn id="555" presetID="0" presetClass="path" presetSubtype="0" accel="50000" decel="50000" fill="hold" grpId="0" nodeType="afterEffect">
                                  <p:stCondLst>
                                    <p:cond delay="0"/>
                                  </p:stCondLst>
                                  <p:childTnLst>
                                    <p:animMotion origin="layout" path="M -3.33333E-6 2.96296E-6 L -0.00086 0.13495 " pathEditMode="relative" rAng="0" ptsTypes="AA">
                                      <p:cBhvr>
                                        <p:cTn id="556" dur="500" fill="hold"/>
                                        <p:tgtEl>
                                          <p:spTgt spid="227440"/>
                                        </p:tgtEl>
                                        <p:attrNameLst>
                                          <p:attrName>ppt_x</p:attrName>
                                          <p:attrName>ppt_y</p:attrName>
                                        </p:attrNameLst>
                                      </p:cBhvr>
                                      <p:rCtr x="-1" y="67"/>
                                    </p:animMotion>
                                  </p:childTnLst>
                                </p:cTn>
                              </p:par>
                            </p:childTnLst>
                          </p:cTn>
                        </p:par>
                      </p:childTnLst>
                    </p:cTn>
                  </p:par>
                  <p:par>
                    <p:cTn id="557" fill="hold">
                      <p:stCondLst>
                        <p:cond delay="indefinite"/>
                      </p:stCondLst>
                      <p:childTnLst>
                        <p:par>
                          <p:cTn id="558" fill="hold">
                            <p:stCondLst>
                              <p:cond delay="0"/>
                            </p:stCondLst>
                            <p:childTnLst>
                              <p:par>
                                <p:cTn id="559" presetID="1" presetClass="entr" presetSubtype="0" fill="hold" nodeType="clickEffect">
                                  <p:stCondLst>
                                    <p:cond delay="0"/>
                                  </p:stCondLst>
                                  <p:childTnLst>
                                    <p:set>
                                      <p:cBhvr>
                                        <p:cTn id="560" dur="1" fill="hold">
                                          <p:stCondLst>
                                            <p:cond delay="0"/>
                                          </p:stCondLst>
                                        </p:cTn>
                                        <p:tgtEl>
                                          <p:spTgt spid="6"/>
                                        </p:tgtEl>
                                        <p:attrNameLst>
                                          <p:attrName>style.visibility</p:attrName>
                                        </p:attrNameLst>
                                      </p:cBhvr>
                                      <p:to>
                                        <p:strVal val="visible"/>
                                      </p:to>
                                    </p:set>
                                  </p:childTnLst>
                                </p:cTn>
                              </p:par>
                            </p:childTnLst>
                          </p:cTn>
                        </p:par>
                        <p:par>
                          <p:cTn id="561" fill="hold">
                            <p:stCondLst>
                              <p:cond delay="0"/>
                            </p:stCondLst>
                            <p:childTnLst>
                              <p:par>
                                <p:cTn id="562" presetID="1" presetClass="exit" presetSubtype="0" fill="hold" grpId="1" nodeType="afterEffect">
                                  <p:stCondLst>
                                    <p:cond delay="500"/>
                                  </p:stCondLst>
                                  <p:childTnLst>
                                    <p:set>
                                      <p:cBhvr>
                                        <p:cTn id="563" dur="1" fill="hold">
                                          <p:stCondLst>
                                            <p:cond delay="0"/>
                                          </p:stCondLst>
                                        </p:cTn>
                                        <p:tgtEl>
                                          <p:spTgt spid="227424"/>
                                        </p:tgtEl>
                                        <p:attrNameLst>
                                          <p:attrName>style.visibility</p:attrName>
                                        </p:attrNameLst>
                                      </p:cBhvr>
                                      <p:to>
                                        <p:strVal val="hidden"/>
                                      </p:to>
                                    </p:set>
                                  </p:childTnLst>
                                </p:cTn>
                              </p:par>
                            </p:childTnLst>
                          </p:cTn>
                        </p:par>
                        <p:par>
                          <p:cTn id="564" fill="hold">
                            <p:stCondLst>
                              <p:cond delay="500"/>
                            </p:stCondLst>
                            <p:childTnLst>
                              <p:par>
                                <p:cTn id="565" presetID="1" presetClass="exit" presetSubtype="0" fill="hold" nodeType="afterEffect">
                                  <p:stCondLst>
                                    <p:cond delay="0"/>
                                  </p:stCondLst>
                                  <p:childTnLst>
                                    <p:set>
                                      <p:cBhvr>
                                        <p:cTn id="566" dur="1" fill="hold">
                                          <p:stCondLst>
                                            <p:cond delay="0"/>
                                          </p:stCondLst>
                                        </p:cTn>
                                        <p:tgtEl>
                                          <p:spTgt spid="227440"/>
                                        </p:tgtEl>
                                        <p:attrNameLst>
                                          <p:attrName>style.visibility</p:attrName>
                                        </p:attrNameLst>
                                      </p:cBhvr>
                                      <p:to>
                                        <p:strVal val="hidden"/>
                                      </p:to>
                                    </p:set>
                                  </p:childTnLst>
                                </p:cTn>
                              </p:par>
                            </p:childTnLst>
                          </p:cTn>
                        </p:par>
                        <p:par>
                          <p:cTn id="567" fill="hold">
                            <p:stCondLst>
                              <p:cond delay="500"/>
                            </p:stCondLst>
                            <p:childTnLst>
                              <p:par>
                                <p:cTn id="568" presetID="1" presetClass="entr" presetSubtype="0" fill="hold" nodeType="afterEffect">
                                  <p:stCondLst>
                                    <p:cond delay="0"/>
                                  </p:stCondLst>
                                  <p:childTnLst>
                                    <p:set>
                                      <p:cBhvr>
                                        <p:cTn id="569" dur="1" fill="hold">
                                          <p:stCondLst>
                                            <p:cond delay="0"/>
                                          </p:stCondLst>
                                        </p:cTn>
                                        <p:tgtEl>
                                          <p:spTgt spid="227446"/>
                                        </p:tgtEl>
                                        <p:attrNameLst>
                                          <p:attrName>style.visibility</p:attrName>
                                        </p:attrNameLst>
                                      </p:cBhvr>
                                      <p:to>
                                        <p:strVal val="visible"/>
                                      </p:to>
                                    </p:set>
                                  </p:childTnLst>
                                </p:cTn>
                              </p:par>
                            </p:childTnLst>
                          </p:cTn>
                        </p:par>
                        <p:par>
                          <p:cTn id="570" fill="hold">
                            <p:stCondLst>
                              <p:cond delay="500"/>
                            </p:stCondLst>
                            <p:childTnLst>
                              <p:par>
                                <p:cTn id="571" presetID="1" presetClass="exit" presetSubtype="0" fill="hold" grpId="1" nodeType="afterEffect">
                                  <p:stCondLst>
                                    <p:cond delay="500"/>
                                  </p:stCondLst>
                                  <p:childTnLst>
                                    <p:set>
                                      <p:cBhvr>
                                        <p:cTn id="572" dur="1" fill="hold">
                                          <p:stCondLst>
                                            <p:cond delay="0"/>
                                          </p:stCondLst>
                                        </p:cTn>
                                        <p:tgtEl>
                                          <p:spTgt spid="227426"/>
                                        </p:tgtEl>
                                        <p:attrNameLst>
                                          <p:attrName>style.visibility</p:attrName>
                                        </p:attrNameLst>
                                      </p:cBhvr>
                                      <p:to>
                                        <p:strVal val="hidden"/>
                                      </p:to>
                                    </p:set>
                                  </p:childTnLst>
                                </p:cTn>
                              </p:par>
                            </p:childTnLst>
                          </p:cTn>
                        </p:par>
                        <p:par>
                          <p:cTn id="573" fill="hold">
                            <p:stCondLst>
                              <p:cond delay="1000"/>
                            </p:stCondLst>
                            <p:childTnLst>
                              <p:par>
                                <p:cTn id="574" presetID="1" presetClass="exit" presetSubtype="0" fill="hold" nodeType="afterEffect">
                                  <p:stCondLst>
                                    <p:cond delay="0"/>
                                  </p:stCondLst>
                                  <p:childTnLst>
                                    <p:set>
                                      <p:cBhvr>
                                        <p:cTn id="575" dur="1" fill="hold">
                                          <p:stCondLst>
                                            <p:cond delay="0"/>
                                          </p:stCondLst>
                                        </p:cTn>
                                        <p:tgtEl>
                                          <p:spTgt spid="227433"/>
                                        </p:tgtEl>
                                        <p:attrNameLst>
                                          <p:attrName>style.visibility</p:attrName>
                                        </p:attrNameLst>
                                      </p:cBhvr>
                                      <p:to>
                                        <p:strVal val="hidden"/>
                                      </p:to>
                                    </p:set>
                                  </p:childTnLst>
                                </p:cTn>
                              </p:par>
                            </p:childTnLst>
                          </p:cTn>
                        </p:par>
                        <p:par>
                          <p:cTn id="576" fill="hold">
                            <p:stCondLst>
                              <p:cond delay="1000"/>
                            </p:stCondLst>
                            <p:childTnLst>
                              <p:par>
                                <p:cTn id="577" presetID="1" presetClass="exit" presetSubtype="0" fill="hold" nodeType="afterEffect">
                                  <p:stCondLst>
                                    <p:cond delay="0"/>
                                  </p:stCondLst>
                                  <p:childTnLst>
                                    <p:set>
                                      <p:cBhvr>
                                        <p:cTn id="578" dur="1" fill="hold">
                                          <p:stCondLst>
                                            <p:cond delay="0"/>
                                          </p:stCondLst>
                                        </p:cTn>
                                        <p:tgtEl>
                                          <p:spTgt spid="227446"/>
                                        </p:tgtEl>
                                        <p:attrNameLst>
                                          <p:attrName>style.visibility</p:attrName>
                                        </p:attrNameLst>
                                      </p:cBhvr>
                                      <p:to>
                                        <p:strVal val="hidden"/>
                                      </p:to>
                                    </p:set>
                                  </p:childTnLst>
                                </p:cTn>
                              </p:par>
                            </p:childTnLst>
                          </p:cTn>
                        </p:par>
                        <p:par>
                          <p:cTn id="579" fill="hold">
                            <p:stCondLst>
                              <p:cond delay="1000"/>
                            </p:stCondLst>
                            <p:childTnLst>
                              <p:par>
                                <p:cTn id="580" presetID="1" presetClass="entr" presetSubtype="0" fill="hold" grpId="0" nodeType="afterEffect">
                                  <p:stCondLst>
                                    <p:cond delay="0"/>
                                  </p:stCondLst>
                                  <p:childTnLst>
                                    <p:set>
                                      <p:cBhvr>
                                        <p:cTn id="581" dur="1" fill="hold">
                                          <p:stCondLst>
                                            <p:cond delay="0"/>
                                          </p:stCondLst>
                                        </p:cTn>
                                        <p:tgtEl>
                                          <p:spTgt spid="227445"/>
                                        </p:tgtEl>
                                        <p:attrNameLst>
                                          <p:attrName>style.visibility</p:attrName>
                                        </p:attrNameLst>
                                      </p:cBhvr>
                                      <p:to>
                                        <p:strVal val="visible"/>
                                      </p:to>
                                    </p:set>
                                  </p:childTnLst>
                                </p:cTn>
                              </p:par>
                            </p:childTnLst>
                          </p:cTn>
                        </p:par>
                        <p:par>
                          <p:cTn id="582" fill="hold">
                            <p:stCondLst>
                              <p:cond delay="1000"/>
                            </p:stCondLst>
                            <p:childTnLst>
                              <p:par>
                                <p:cTn id="583" presetID="1" presetClass="exit" presetSubtype="0" fill="hold" grpId="1" nodeType="afterEffect">
                                  <p:stCondLst>
                                    <p:cond delay="500"/>
                                  </p:stCondLst>
                                  <p:childTnLst>
                                    <p:set>
                                      <p:cBhvr>
                                        <p:cTn id="584" dur="1" fill="hold">
                                          <p:stCondLst>
                                            <p:cond delay="0"/>
                                          </p:stCondLst>
                                        </p:cTn>
                                        <p:tgtEl>
                                          <p:spTgt spid="227428"/>
                                        </p:tgtEl>
                                        <p:attrNameLst>
                                          <p:attrName>style.visibility</p:attrName>
                                        </p:attrNameLst>
                                      </p:cBhvr>
                                      <p:to>
                                        <p:strVal val="hidden"/>
                                      </p:to>
                                    </p:set>
                                  </p:childTnLst>
                                </p:cTn>
                              </p:par>
                            </p:childTnLst>
                          </p:cTn>
                        </p:par>
                        <p:par>
                          <p:cTn id="585" fill="hold">
                            <p:stCondLst>
                              <p:cond delay="1500"/>
                            </p:stCondLst>
                            <p:childTnLst>
                              <p:par>
                                <p:cTn id="586" presetID="1" presetClass="exit" presetSubtype="0" fill="hold" nodeType="afterEffect">
                                  <p:stCondLst>
                                    <p:cond delay="0"/>
                                  </p:stCondLst>
                                  <p:childTnLst>
                                    <p:set>
                                      <p:cBhvr>
                                        <p:cTn id="587" dur="1" fill="hold">
                                          <p:stCondLst>
                                            <p:cond delay="0"/>
                                          </p:stCondLst>
                                        </p:cTn>
                                        <p:tgtEl>
                                          <p:spTgt spid="227445"/>
                                        </p:tgtEl>
                                        <p:attrNameLst>
                                          <p:attrName>style.visibility</p:attrName>
                                        </p:attrNameLst>
                                      </p:cBhvr>
                                      <p:to>
                                        <p:strVal val="hidden"/>
                                      </p:to>
                                    </p:set>
                                  </p:childTnLst>
                                </p:cTn>
                              </p:par>
                            </p:childTnLst>
                          </p:cTn>
                        </p:par>
                        <p:par>
                          <p:cTn id="588" fill="hold">
                            <p:stCondLst>
                              <p:cond delay="1500"/>
                            </p:stCondLst>
                            <p:childTnLst>
                              <p:par>
                                <p:cTn id="589" presetID="1" presetClass="entr" presetSubtype="0" fill="hold" grpId="0" nodeType="afterEffect">
                                  <p:stCondLst>
                                    <p:cond delay="0"/>
                                  </p:stCondLst>
                                  <p:childTnLst>
                                    <p:set>
                                      <p:cBhvr>
                                        <p:cTn id="590" dur="1" fill="hold">
                                          <p:stCondLst>
                                            <p:cond delay="0"/>
                                          </p:stCondLst>
                                        </p:cTn>
                                        <p:tgtEl>
                                          <p:spTgt spid="227444"/>
                                        </p:tgtEl>
                                        <p:attrNameLst>
                                          <p:attrName>style.visibility</p:attrName>
                                        </p:attrNameLst>
                                      </p:cBhvr>
                                      <p:to>
                                        <p:strVal val="visible"/>
                                      </p:to>
                                    </p:set>
                                  </p:childTnLst>
                                </p:cTn>
                              </p:par>
                            </p:childTnLst>
                          </p:cTn>
                        </p:par>
                        <p:par>
                          <p:cTn id="591" fill="hold">
                            <p:stCondLst>
                              <p:cond delay="1500"/>
                            </p:stCondLst>
                            <p:childTnLst>
                              <p:par>
                                <p:cTn id="592" presetID="1" presetClass="exit" presetSubtype="0" fill="hold" grpId="1" nodeType="afterEffect">
                                  <p:stCondLst>
                                    <p:cond delay="500"/>
                                  </p:stCondLst>
                                  <p:childTnLst>
                                    <p:set>
                                      <p:cBhvr>
                                        <p:cTn id="593" dur="1" fill="hold">
                                          <p:stCondLst>
                                            <p:cond delay="0"/>
                                          </p:stCondLst>
                                        </p:cTn>
                                        <p:tgtEl>
                                          <p:spTgt spid="227436"/>
                                        </p:tgtEl>
                                        <p:attrNameLst>
                                          <p:attrName>style.visibility</p:attrName>
                                        </p:attrNameLst>
                                      </p:cBhvr>
                                      <p:to>
                                        <p:strVal val="hidden"/>
                                      </p:to>
                                    </p:set>
                                  </p:childTnLst>
                                </p:cTn>
                              </p:par>
                            </p:childTnLst>
                          </p:cTn>
                        </p:par>
                        <p:par>
                          <p:cTn id="594" fill="hold">
                            <p:stCondLst>
                              <p:cond delay="2000"/>
                            </p:stCondLst>
                            <p:childTnLst>
                              <p:par>
                                <p:cTn id="595" presetID="1" presetClass="exit" presetSubtype="0" fill="hold" nodeType="afterEffect">
                                  <p:stCondLst>
                                    <p:cond delay="0"/>
                                  </p:stCondLst>
                                  <p:childTnLst>
                                    <p:set>
                                      <p:cBhvr>
                                        <p:cTn id="596" dur="1" fill="hold">
                                          <p:stCondLst>
                                            <p:cond delay="0"/>
                                          </p:stCondLst>
                                        </p:cTn>
                                        <p:tgtEl>
                                          <p:spTgt spid="227438"/>
                                        </p:tgtEl>
                                        <p:attrNameLst>
                                          <p:attrName>style.visibility</p:attrName>
                                        </p:attrNameLst>
                                      </p:cBhvr>
                                      <p:to>
                                        <p:strVal val="hidden"/>
                                      </p:to>
                                    </p:set>
                                  </p:childTnLst>
                                </p:cTn>
                              </p:par>
                            </p:childTnLst>
                          </p:cTn>
                        </p:par>
                        <p:par>
                          <p:cTn id="597" fill="hold">
                            <p:stCondLst>
                              <p:cond delay="2000"/>
                            </p:stCondLst>
                            <p:childTnLst>
                              <p:par>
                                <p:cTn id="598" presetID="1" presetClass="exit" presetSubtype="0" fill="hold" nodeType="afterEffect">
                                  <p:stCondLst>
                                    <p:cond delay="0"/>
                                  </p:stCondLst>
                                  <p:childTnLst>
                                    <p:set>
                                      <p:cBhvr>
                                        <p:cTn id="599" dur="1" fill="hold">
                                          <p:stCondLst>
                                            <p:cond delay="0"/>
                                          </p:stCondLst>
                                        </p:cTn>
                                        <p:tgtEl>
                                          <p:spTgt spid="227444"/>
                                        </p:tgtEl>
                                        <p:attrNameLst>
                                          <p:attrName>style.visibility</p:attrName>
                                        </p:attrNameLst>
                                      </p:cBhvr>
                                      <p:to>
                                        <p:strVal val="hidden"/>
                                      </p:to>
                                    </p:set>
                                  </p:childTnLst>
                                </p:cTn>
                              </p:par>
                            </p:childTnLst>
                          </p:cTn>
                        </p:par>
                        <p:par>
                          <p:cTn id="600" fill="hold">
                            <p:stCondLst>
                              <p:cond delay="2000"/>
                            </p:stCondLst>
                            <p:childTnLst>
                              <p:par>
                                <p:cTn id="601" presetID="1" presetClass="entr" presetSubtype="0" fill="hold" grpId="0" nodeType="afterEffect">
                                  <p:stCondLst>
                                    <p:cond delay="0"/>
                                  </p:stCondLst>
                                  <p:childTnLst>
                                    <p:set>
                                      <p:cBhvr>
                                        <p:cTn id="602" dur="1" fill="hold">
                                          <p:stCondLst>
                                            <p:cond delay="0"/>
                                          </p:stCondLst>
                                        </p:cTn>
                                        <p:tgtEl>
                                          <p:spTgt spid="227443"/>
                                        </p:tgtEl>
                                        <p:attrNameLst>
                                          <p:attrName>style.visibility</p:attrName>
                                        </p:attrNameLst>
                                      </p:cBhvr>
                                      <p:to>
                                        <p:strVal val="visible"/>
                                      </p:to>
                                    </p:set>
                                  </p:childTnLst>
                                </p:cTn>
                              </p:par>
                            </p:childTnLst>
                          </p:cTn>
                        </p:par>
                        <p:par>
                          <p:cTn id="603" fill="hold">
                            <p:stCondLst>
                              <p:cond delay="2000"/>
                            </p:stCondLst>
                            <p:childTnLst>
                              <p:par>
                                <p:cTn id="604" presetID="1" presetClass="exit" presetSubtype="0" fill="hold" grpId="1" nodeType="afterEffect">
                                  <p:stCondLst>
                                    <p:cond delay="500"/>
                                  </p:stCondLst>
                                  <p:childTnLst>
                                    <p:set>
                                      <p:cBhvr>
                                        <p:cTn id="605" dur="1" fill="hold">
                                          <p:stCondLst>
                                            <p:cond delay="0"/>
                                          </p:stCondLst>
                                        </p:cTn>
                                        <p:tgtEl>
                                          <p:spTgt spid="227412"/>
                                        </p:tgtEl>
                                        <p:attrNameLst>
                                          <p:attrName>style.visibility</p:attrName>
                                        </p:attrNameLst>
                                      </p:cBhvr>
                                      <p:to>
                                        <p:strVal val="hidden"/>
                                      </p:to>
                                    </p:set>
                                  </p:childTnLst>
                                </p:cTn>
                              </p:par>
                            </p:childTnLst>
                          </p:cTn>
                        </p:par>
                        <p:par>
                          <p:cTn id="606" fill="hold">
                            <p:stCondLst>
                              <p:cond delay="2500"/>
                            </p:stCondLst>
                            <p:childTnLst>
                              <p:par>
                                <p:cTn id="607" presetID="1" presetClass="exit" presetSubtype="0" fill="hold" nodeType="afterEffect">
                                  <p:stCondLst>
                                    <p:cond delay="0"/>
                                  </p:stCondLst>
                                  <p:childTnLst>
                                    <p:set>
                                      <p:cBhvr>
                                        <p:cTn id="608" dur="1" fill="hold">
                                          <p:stCondLst>
                                            <p:cond delay="0"/>
                                          </p:stCondLst>
                                        </p:cTn>
                                        <p:tgtEl>
                                          <p:spTgt spid="227432"/>
                                        </p:tgtEl>
                                        <p:attrNameLst>
                                          <p:attrName>style.visibility</p:attrName>
                                        </p:attrNameLst>
                                      </p:cBhvr>
                                      <p:to>
                                        <p:strVal val="hidden"/>
                                      </p:to>
                                    </p:set>
                                  </p:childTnLst>
                                </p:cTn>
                              </p:par>
                            </p:childTnLst>
                          </p:cTn>
                        </p:par>
                        <p:par>
                          <p:cTn id="609" fill="hold">
                            <p:stCondLst>
                              <p:cond delay="2500"/>
                            </p:stCondLst>
                            <p:childTnLst>
                              <p:par>
                                <p:cTn id="610" presetID="1" presetClass="exit" presetSubtype="0" fill="hold" nodeType="afterEffect">
                                  <p:stCondLst>
                                    <p:cond delay="0"/>
                                  </p:stCondLst>
                                  <p:childTnLst>
                                    <p:set>
                                      <p:cBhvr>
                                        <p:cTn id="611" dur="1" fill="hold">
                                          <p:stCondLst>
                                            <p:cond delay="0"/>
                                          </p:stCondLst>
                                        </p:cTn>
                                        <p:tgtEl>
                                          <p:spTgt spid="227443"/>
                                        </p:tgtEl>
                                        <p:attrNameLst>
                                          <p:attrName>style.visibility</p:attrName>
                                        </p:attrNameLst>
                                      </p:cBhvr>
                                      <p:to>
                                        <p:strVal val="hidden"/>
                                      </p:to>
                                    </p:set>
                                  </p:childTnLst>
                                </p:cTn>
                              </p:par>
                            </p:childTnLst>
                          </p:cTn>
                        </p:par>
                        <p:par>
                          <p:cTn id="612" fill="hold">
                            <p:stCondLst>
                              <p:cond delay="2500"/>
                            </p:stCondLst>
                            <p:childTnLst>
                              <p:par>
                                <p:cTn id="613" presetID="1" presetClass="entr" presetSubtype="0" fill="hold" grpId="0" nodeType="afterEffect">
                                  <p:stCondLst>
                                    <p:cond delay="0"/>
                                  </p:stCondLst>
                                  <p:childTnLst>
                                    <p:set>
                                      <p:cBhvr>
                                        <p:cTn id="614" dur="1" fill="hold">
                                          <p:stCondLst>
                                            <p:cond delay="0"/>
                                          </p:stCondLst>
                                        </p:cTn>
                                        <p:tgtEl>
                                          <p:spTgt spid="227442"/>
                                        </p:tgtEl>
                                        <p:attrNameLst>
                                          <p:attrName>style.visibility</p:attrName>
                                        </p:attrNameLst>
                                      </p:cBhvr>
                                      <p:to>
                                        <p:strVal val="visible"/>
                                      </p:to>
                                    </p:set>
                                  </p:childTnLst>
                                </p:cTn>
                              </p:par>
                            </p:childTnLst>
                          </p:cTn>
                        </p:par>
                        <p:par>
                          <p:cTn id="615" fill="hold">
                            <p:stCondLst>
                              <p:cond delay="2500"/>
                            </p:stCondLst>
                            <p:childTnLst>
                              <p:par>
                                <p:cTn id="616" presetID="1" presetClass="exit" presetSubtype="0" fill="hold" grpId="1" nodeType="afterEffect">
                                  <p:stCondLst>
                                    <p:cond delay="500"/>
                                  </p:stCondLst>
                                  <p:childTnLst>
                                    <p:set>
                                      <p:cBhvr>
                                        <p:cTn id="617" dur="1" fill="hold">
                                          <p:stCondLst>
                                            <p:cond delay="0"/>
                                          </p:stCondLst>
                                        </p:cTn>
                                        <p:tgtEl>
                                          <p:spTgt spid="227430"/>
                                        </p:tgtEl>
                                        <p:attrNameLst>
                                          <p:attrName>style.visibility</p:attrName>
                                        </p:attrNameLst>
                                      </p:cBhvr>
                                      <p:to>
                                        <p:strVal val="hidden"/>
                                      </p:to>
                                    </p:set>
                                  </p:childTnLst>
                                </p:cTn>
                              </p:par>
                            </p:childTnLst>
                          </p:cTn>
                        </p:par>
                        <p:par>
                          <p:cTn id="618" fill="hold">
                            <p:stCondLst>
                              <p:cond delay="3000"/>
                            </p:stCondLst>
                            <p:childTnLst>
                              <p:par>
                                <p:cTn id="619" presetID="1" presetClass="exit" presetSubtype="0" fill="hold" nodeType="afterEffect">
                                  <p:stCondLst>
                                    <p:cond delay="0"/>
                                  </p:stCondLst>
                                  <p:childTnLst>
                                    <p:set>
                                      <p:cBhvr>
                                        <p:cTn id="620" dur="1" fill="hold">
                                          <p:stCondLst>
                                            <p:cond delay="0"/>
                                          </p:stCondLst>
                                        </p:cTn>
                                        <p:tgtEl>
                                          <p:spTgt spid="227442"/>
                                        </p:tgtEl>
                                        <p:attrNameLst>
                                          <p:attrName>style.visibility</p:attrName>
                                        </p:attrNameLst>
                                      </p:cBhvr>
                                      <p:to>
                                        <p:strVal val="hidden"/>
                                      </p:to>
                                    </p:set>
                                  </p:childTnLst>
                                </p:cTn>
                              </p:par>
                            </p:childTnLst>
                          </p:cTn>
                        </p:par>
                        <p:par>
                          <p:cTn id="621" fill="hold">
                            <p:stCondLst>
                              <p:cond delay="3000"/>
                            </p:stCondLst>
                            <p:childTnLst>
                              <p:par>
                                <p:cTn id="622" presetID="1" presetClass="entr" presetSubtype="0" fill="hold" grpId="0" nodeType="afterEffect">
                                  <p:stCondLst>
                                    <p:cond delay="0"/>
                                  </p:stCondLst>
                                  <p:childTnLst>
                                    <p:set>
                                      <p:cBhvr>
                                        <p:cTn id="623" dur="1" fill="hold">
                                          <p:stCondLst>
                                            <p:cond delay="0"/>
                                          </p:stCondLst>
                                        </p:cTn>
                                        <p:tgtEl>
                                          <p:spTgt spid="227441"/>
                                        </p:tgtEl>
                                        <p:attrNameLst>
                                          <p:attrName>style.visibility</p:attrName>
                                        </p:attrNameLst>
                                      </p:cBhvr>
                                      <p:to>
                                        <p:strVal val="visible"/>
                                      </p:to>
                                    </p:set>
                                  </p:childTnLst>
                                </p:cTn>
                              </p:par>
                            </p:childTnLst>
                          </p:cTn>
                        </p:par>
                        <p:par>
                          <p:cTn id="624" fill="hold">
                            <p:stCondLst>
                              <p:cond delay="3000"/>
                            </p:stCondLst>
                            <p:childTnLst>
                              <p:par>
                                <p:cTn id="625" presetID="1" presetClass="entr" presetSubtype="0" fill="hold" grpId="0" nodeType="afterEffect">
                                  <p:stCondLst>
                                    <p:cond delay="0"/>
                                  </p:stCondLst>
                                  <p:childTnLst>
                                    <p:set>
                                      <p:cBhvr>
                                        <p:cTn id="626" dur="1" fill="hold">
                                          <p:stCondLst>
                                            <p:cond delay="0"/>
                                          </p:stCondLst>
                                        </p:cTn>
                                        <p:tgtEl>
                                          <p:spTgt spid="227409"/>
                                        </p:tgtEl>
                                        <p:attrNameLst>
                                          <p:attrName>style.visibility</p:attrName>
                                        </p:attrNameLst>
                                      </p:cBhvr>
                                      <p:to>
                                        <p:strVal val="visible"/>
                                      </p:to>
                                    </p:set>
                                  </p:childTnLst>
                                </p:cTn>
                              </p:par>
                            </p:childTnLst>
                          </p:cTn>
                        </p:par>
                      </p:childTnLst>
                    </p:cTn>
                  </p:par>
                  <p:par>
                    <p:cTn id="627" fill="hold">
                      <p:stCondLst>
                        <p:cond delay="indefinite"/>
                      </p:stCondLst>
                      <p:childTnLst>
                        <p:par>
                          <p:cTn id="628" fill="hold">
                            <p:stCondLst>
                              <p:cond delay="0"/>
                            </p:stCondLst>
                            <p:childTnLst>
                              <p:par>
                                <p:cTn id="629" presetID="1" presetClass="entr" presetSubtype="0" fill="hold" nodeType="clickEffect">
                                  <p:stCondLst>
                                    <p:cond delay="0"/>
                                  </p:stCondLst>
                                  <p:childTnLst>
                                    <p:set>
                                      <p:cBhvr>
                                        <p:cTn id="630" dur="1" fill="hold">
                                          <p:stCondLst>
                                            <p:cond delay="0"/>
                                          </p:stCondLst>
                                        </p:cTn>
                                        <p:tgtEl>
                                          <p:spTgt spid="7"/>
                                        </p:tgtEl>
                                        <p:attrNameLst>
                                          <p:attrName>style.visibility</p:attrName>
                                        </p:attrNameLst>
                                      </p:cBhvr>
                                      <p:to>
                                        <p:strVal val="visible"/>
                                      </p:to>
                                    </p:set>
                                  </p:childTnLst>
                                </p:cTn>
                              </p:par>
                              <p:par>
                                <p:cTn id="631" presetID="1" presetClass="exit" presetSubtype="0" fill="hold" grpId="1" nodeType="withEffect">
                                  <p:stCondLst>
                                    <p:cond delay="0"/>
                                  </p:stCondLst>
                                  <p:childTnLst>
                                    <p:set>
                                      <p:cBhvr>
                                        <p:cTn id="632" dur="1" fill="hold">
                                          <p:stCondLst>
                                            <p:cond delay="0"/>
                                          </p:stCondLst>
                                        </p:cTn>
                                        <p:tgtEl>
                                          <p:spTgt spid="227441"/>
                                        </p:tgtEl>
                                        <p:attrNameLst>
                                          <p:attrName>style.visibility</p:attrName>
                                        </p:attrNameLst>
                                      </p:cBhvr>
                                      <p:to>
                                        <p:strVal val="hidden"/>
                                      </p:to>
                                    </p:set>
                                  </p:childTnLst>
                                </p:cTn>
                              </p:par>
                            </p:childTnLst>
                          </p:cTn>
                        </p:par>
                        <p:par>
                          <p:cTn id="633" fill="hold">
                            <p:stCondLst>
                              <p:cond delay="0"/>
                            </p:stCondLst>
                            <p:childTnLst>
                              <p:par>
                                <p:cTn id="634" presetID="1" presetClass="entr" presetSubtype="0" fill="hold" grpId="1" nodeType="afterEffect">
                                  <p:stCondLst>
                                    <p:cond delay="0"/>
                                  </p:stCondLst>
                                  <p:childTnLst>
                                    <p:set>
                                      <p:cBhvr>
                                        <p:cTn id="635" dur="1" fill="hold">
                                          <p:stCondLst>
                                            <p:cond delay="0"/>
                                          </p:stCondLst>
                                        </p:cTn>
                                        <p:tgtEl>
                                          <p:spTgt spid="227447"/>
                                        </p:tgtEl>
                                        <p:attrNameLst>
                                          <p:attrName>style.visibility</p:attrName>
                                        </p:attrNameLst>
                                      </p:cBhvr>
                                      <p:to>
                                        <p:strVal val="visible"/>
                                      </p:to>
                                    </p:set>
                                  </p:childTnLst>
                                </p:cTn>
                              </p:par>
                            </p:childTnLst>
                          </p:cTn>
                        </p:par>
                        <p:par>
                          <p:cTn id="636" fill="hold">
                            <p:stCondLst>
                              <p:cond delay="0"/>
                            </p:stCondLst>
                            <p:childTnLst>
                              <p:par>
                                <p:cTn id="637" presetID="42" presetClass="path" presetSubtype="0" accel="50000" decel="50000" fill="hold" nodeType="afterEffect">
                                  <p:stCondLst>
                                    <p:cond delay="0"/>
                                  </p:stCondLst>
                                  <p:childTnLst>
                                    <p:animMotion origin="layout" path="M 5E-6 0.00208 L 5E-6 0.04375 " pathEditMode="relative" rAng="0" ptsTypes="AA">
                                      <p:cBhvr>
                                        <p:cTn id="638" dur="500" fill="hold"/>
                                        <p:tgtEl>
                                          <p:spTgt spid="227447"/>
                                        </p:tgtEl>
                                        <p:attrNameLst>
                                          <p:attrName>ppt_x</p:attrName>
                                          <p:attrName>ppt_y</p:attrName>
                                        </p:attrNameLst>
                                      </p:cBhvr>
                                      <p:rCtr x="0" y="21"/>
                                    </p:animMotion>
                                  </p:childTnLst>
                                </p:cTn>
                              </p:par>
                            </p:childTnLst>
                          </p:cTn>
                        </p:par>
                        <p:par>
                          <p:cTn id="639" fill="hold">
                            <p:stCondLst>
                              <p:cond delay="500"/>
                            </p:stCondLst>
                            <p:childTnLst>
                              <p:par>
                                <p:cTn id="640" presetID="1" presetClass="exit" presetSubtype="0" fill="hold" grpId="0" nodeType="afterEffect">
                                  <p:stCondLst>
                                    <p:cond delay="0"/>
                                  </p:stCondLst>
                                  <p:childTnLst>
                                    <p:set>
                                      <p:cBhvr>
                                        <p:cTn id="641" dur="1" fill="hold">
                                          <p:stCondLst>
                                            <p:cond delay="0"/>
                                          </p:stCondLst>
                                        </p:cTn>
                                        <p:tgtEl>
                                          <p:spTgt spid="227447"/>
                                        </p:tgtEl>
                                        <p:attrNameLst>
                                          <p:attrName>style.visibility</p:attrName>
                                        </p:attrNameLst>
                                      </p:cBhvr>
                                      <p:to>
                                        <p:strVal val="hidden"/>
                                      </p:to>
                                    </p:set>
                                  </p:childTnLst>
                                </p:cTn>
                              </p:par>
                            </p:childTnLst>
                          </p:cTn>
                        </p:par>
                        <p:par>
                          <p:cTn id="642" fill="hold">
                            <p:stCondLst>
                              <p:cond delay="500"/>
                            </p:stCondLst>
                            <p:childTnLst>
                              <p:par>
                                <p:cTn id="643" presetID="1" presetClass="entr" presetSubtype="0" fill="hold" grpId="0" nodeType="afterEffect">
                                  <p:stCondLst>
                                    <p:cond delay="0"/>
                                  </p:stCondLst>
                                  <p:childTnLst>
                                    <p:set>
                                      <p:cBhvr>
                                        <p:cTn id="644" dur="1" fill="hold">
                                          <p:stCondLst>
                                            <p:cond delay="0"/>
                                          </p:stCondLst>
                                        </p:cTn>
                                        <p:tgtEl>
                                          <p:spTgt spid="227448"/>
                                        </p:tgtEl>
                                        <p:attrNameLst>
                                          <p:attrName>style.visibility</p:attrName>
                                        </p:attrNameLst>
                                      </p:cBhvr>
                                      <p:to>
                                        <p:strVal val="visible"/>
                                      </p:to>
                                    </p:set>
                                  </p:childTnLst>
                                </p:cTn>
                              </p:par>
                            </p:childTnLst>
                          </p:cTn>
                        </p:par>
                        <p:par>
                          <p:cTn id="645" fill="hold">
                            <p:stCondLst>
                              <p:cond delay="500"/>
                            </p:stCondLst>
                            <p:childTnLst>
                              <p:par>
                                <p:cTn id="646" presetID="1" presetClass="entr" presetSubtype="0" fill="hold" grpId="0" nodeType="afterEffect">
                                  <p:stCondLst>
                                    <p:cond delay="0"/>
                                  </p:stCondLst>
                                  <p:childTnLst>
                                    <p:set>
                                      <p:cBhvr>
                                        <p:cTn id="647" dur="1" fill="hold">
                                          <p:stCondLst>
                                            <p:cond delay="0"/>
                                          </p:stCondLst>
                                        </p:cTn>
                                        <p:tgtEl>
                                          <p:spTgt spid="227457"/>
                                        </p:tgtEl>
                                        <p:attrNameLst>
                                          <p:attrName>style.visibility</p:attrName>
                                        </p:attrNameLst>
                                      </p:cBhvr>
                                      <p:to>
                                        <p:strVal val="visible"/>
                                      </p:to>
                                    </p:set>
                                  </p:childTnLst>
                                </p:cTn>
                              </p:par>
                            </p:childTnLst>
                          </p:cTn>
                        </p:par>
                        <p:par>
                          <p:cTn id="648" fill="hold">
                            <p:stCondLst>
                              <p:cond delay="500"/>
                            </p:stCondLst>
                            <p:childTnLst>
                              <p:par>
                                <p:cTn id="649" presetID="0" presetClass="path" presetSubtype="0" accel="50000" decel="50000" fill="hold" nodeType="afterEffect">
                                  <p:stCondLst>
                                    <p:cond delay="0"/>
                                  </p:stCondLst>
                                  <p:childTnLst>
                                    <p:animMotion origin="layout" path="M -3.33333E-6 3.33333E-6 L -0.37014 3.33333E-6 " pathEditMode="relative" rAng="0" ptsTypes="AA">
                                      <p:cBhvr>
                                        <p:cTn id="650" dur="500" fill="hold"/>
                                        <p:tgtEl>
                                          <p:spTgt spid="227457"/>
                                        </p:tgtEl>
                                        <p:attrNameLst>
                                          <p:attrName>ppt_x</p:attrName>
                                          <p:attrName>ppt_y</p:attrName>
                                        </p:attrNameLst>
                                      </p:cBhvr>
                                      <p:rCtr x="-185" y="0"/>
                                    </p:animMotion>
                                  </p:childTnLst>
                                </p:cTn>
                              </p:par>
                            </p:childTnLst>
                          </p:cTn>
                        </p:par>
                        <p:par>
                          <p:cTn id="651" fill="hold">
                            <p:stCondLst>
                              <p:cond delay="1000"/>
                            </p:stCondLst>
                            <p:childTnLst>
                              <p:par>
                                <p:cTn id="652" presetID="1" presetClass="exit" presetSubtype="0" fill="hold" grpId="1" nodeType="afterEffect">
                                  <p:stCondLst>
                                    <p:cond delay="0"/>
                                  </p:stCondLst>
                                  <p:childTnLst>
                                    <p:set>
                                      <p:cBhvr>
                                        <p:cTn id="653" dur="1" fill="hold">
                                          <p:stCondLst>
                                            <p:cond delay="0"/>
                                          </p:stCondLst>
                                        </p:cTn>
                                        <p:tgtEl>
                                          <p:spTgt spid="227457"/>
                                        </p:tgtEl>
                                        <p:attrNameLst>
                                          <p:attrName>style.visibility</p:attrName>
                                        </p:attrNameLst>
                                      </p:cBhvr>
                                      <p:to>
                                        <p:strVal val="hidden"/>
                                      </p:to>
                                    </p:set>
                                  </p:childTnLst>
                                </p:cTn>
                              </p:par>
                            </p:childTnLst>
                          </p:cTn>
                        </p:par>
                        <p:par>
                          <p:cTn id="654" fill="hold">
                            <p:stCondLst>
                              <p:cond delay="1000"/>
                            </p:stCondLst>
                            <p:childTnLst>
                              <p:par>
                                <p:cTn id="655" presetID="1" presetClass="entr" presetSubtype="0" fill="hold" grpId="0" nodeType="afterEffect">
                                  <p:stCondLst>
                                    <p:cond delay="0"/>
                                  </p:stCondLst>
                                  <p:childTnLst>
                                    <p:set>
                                      <p:cBhvr>
                                        <p:cTn id="656" dur="1" fill="hold">
                                          <p:stCondLst>
                                            <p:cond delay="0"/>
                                          </p:stCondLst>
                                        </p:cTn>
                                        <p:tgtEl>
                                          <p:spTgt spid="227458"/>
                                        </p:tgtEl>
                                        <p:attrNameLst>
                                          <p:attrName>style.visibility</p:attrName>
                                        </p:attrNameLst>
                                      </p:cBhvr>
                                      <p:to>
                                        <p:strVal val="visible"/>
                                      </p:to>
                                    </p:set>
                                  </p:childTnLst>
                                </p:cTn>
                              </p:par>
                            </p:childTnLst>
                          </p:cTn>
                        </p:par>
                        <p:par>
                          <p:cTn id="657" fill="hold">
                            <p:stCondLst>
                              <p:cond delay="1000"/>
                            </p:stCondLst>
                            <p:childTnLst>
                              <p:par>
                                <p:cTn id="658" presetID="0" presetClass="path" presetSubtype="0" accel="50000" decel="50000" fill="hold" nodeType="afterEffect">
                                  <p:stCondLst>
                                    <p:cond delay="0"/>
                                  </p:stCondLst>
                                  <p:childTnLst>
                                    <p:animMotion origin="layout" path="M 5E-6 2.96296E-6 L -0.00086 0.18102 " pathEditMode="relative" rAng="0" ptsTypes="AA">
                                      <p:cBhvr>
                                        <p:cTn id="659" dur="500" fill="hold"/>
                                        <p:tgtEl>
                                          <p:spTgt spid="227458"/>
                                        </p:tgtEl>
                                        <p:attrNameLst>
                                          <p:attrName>ppt_x</p:attrName>
                                          <p:attrName>ppt_y</p:attrName>
                                        </p:attrNameLst>
                                      </p:cBhvr>
                                      <p:rCtr x="-1" y="91"/>
                                    </p:animMotion>
                                  </p:childTnLst>
                                </p:cTn>
                              </p:par>
                            </p:childTnLst>
                          </p:cTn>
                        </p:par>
                        <p:par>
                          <p:cTn id="660" fill="hold">
                            <p:stCondLst>
                              <p:cond delay="1500"/>
                            </p:stCondLst>
                            <p:childTnLst>
                              <p:par>
                                <p:cTn id="661" presetID="42" presetClass="path" presetSubtype="0" accel="50000" decel="50000" fill="hold" nodeType="afterEffect">
                                  <p:stCondLst>
                                    <p:cond delay="0"/>
                                  </p:stCondLst>
                                  <p:childTnLst>
                                    <p:animMotion origin="layout" path="M 5E-6 0.00208 L 5E-6 0.04375 " pathEditMode="relative" rAng="0" ptsTypes="AA">
                                      <p:cBhvr>
                                        <p:cTn id="662" dur="500" fill="hold"/>
                                        <p:tgtEl>
                                          <p:spTgt spid="227448"/>
                                        </p:tgtEl>
                                        <p:attrNameLst>
                                          <p:attrName>ppt_x</p:attrName>
                                          <p:attrName>ppt_y</p:attrName>
                                        </p:attrNameLst>
                                      </p:cBhvr>
                                      <p:rCtr x="0" y="21"/>
                                    </p:animMotion>
                                  </p:childTnLst>
                                </p:cTn>
                              </p:par>
                            </p:childTnLst>
                          </p:cTn>
                        </p:par>
                        <p:par>
                          <p:cTn id="663" fill="hold">
                            <p:stCondLst>
                              <p:cond delay="2000"/>
                            </p:stCondLst>
                            <p:childTnLst>
                              <p:par>
                                <p:cTn id="664" presetID="1" presetClass="exit" presetSubtype="0" fill="hold" grpId="1" nodeType="afterEffect">
                                  <p:stCondLst>
                                    <p:cond delay="0"/>
                                  </p:stCondLst>
                                  <p:childTnLst>
                                    <p:set>
                                      <p:cBhvr>
                                        <p:cTn id="665" dur="1" fill="hold">
                                          <p:stCondLst>
                                            <p:cond delay="0"/>
                                          </p:stCondLst>
                                        </p:cTn>
                                        <p:tgtEl>
                                          <p:spTgt spid="227448"/>
                                        </p:tgtEl>
                                        <p:attrNameLst>
                                          <p:attrName>style.visibility</p:attrName>
                                        </p:attrNameLst>
                                      </p:cBhvr>
                                      <p:to>
                                        <p:strVal val="hidden"/>
                                      </p:to>
                                    </p:set>
                                  </p:childTnLst>
                                </p:cTn>
                              </p:par>
                            </p:childTnLst>
                          </p:cTn>
                        </p:par>
                        <p:par>
                          <p:cTn id="666" fill="hold">
                            <p:stCondLst>
                              <p:cond delay="2000"/>
                            </p:stCondLst>
                            <p:childTnLst>
                              <p:par>
                                <p:cTn id="667" presetID="1" presetClass="entr" presetSubtype="0" fill="hold" grpId="0" nodeType="afterEffect">
                                  <p:stCondLst>
                                    <p:cond delay="0"/>
                                  </p:stCondLst>
                                  <p:childTnLst>
                                    <p:set>
                                      <p:cBhvr>
                                        <p:cTn id="668" dur="1" fill="hold">
                                          <p:stCondLst>
                                            <p:cond delay="0"/>
                                          </p:stCondLst>
                                        </p:cTn>
                                        <p:tgtEl>
                                          <p:spTgt spid="227449"/>
                                        </p:tgtEl>
                                        <p:attrNameLst>
                                          <p:attrName>style.visibility</p:attrName>
                                        </p:attrNameLst>
                                      </p:cBhvr>
                                      <p:to>
                                        <p:strVal val="visible"/>
                                      </p:to>
                                    </p:set>
                                  </p:childTnLst>
                                </p:cTn>
                              </p:par>
                            </p:childTnLst>
                          </p:cTn>
                        </p:par>
                        <p:par>
                          <p:cTn id="669" fill="hold">
                            <p:stCondLst>
                              <p:cond delay="2000"/>
                            </p:stCondLst>
                            <p:childTnLst>
                              <p:par>
                                <p:cTn id="670" presetID="1" presetClass="entr" presetSubtype="0" fill="hold" grpId="0" nodeType="afterEffect">
                                  <p:stCondLst>
                                    <p:cond delay="0"/>
                                  </p:stCondLst>
                                  <p:childTnLst>
                                    <p:set>
                                      <p:cBhvr>
                                        <p:cTn id="671" dur="1" fill="hold">
                                          <p:stCondLst>
                                            <p:cond delay="0"/>
                                          </p:stCondLst>
                                        </p:cTn>
                                        <p:tgtEl>
                                          <p:spTgt spid="227459"/>
                                        </p:tgtEl>
                                        <p:attrNameLst>
                                          <p:attrName>style.visibility</p:attrName>
                                        </p:attrNameLst>
                                      </p:cBhvr>
                                      <p:to>
                                        <p:strVal val="visible"/>
                                      </p:to>
                                    </p:set>
                                  </p:childTnLst>
                                </p:cTn>
                              </p:par>
                            </p:childTnLst>
                          </p:cTn>
                        </p:par>
                        <p:par>
                          <p:cTn id="672" fill="hold">
                            <p:stCondLst>
                              <p:cond delay="2000"/>
                            </p:stCondLst>
                            <p:childTnLst>
                              <p:par>
                                <p:cTn id="673" presetID="0" presetClass="path" presetSubtype="0" accel="50000" decel="50000" fill="hold" nodeType="afterEffect">
                                  <p:stCondLst>
                                    <p:cond delay="0"/>
                                  </p:stCondLst>
                                  <p:childTnLst>
                                    <p:animMotion origin="layout" path="M -3.33333E-6 0 L -0.14809 0 " pathEditMode="relative" rAng="0" ptsTypes="AA">
                                      <p:cBhvr>
                                        <p:cTn id="674" dur="500" fill="hold"/>
                                        <p:tgtEl>
                                          <p:spTgt spid="227459"/>
                                        </p:tgtEl>
                                        <p:attrNameLst>
                                          <p:attrName>ppt_x</p:attrName>
                                          <p:attrName>ppt_y</p:attrName>
                                        </p:attrNameLst>
                                      </p:cBhvr>
                                      <p:rCtr x="-74" y="0"/>
                                    </p:animMotion>
                                  </p:childTnLst>
                                </p:cTn>
                              </p:par>
                            </p:childTnLst>
                          </p:cTn>
                        </p:par>
                        <p:par>
                          <p:cTn id="675" fill="hold">
                            <p:stCondLst>
                              <p:cond delay="2500"/>
                            </p:stCondLst>
                            <p:childTnLst>
                              <p:par>
                                <p:cTn id="676" presetID="1" presetClass="exit" presetSubtype="0" fill="hold" grpId="1" nodeType="afterEffect">
                                  <p:stCondLst>
                                    <p:cond delay="0"/>
                                  </p:stCondLst>
                                  <p:childTnLst>
                                    <p:set>
                                      <p:cBhvr>
                                        <p:cTn id="677" dur="1" fill="hold">
                                          <p:stCondLst>
                                            <p:cond delay="0"/>
                                          </p:stCondLst>
                                        </p:cTn>
                                        <p:tgtEl>
                                          <p:spTgt spid="227459"/>
                                        </p:tgtEl>
                                        <p:attrNameLst>
                                          <p:attrName>style.visibility</p:attrName>
                                        </p:attrNameLst>
                                      </p:cBhvr>
                                      <p:to>
                                        <p:strVal val="hidden"/>
                                      </p:to>
                                    </p:set>
                                  </p:childTnLst>
                                </p:cTn>
                              </p:par>
                            </p:childTnLst>
                          </p:cTn>
                        </p:par>
                        <p:par>
                          <p:cTn id="678" fill="hold">
                            <p:stCondLst>
                              <p:cond delay="2500"/>
                            </p:stCondLst>
                            <p:childTnLst>
                              <p:par>
                                <p:cTn id="679" presetID="1" presetClass="entr" presetSubtype="0" fill="hold" grpId="0" nodeType="afterEffect">
                                  <p:stCondLst>
                                    <p:cond delay="0"/>
                                  </p:stCondLst>
                                  <p:childTnLst>
                                    <p:set>
                                      <p:cBhvr>
                                        <p:cTn id="680" dur="1" fill="hold">
                                          <p:stCondLst>
                                            <p:cond delay="0"/>
                                          </p:stCondLst>
                                        </p:cTn>
                                        <p:tgtEl>
                                          <p:spTgt spid="227460"/>
                                        </p:tgtEl>
                                        <p:attrNameLst>
                                          <p:attrName>style.visibility</p:attrName>
                                        </p:attrNameLst>
                                      </p:cBhvr>
                                      <p:to>
                                        <p:strVal val="visible"/>
                                      </p:to>
                                    </p:set>
                                  </p:childTnLst>
                                </p:cTn>
                              </p:par>
                            </p:childTnLst>
                          </p:cTn>
                        </p:par>
                        <p:par>
                          <p:cTn id="681" fill="hold">
                            <p:stCondLst>
                              <p:cond delay="2500"/>
                            </p:stCondLst>
                            <p:childTnLst>
                              <p:par>
                                <p:cTn id="682" presetID="0" presetClass="path" presetSubtype="0" accel="50000" decel="50000" fill="hold" nodeType="afterEffect">
                                  <p:stCondLst>
                                    <p:cond delay="0"/>
                                  </p:stCondLst>
                                  <p:childTnLst>
                                    <p:animMotion origin="layout" path="M 5E-6 2.96296E-6 L -0.00086 0.18102 " pathEditMode="relative" rAng="0" ptsTypes="AA">
                                      <p:cBhvr>
                                        <p:cTn id="683" dur="500" fill="hold"/>
                                        <p:tgtEl>
                                          <p:spTgt spid="227460"/>
                                        </p:tgtEl>
                                        <p:attrNameLst>
                                          <p:attrName>ppt_x</p:attrName>
                                          <p:attrName>ppt_y</p:attrName>
                                        </p:attrNameLst>
                                      </p:cBhvr>
                                      <p:rCtr x="-1" y="91"/>
                                    </p:animMotion>
                                  </p:childTnLst>
                                </p:cTn>
                              </p:par>
                            </p:childTnLst>
                          </p:cTn>
                        </p:par>
                        <p:par>
                          <p:cTn id="684" fill="hold">
                            <p:stCondLst>
                              <p:cond delay="3000"/>
                            </p:stCondLst>
                            <p:childTnLst>
                              <p:par>
                                <p:cTn id="685" presetID="42" presetClass="path" presetSubtype="0" accel="50000" decel="50000" fill="hold" nodeType="afterEffect">
                                  <p:stCondLst>
                                    <p:cond delay="0"/>
                                  </p:stCondLst>
                                  <p:childTnLst>
                                    <p:animMotion origin="layout" path="M 5E-6 0.00208 L 5E-6 0.04375 " pathEditMode="relative" rAng="0" ptsTypes="AA">
                                      <p:cBhvr>
                                        <p:cTn id="686" dur="500" fill="hold"/>
                                        <p:tgtEl>
                                          <p:spTgt spid="227449"/>
                                        </p:tgtEl>
                                        <p:attrNameLst>
                                          <p:attrName>ppt_x</p:attrName>
                                          <p:attrName>ppt_y</p:attrName>
                                        </p:attrNameLst>
                                      </p:cBhvr>
                                      <p:rCtr x="0" y="21"/>
                                    </p:animMotion>
                                  </p:childTnLst>
                                </p:cTn>
                              </p:par>
                            </p:childTnLst>
                          </p:cTn>
                        </p:par>
                        <p:par>
                          <p:cTn id="687" fill="hold">
                            <p:stCondLst>
                              <p:cond delay="3500"/>
                            </p:stCondLst>
                            <p:childTnLst>
                              <p:par>
                                <p:cTn id="688" presetID="1" presetClass="exit" presetSubtype="0" fill="hold" grpId="1" nodeType="afterEffect">
                                  <p:stCondLst>
                                    <p:cond delay="0"/>
                                  </p:stCondLst>
                                  <p:childTnLst>
                                    <p:set>
                                      <p:cBhvr>
                                        <p:cTn id="689" dur="1" fill="hold">
                                          <p:stCondLst>
                                            <p:cond delay="0"/>
                                          </p:stCondLst>
                                        </p:cTn>
                                        <p:tgtEl>
                                          <p:spTgt spid="227449"/>
                                        </p:tgtEl>
                                        <p:attrNameLst>
                                          <p:attrName>style.visibility</p:attrName>
                                        </p:attrNameLst>
                                      </p:cBhvr>
                                      <p:to>
                                        <p:strVal val="hidden"/>
                                      </p:to>
                                    </p:set>
                                  </p:childTnLst>
                                </p:cTn>
                              </p:par>
                            </p:childTnLst>
                          </p:cTn>
                        </p:par>
                        <p:par>
                          <p:cTn id="690" fill="hold">
                            <p:stCondLst>
                              <p:cond delay="3500"/>
                            </p:stCondLst>
                            <p:childTnLst>
                              <p:par>
                                <p:cTn id="691" presetID="1" presetClass="entr" presetSubtype="0" fill="hold" grpId="0" nodeType="afterEffect">
                                  <p:stCondLst>
                                    <p:cond delay="0"/>
                                  </p:stCondLst>
                                  <p:childTnLst>
                                    <p:set>
                                      <p:cBhvr>
                                        <p:cTn id="692" dur="1" fill="hold">
                                          <p:stCondLst>
                                            <p:cond delay="0"/>
                                          </p:stCondLst>
                                        </p:cTn>
                                        <p:tgtEl>
                                          <p:spTgt spid="227450"/>
                                        </p:tgtEl>
                                        <p:attrNameLst>
                                          <p:attrName>style.visibility</p:attrName>
                                        </p:attrNameLst>
                                      </p:cBhvr>
                                      <p:to>
                                        <p:strVal val="visible"/>
                                      </p:to>
                                    </p:set>
                                  </p:childTnLst>
                                </p:cTn>
                              </p:par>
                            </p:childTnLst>
                          </p:cTn>
                        </p:par>
                        <p:par>
                          <p:cTn id="693" fill="hold">
                            <p:stCondLst>
                              <p:cond delay="3500"/>
                            </p:stCondLst>
                            <p:childTnLst>
                              <p:par>
                                <p:cTn id="694" presetID="1" presetClass="entr" presetSubtype="0" fill="hold" grpId="0" nodeType="afterEffect">
                                  <p:stCondLst>
                                    <p:cond delay="0"/>
                                  </p:stCondLst>
                                  <p:childTnLst>
                                    <p:set>
                                      <p:cBhvr>
                                        <p:cTn id="695" dur="1" fill="hold">
                                          <p:stCondLst>
                                            <p:cond delay="0"/>
                                          </p:stCondLst>
                                        </p:cTn>
                                        <p:tgtEl>
                                          <p:spTgt spid="227461"/>
                                        </p:tgtEl>
                                        <p:attrNameLst>
                                          <p:attrName>style.visibility</p:attrName>
                                        </p:attrNameLst>
                                      </p:cBhvr>
                                      <p:to>
                                        <p:strVal val="visible"/>
                                      </p:to>
                                    </p:set>
                                  </p:childTnLst>
                                </p:cTn>
                              </p:par>
                            </p:childTnLst>
                          </p:cTn>
                        </p:par>
                        <p:par>
                          <p:cTn id="696" fill="hold">
                            <p:stCondLst>
                              <p:cond delay="3500"/>
                            </p:stCondLst>
                            <p:childTnLst>
                              <p:par>
                                <p:cTn id="697" presetID="0" presetClass="path" presetSubtype="0" accel="50000" decel="50000" fill="hold" nodeType="afterEffect">
                                  <p:stCondLst>
                                    <p:cond delay="0"/>
                                  </p:stCondLst>
                                  <p:childTnLst>
                                    <p:animMotion origin="layout" path="M -3.33333E-6 -3.33333E-6 L -0.58975 -3.33333E-6 " pathEditMode="relative" rAng="0" ptsTypes="AA">
                                      <p:cBhvr>
                                        <p:cTn id="698" dur="1000" fill="hold"/>
                                        <p:tgtEl>
                                          <p:spTgt spid="227461"/>
                                        </p:tgtEl>
                                        <p:attrNameLst>
                                          <p:attrName>ppt_x</p:attrName>
                                          <p:attrName>ppt_y</p:attrName>
                                        </p:attrNameLst>
                                      </p:cBhvr>
                                      <p:rCtr x="-295" y="0"/>
                                    </p:animMotion>
                                  </p:childTnLst>
                                </p:cTn>
                              </p:par>
                            </p:childTnLst>
                          </p:cTn>
                        </p:par>
                        <p:par>
                          <p:cTn id="699" fill="hold">
                            <p:stCondLst>
                              <p:cond delay="4500"/>
                            </p:stCondLst>
                            <p:childTnLst>
                              <p:par>
                                <p:cTn id="700" presetID="1" presetClass="exit" presetSubtype="0" fill="hold" grpId="1" nodeType="afterEffect">
                                  <p:stCondLst>
                                    <p:cond delay="0"/>
                                  </p:stCondLst>
                                  <p:childTnLst>
                                    <p:set>
                                      <p:cBhvr>
                                        <p:cTn id="701" dur="1" fill="hold">
                                          <p:stCondLst>
                                            <p:cond delay="0"/>
                                          </p:stCondLst>
                                        </p:cTn>
                                        <p:tgtEl>
                                          <p:spTgt spid="227461"/>
                                        </p:tgtEl>
                                        <p:attrNameLst>
                                          <p:attrName>style.visibility</p:attrName>
                                        </p:attrNameLst>
                                      </p:cBhvr>
                                      <p:to>
                                        <p:strVal val="hidden"/>
                                      </p:to>
                                    </p:set>
                                  </p:childTnLst>
                                </p:cTn>
                              </p:par>
                            </p:childTnLst>
                          </p:cTn>
                        </p:par>
                        <p:par>
                          <p:cTn id="702" fill="hold">
                            <p:stCondLst>
                              <p:cond delay="4500"/>
                            </p:stCondLst>
                            <p:childTnLst>
                              <p:par>
                                <p:cTn id="703" presetID="1" presetClass="entr" presetSubtype="0" fill="hold" grpId="1" nodeType="afterEffect">
                                  <p:stCondLst>
                                    <p:cond delay="0"/>
                                  </p:stCondLst>
                                  <p:childTnLst>
                                    <p:set>
                                      <p:cBhvr>
                                        <p:cTn id="704" dur="1" fill="hold">
                                          <p:stCondLst>
                                            <p:cond delay="0"/>
                                          </p:stCondLst>
                                        </p:cTn>
                                        <p:tgtEl>
                                          <p:spTgt spid="227462"/>
                                        </p:tgtEl>
                                        <p:attrNameLst>
                                          <p:attrName>style.visibility</p:attrName>
                                        </p:attrNameLst>
                                      </p:cBhvr>
                                      <p:to>
                                        <p:strVal val="visible"/>
                                      </p:to>
                                    </p:set>
                                  </p:childTnLst>
                                </p:cTn>
                              </p:par>
                            </p:childTnLst>
                          </p:cTn>
                        </p:par>
                        <p:par>
                          <p:cTn id="705" fill="hold">
                            <p:stCondLst>
                              <p:cond delay="4500"/>
                            </p:stCondLst>
                            <p:childTnLst>
                              <p:par>
                                <p:cTn id="706" presetID="0" presetClass="path" presetSubtype="0" accel="50000" decel="50000" fill="hold" grpId="0" nodeType="afterEffect">
                                  <p:stCondLst>
                                    <p:cond delay="0"/>
                                  </p:stCondLst>
                                  <p:childTnLst>
                                    <p:animMotion origin="layout" path="M -0.00087 -0.00162 L -0.00156 0.18102 " pathEditMode="relative" rAng="0" ptsTypes="AA">
                                      <p:cBhvr>
                                        <p:cTn id="707" dur="500" fill="hold"/>
                                        <p:tgtEl>
                                          <p:spTgt spid="227462"/>
                                        </p:tgtEl>
                                        <p:attrNameLst>
                                          <p:attrName>ppt_x</p:attrName>
                                          <p:attrName>ppt_y</p:attrName>
                                        </p:attrNameLst>
                                      </p:cBhvr>
                                      <p:rCtr x="0" y="91"/>
                                    </p:animMotion>
                                  </p:childTnLst>
                                </p:cTn>
                              </p:par>
                            </p:childTnLst>
                          </p:cTn>
                        </p:par>
                        <p:par>
                          <p:cTn id="708" fill="hold">
                            <p:stCondLst>
                              <p:cond delay="5000"/>
                            </p:stCondLst>
                            <p:childTnLst>
                              <p:par>
                                <p:cTn id="709" presetID="42" presetClass="path" presetSubtype="0" accel="50000" decel="50000" fill="hold" nodeType="afterEffect">
                                  <p:stCondLst>
                                    <p:cond delay="0"/>
                                  </p:stCondLst>
                                  <p:childTnLst>
                                    <p:animMotion origin="layout" path="M 5E-6 0.00208 L 5E-6 0.04375 " pathEditMode="relative" rAng="0" ptsTypes="AA">
                                      <p:cBhvr>
                                        <p:cTn id="710" dur="500" fill="hold"/>
                                        <p:tgtEl>
                                          <p:spTgt spid="227450"/>
                                        </p:tgtEl>
                                        <p:attrNameLst>
                                          <p:attrName>ppt_x</p:attrName>
                                          <p:attrName>ppt_y</p:attrName>
                                        </p:attrNameLst>
                                      </p:cBhvr>
                                      <p:rCtr x="0" y="21"/>
                                    </p:animMotion>
                                  </p:childTnLst>
                                </p:cTn>
                              </p:par>
                            </p:childTnLst>
                          </p:cTn>
                        </p:par>
                        <p:par>
                          <p:cTn id="711" fill="hold">
                            <p:stCondLst>
                              <p:cond delay="5500"/>
                            </p:stCondLst>
                            <p:childTnLst>
                              <p:par>
                                <p:cTn id="712" presetID="1" presetClass="exit" presetSubtype="0" fill="hold" grpId="1" nodeType="afterEffect">
                                  <p:stCondLst>
                                    <p:cond delay="0"/>
                                  </p:stCondLst>
                                  <p:childTnLst>
                                    <p:set>
                                      <p:cBhvr>
                                        <p:cTn id="713" dur="1" fill="hold">
                                          <p:stCondLst>
                                            <p:cond delay="0"/>
                                          </p:stCondLst>
                                        </p:cTn>
                                        <p:tgtEl>
                                          <p:spTgt spid="227450"/>
                                        </p:tgtEl>
                                        <p:attrNameLst>
                                          <p:attrName>style.visibility</p:attrName>
                                        </p:attrNameLst>
                                      </p:cBhvr>
                                      <p:to>
                                        <p:strVal val="hidden"/>
                                      </p:to>
                                    </p:set>
                                  </p:childTnLst>
                                </p:cTn>
                              </p:par>
                            </p:childTnLst>
                          </p:cTn>
                        </p:par>
                        <p:par>
                          <p:cTn id="714" fill="hold">
                            <p:stCondLst>
                              <p:cond delay="5500"/>
                            </p:stCondLst>
                            <p:childTnLst>
                              <p:par>
                                <p:cTn id="715" presetID="1" presetClass="entr" presetSubtype="0" fill="hold" grpId="0" nodeType="afterEffect">
                                  <p:stCondLst>
                                    <p:cond delay="0"/>
                                  </p:stCondLst>
                                  <p:childTnLst>
                                    <p:set>
                                      <p:cBhvr>
                                        <p:cTn id="716" dur="1" fill="hold">
                                          <p:stCondLst>
                                            <p:cond delay="0"/>
                                          </p:stCondLst>
                                        </p:cTn>
                                        <p:tgtEl>
                                          <p:spTgt spid="227451"/>
                                        </p:tgtEl>
                                        <p:attrNameLst>
                                          <p:attrName>style.visibility</p:attrName>
                                        </p:attrNameLst>
                                      </p:cBhvr>
                                      <p:to>
                                        <p:strVal val="visible"/>
                                      </p:to>
                                    </p:set>
                                  </p:childTnLst>
                                </p:cTn>
                              </p:par>
                            </p:childTnLst>
                          </p:cTn>
                        </p:par>
                        <p:par>
                          <p:cTn id="717" fill="hold">
                            <p:stCondLst>
                              <p:cond delay="5500"/>
                            </p:stCondLst>
                            <p:childTnLst>
                              <p:par>
                                <p:cTn id="718" presetID="1" presetClass="entr" presetSubtype="0" fill="hold" grpId="0" nodeType="afterEffect">
                                  <p:stCondLst>
                                    <p:cond delay="0"/>
                                  </p:stCondLst>
                                  <p:childTnLst>
                                    <p:set>
                                      <p:cBhvr>
                                        <p:cTn id="719" dur="1" fill="hold">
                                          <p:stCondLst>
                                            <p:cond delay="0"/>
                                          </p:stCondLst>
                                        </p:cTn>
                                        <p:tgtEl>
                                          <p:spTgt spid="227463"/>
                                        </p:tgtEl>
                                        <p:attrNameLst>
                                          <p:attrName>style.visibility</p:attrName>
                                        </p:attrNameLst>
                                      </p:cBhvr>
                                      <p:to>
                                        <p:strVal val="visible"/>
                                      </p:to>
                                    </p:set>
                                  </p:childTnLst>
                                </p:cTn>
                              </p:par>
                            </p:childTnLst>
                          </p:cTn>
                        </p:par>
                        <p:par>
                          <p:cTn id="720" fill="hold">
                            <p:stCondLst>
                              <p:cond delay="5500"/>
                            </p:stCondLst>
                            <p:childTnLst>
                              <p:par>
                                <p:cTn id="721" presetID="0" presetClass="path" presetSubtype="0" accel="50000" decel="50000" fill="hold" nodeType="afterEffect">
                                  <p:stCondLst>
                                    <p:cond delay="0"/>
                                  </p:stCondLst>
                                  <p:childTnLst>
                                    <p:animMotion origin="layout" path="M -3.33333E-6 0 L -0.14809 0 " pathEditMode="relative" rAng="0" ptsTypes="AA">
                                      <p:cBhvr>
                                        <p:cTn id="722" dur="500" fill="hold"/>
                                        <p:tgtEl>
                                          <p:spTgt spid="227463"/>
                                        </p:tgtEl>
                                        <p:attrNameLst>
                                          <p:attrName>ppt_x</p:attrName>
                                          <p:attrName>ppt_y</p:attrName>
                                        </p:attrNameLst>
                                      </p:cBhvr>
                                      <p:rCtr x="-74" y="0"/>
                                    </p:animMotion>
                                  </p:childTnLst>
                                </p:cTn>
                              </p:par>
                            </p:childTnLst>
                          </p:cTn>
                        </p:par>
                        <p:par>
                          <p:cTn id="723" fill="hold">
                            <p:stCondLst>
                              <p:cond delay="6000"/>
                            </p:stCondLst>
                            <p:childTnLst>
                              <p:par>
                                <p:cTn id="724" presetID="1" presetClass="exit" presetSubtype="0" fill="hold" grpId="1" nodeType="afterEffect">
                                  <p:stCondLst>
                                    <p:cond delay="0"/>
                                  </p:stCondLst>
                                  <p:childTnLst>
                                    <p:set>
                                      <p:cBhvr>
                                        <p:cTn id="725" dur="1" fill="hold">
                                          <p:stCondLst>
                                            <p:cond delay="0"/>
                                          </p:stCondLst>
                                        </p:cTn>
                                        <p:tgtEl>
                                          <p:spTgt spid="227463"/>
                                        </p:tgtEl>
                                        <p:attrNameLst>
                                          <p:attrName>style.visibility</p:attrName>
                                        </p:attrNameLst>
                                      </p:cBhvr>
                                      <p:to>
                                        <p:strVal val="hidden"/>
                                      </p:to>
                                    </p:set>
                                  </p:childTnLst>
                                </p:cTn>
                              </p:par>
                            </p:childTnLst>
                          </p:cTn>
                        </p:par>
                        <p:par>
                          <p:cTn id="726" fill="hold">
                            <p:stCondLst>
                              <p:cond delay="6000"/>
                            </p:stCondLst>
                            <p:childTnLst>
                              <p:par>
                                <p:cTn id="727" presetID="1" presetClass="entr" presetSubtype="0" fill="hold" grpId="1" nodeType="afterEffect">
                                  <p:stCondLst>
                                    <p:cond delay="0"/>
                                  </p:stCondLst>
                                  <p:childTnLst>
                                    <p:set>
                                      <p:cBhvr>
                                        <p:cTn id="728" dur="1" fill="hold">
                                          <p:stCondLst>
                                            <p:cond delay="0"/>
                                          </p:stCondLst>
                                        </p:cTn>
                                        <p:tgtEl>
                                          <p:spTgt spid="227464"/>
                                        </p:tgtEl>
                                        <p:attrNameLst>
                                          <p:attrName>style.visibility</p:attrName>
                                        </p:attrNameLst>
                                      </p:cBhvr>
                                      <p:to>
                                        <p:strVal val="visible"/>
                                      </p:to>
                                    </p:set>
                                  </p:childTnLst>
                                </p:cTn>
                              </p:par>
                            </p:childTnLst>
                          </p:cTn>
                        </p:par>
                        <p:par>
                          <p:cTn id="729" fill="hold">
                            <p:stCondLst>
                              <p:cond delay="6000"/>
                            </p:stCondLst>
                            <p:childTnLst>
                              <p:par>
                                <p:cTn id="730" presetID="0" presetClass="path" presetSubtype="0" accel="50000" decel="50000" fill="hold" grpId="0" nodeType="afterEffect">
                                  <p:stCondLst>
                                    <p:cond delay="0"/>
                                  </p:stCondLst>
                                  <p:childTnLst>
                                    <p:animMotion origin="layout" path="M -3.33333E-6 2.96296E-6 L -0.00086 0.13495 " pathEditMode="relative" rAng="0" ptsTypes="AA">
                                      <p:cBhvr>
                                        <p:cTn id="731" dur="500" fill="hold"/>
                                        <p:tgtEl>
                                          <p:spTgt spid="227464"/>
                                        </p:tgtEl>
                                        <p:attrNameLst>
                                          <p:attrName>ppt_x</p:attrName>
                                          <p:attrName>ppt_y</p:attrName>
                                        </p:attrNameLst>
                                      </p:cBhvr>
                                      <p:rCtr x="-1" y="67"/>
                                    </p:animMotion>
                                  </p:childTnLst>
                                </p:cTn>
                              </p:par>
                            </p:childTnLst>
                          </p:cTn>
                        </p:par>
                        <p:par>
                          <p:cTn id="732" fill="hold">
                            <p:stCondLst>
                              <p:cond delay="6500"/>
                            </p:stCondLst>
                            <p:childTnLst>
                              <p:par>
                                <p:cTn id="733" presetID="42" presetClass="path" presetSubtype="0" accel="50000" decel="50000" fill="hold" nodeType="afterEffect">
                                  <p:stCondLst>
                                    <p:cond delay="0"/>
                                  </p:stCondLst>
                                  <p:childTnLst>
                                    <p:animMotion origin="layout" path="M 5E-6 0.00208 L 5E-6 0.04375 " pathEditMode="relative" rAng="0" ptsTypes="AA">
                                      <p:cBhvr>
                                        <p:cTn id="734" dur="500" fill="hold"/>
                                        <p:tgtEl>
                                          <p:spTgt spid="227451"/>
                                        </p:tgtEl>
                                        <p:attrNameLst>
                                          <p:attrName>ppt_x</p:attrName>
                                          <p:attrName>ppt_y</p:attrName>
                                        </p:attrNameLst>
                                      </p:cBhvr>
                                      <p:rCtr x="0" y="21"/>
                                    </p:animMotion>
                                  </p:childTnLst>
                                </p:cTn>
                              </p:par>
                            </p:childTnLst>
                          </p:cTn>
                        </p:par>
                        <p:par>
                          <p:cTn id="735" fill="hold">
                            <p:stCondLst>
                              <p:cond delay="7000"/>
                            </p:stCondLst>
                            <p:childTnLst>
                              <p:par>
                                <p:cTn id="736" presetID="1" presetClass="exit" presetSubtype="0" fill="hold" grpId="1" nodeType="afterEffect">
                                  <p:stCondLst>
                                    <p:cond delay="0"/>
                                  </p:stCondLst>
                                  <p:childTnLst>
                                    <p:set>
                                      <p:cBhvr>
                                        <p:cTn id="737" dur="1" fill="hold">
                                          <p:stCondLst>
                                            <p:cond delay="0"/>
                                          </p:stCondLst>
                                        </p:cTn>
                                        <p:tgtEl>
                                          <p:spTgt spid="227451"/>
                                        </p:tgtEl>
                                        <p:attrNameLst>
                                          <p:attrName>style.visibility</p:attrName>
                                        </p:attrNameLst>
                                      </p:cBhvr>
                                      <p:to>
                                        <p:strVal val="hidden"/>
                                      </p:to>
                                    </p:set>
                                  </p:childTnLst>
                                </p:cTn>
                              </p:par>
                            </p:childTnLst>
                          </p:cTn>
                        </p:par>
                        <p:par>
                          <p:cTn id="738" fill="hold">
                            <p:stCondLst>
                              <p:cond delay="7000"/>
                            </p:stCondLst>
                            <p:childTnLst>
                              <p:par>
                                <p:cTn id="739" presetID="1" presetClass="entr" presetSubtype="0" fill="hold" grpId="0" nodeType="afterEffect">
                                  <p:stCondLst>
                                    <p:cond delay="0"/>
                                  </p:stCondLst>
                                  <p:childTnLst>
                                    <p:set>
                                      <p:cBhvr>
                                        <p:cTn id="740" dur="1" fill="hold">
                                          <p:stCondLst>
                                            <p:cond delay="0"/>
                                          </p:stCondLst>
                                        </p:cTn>
                                        <p:tgtEl>
                                          <p:spTgt spid="227452"/>
                                        </p:tgtEl>
                                        <p:attrNameLst>
                                          <p:attrName>style.visibility</p:attrName>
                                        </p:attrNameLst>
                                      </p:cBhvr>
                                      <p:to>
                                        <p:strVal val="visible"/>
                                      </p:to>
                                    </p:set>
                                  </p:childTnLst>
                                </p:cTn>
                              </p:par>
                            </p:childTnLst>
                          </p:cTn>
                        </p:par>
                        <p:par>
                          <p:cTn id="741" fill="hold">
                            <p:stCondLst>
                              <p:cond delay="7000"/>
                            </p:stCondLst>
                            <p:childTnLst>
                              <p:par>
                                <p:cTn id="742" presetID="1" presetClass="entr" presetSubtype="0" fill="hold" grpId="0" nodeType="afterEffect">
                                  <p:stCondLst>
                                    <p:cond delay="0"/>
                                  </p:stCondLst>
                                  <p:childTnLst>
                                    <p:set>
                                      <p:cBhvr>
                                        <p:cTn id="743" dur="1" fill="hold">
                                          <p:stCondLst>
                                            <p:cond delay="0"/>
                                          </p:stCondLst>
                                        </p:cTn>
                                        <p:tgtEl>
                                          <p:spTgt spid="227465"/>
                                        </p:tgtEl>
                                        <p:attrNameLst>
                                          <p:attrName>style.visibility</p:attrName>
                                        </p:attrNameLst>
                                      </p:cBhvr>
                                      <p:to>
                                        <p:strVal val="visible"/>
                                      </p:to>
                                    </p:set>
                                  </p:childTnLst>
                                </p:cTn>
                              </p:par>
                            </p:childTnLst>
                          </p:cTn>
                        </p:par>
                        <p:par>
                          <p:cTn id="744" fill="hold">
                            <p:stCondLst>
                              <p:cond delay="7000"/>
                            </p:stCondLst>
                            <p:childTnLst>
                              <p:par>
                                <p:cTn id="745" presetID="0" presetClass="path" presetSubtype="0" accel="50000" decel="50000" fill="hold" nodeType="afterEffect">
                                  <p:stCondLst>
                                    <p:cond delay="0"/>
                                  </p:stCondLst>
                                  <p:childTnLst>
                                    <p:animMotion origin="layout" path="M -3.33333E-6 2.22222E-6 L -0.075 2.22222E-6 " pathEditMode="relative" rAng="0" ptsTypes="AA">
                                      <p:cBhvr>
                                        <p:cTn id="746" dur="500" fill="hold"/>
                                        <p:tgtEl>
                                          <p:spTgt spid="227465"/>
                                        </p:tgtEl>
                                        <p:attrNameLst>
                                          <p:attrName>ppt_x</p:attrName>
                                          <p:attrName>ppt_y</p:attrName>
                                        </p:attrNameLst>
                                      </p:cBhvr>
                                      <p:rCtr x="-38" y="0"/>
                                    </p:animMotion>
                                  </p:childTnLst>
                                </p:cTn>
                              </p:par>
                            </p:childTnLst>
                          </p:cTn>
                        </p:par>
                        <p:par>
                          <p:cTn id="747" fill="hold">
                            <p:stCondLst>
                              <p:cond delay="7500"/>
                            </p:stCondLst>
                            <p:childTnLst>
                              <p:par>
                                <p:cTn id="748" presetID="1" presetClass="exit" presetSubtype="0" fill="hold" grpId="1" nodeType="afterEffect">
                                  <p:stCondLst>
                                    <p:cond delay="0"/>
                                  </p:stCondLst>
                                  <p:childTnLst>
                                    <p:set>
                                      <p:cBhvr>
                                        <p:cTn id="749" dur="1" fill="hold">
                                          <p:stCondLst>
                                            <p:cond delay="0"/>
                                          </p:stCondLst>
                                        </p:cTn>
                                        <p:tgtEl>
                                          <p:spTgt spid="227465"/>
                                        </p:tgtEl>
                                        <p:attrNameLst>
                                          <p:attrName>style.visibility</p:attrName>
                                        </p:attrNameLst>
                                      </p:cBhvr>
                                      <p:to>
                                        <p:strVal val="hidden"/>
                                      </p:to>
                                    </p:set>
                                  </p:childTnLst>
                                </p:cTn>
                              </p:par>
                            </p:childTnLst>
                          </p:cTn>
                        </p:par>
                        <p:par>
                          <p:cTn id="750" fill="hold">
                            <p:stCondLst>
                              <p:cond delay="7500"/>
                            </p:stCondLst>
                            <p:childTnLst>
                              <p:par>
                                <p:cTn id="751" presetID="1" presetClass="entr" presetSubtype="0" fill="hold" grpId="0" nodeType="afterEffect">
                                  <p:stCondLst>
                                    <p:cond delay="0"/>
                                  </p:stCondLst>
                                  <p:childTnLst>
                                    <p:set>
                                      <p:cBhvr>
                                        <p:cTn id="752" dur="1" fill="hold">
                                          <p:stCondLst>
                                            <p:cond delay="0"/>
                                          </p:stCondLst>
                                        </p:cTn>
                                        <p:tgtEl>
                                          <p:spTgt spid="227466"/>
                                        </p:tgtEl>
                                        <p:attrNameLst>
                                          <p:attrName>style.visibility</p:attrName>
                                        </p:attrNameLst>
                                      </p:cBhvr>
                                      <p:to>
                                        <p:strVal val="visible"/>
                                      </p:to>
                                    </p:set>
                                  </p:childTnLst>
                                </p:cTn>
                              </p:par>
                            </p:childTnLst>
                          </p:cTn>
                        </p:par>
                        <p:par>
                          <p:cTn id="753" fill="hold">
                            <p:stCondLst>
                              <p:cond delay="7500"/>
                            </p:stCondLst>
                            <p:childTnLst>
                              <p:par>
                                <p:cTn id="754" presetID="0" presetClass="path" presetSubtype="0" accel="50000" decel="50000" fill="hold" nodeType="afterEffect">
                                  <p:stCondLst>
                                    <p:cond delay="0"/>
                                  </p:stCondLst>
                                  <p:childTnLst>
                                    <p:animMotion origin="layout" path="M 5E-6 2.96296E-6 L -0.00086 0.18102 " pathEditMode="relative" rAng="0" ptsTypes="AA">
                                      <p:cBhvr>
                                        <p:cTn id="755" dur="500" fill="hold"/>
                                        <p:tgtEl>
                                          <p:spTgt spid="227466"/>
                                        </p:tgtEl>
                                        <p:attrNameLst>
                                          <p:attrName>ppt_x</p:attrName>
                                          <p:attrName>ppt_y</p:attrName>
                                        </p:attrNameLst>
                                      </p:cBhvr>
                                      <p:rCtr x="-1" y="91"/>
                                    </p:animMotion>
                                  </p:childTnLst>
                                </p:cTn>
                              </p:par>
                            </p:childTnLst>
                          </p:cTn>
                        </p:par>
                        <p:par>
                          <p:cTn id="756" fill="hold">
                            <p:stCondLst>
                              <p:cond delay="8000"/>
                            </p:stCondLst>
                            <p:childTnLst>
                              <p:par>
                                <p:cTn id="757" presetID="42" presetClass="path" presetSubtype="0" accel="50000" decel="50000" fill="hold" nodeType="afterEffect">
                                  <p:stCondLst>
                                    <p:cond delay="0"/>
                                  </p:stCondLst>
                                  <p:childTnLst>
                                    <p:animMotion origin="layout" path="M 5E-6 0.00208 L 5E-6 0.04375 " pathEditMode="relative" rAng="0" ptsTypes="AA">
                                      <p:cBhvr>
                                        <p:cTn id="758" dur="500" fill="hold"/>
                                        <p:tgtEl>
                                          <p:spTgt spid="227452"/>
                                        </p:tgtEl>
                                        <p:attrNameLst>
                                          <p:attrName>ppt_x</p:attrName>
                                          <p:attrName>ppt_y</p:attrName>
                                        </p:attrNameLst>
                                      </p:cBhvr>
                                      <p:rCtr x="0" y="21"/>
                                    </p:animMotion>
                                  </p:childTnLst>
                                </p:cTn>
                              </p:par>
                            </p:childTnLst>
                          </p:cTn>
                        </p:par>
                        <p:par>
                          <p:cTn id="759" fill="hold">
                            <p:stCondLst>
                              <p:cond delay="8500"/>
                            </p:stCondLst>
                            <p:childTnLst>
                              <p:par>
                                <p:cTn id="760" presetID="1" presetClass="exit" presetSubtype="0" fill="hold" grpId="1" nodeType="afterEffect">
                                  <p:stCondLst>
                                    <p:cond delay="0"/>
                                  </p:stCondLst>
                                  <p:childTnLst>
                                    <p:set>
                                      <p:cBhvr>
                                        <p:cTn id="761" dur="1" fill="hold">
                                          <p:stCondLst>
                                            <p:cond delay="0"/>
                                          </p:stCondLst>
                                        </p:cTn>
                                        <p:tgtEl>
                                          <p:spTgt spid="227452"/>
                                        </p:tgtEl>
                                        <p:attrNameLst>
                                          <p:attrName>style.visibility</p:attrName>
                                        </p:attrNameLst>
                                      </p:cBhvr>
                                      <p:to>
                                        <p:strVal val="hidden"/>
                                      </p:to>
                                    </p:set>
                                  </p:childTnLst>
                                </p:cTn>
                              </p:par>
                            </p:childTnLst>
                          </p:cTn>
                        </p:par>
                        <p:par>
                          <p:cTn id="762" fill="hold">
                            <p:stCondLst>
                              <p:cond delay="8500"/>
                            </p:stCondLst>
                            <p:childTnLst>
                              <p:par>
                                <p:cTn id="763" presetID="1" presetClass="entr" presetSubtype="0" fill="hold" grpId="0" nodeType="afterEffect">
                                  <p:stCondLst>
                                    <p:cond delay="0"/>
                                  </p:stCondLst>
                                  <p:childTnLst>
                                    <p:set>
                                      <p:cBhvr>
                                        <p:cTn id="764" dur="1" fill="hold">
                                          <p:stCondLst>
                                            <p:cond delay="0"/>
                                          </p:stCondLst>
                                        </p:cTn>
                                        <p:tgtEl>
                                          <p:spTgt spid="227453"/>
                                        </p:tgtEl>
                                        <p:attrNameLst>
                                          <p:attrName>style.visibility</p:attrName>
                                        </p:attrNameLst>
                                      </p:cBhvr>
                                      <p:to>
                                        <p:strVal val="visible"/>
                                      </p:to>
                                    </p:set>
                                  </p:childTnLst>
                                </p:cTn>
                              </p:par>
                            </p:childTnLst>
                          </p:cTn>
                        </p:par>
                        <p:par>
                          <p:cTn id="765" fill="hold">
                            <p:stCondLst>
                              <p:cond delay="8500"/>
                            </p:stCondLst>
                            <p:childTnLst>
                              <p:par>
                                <p:cTn id="766" presetID="1" presetClass="entr" presetSubtype="0" fill="hold" grpId="0" nodeType="afterEffect">
                                  <p:stCondLst>
                                    <p:cond delay="0"/>
                                  </p:stCondLst>
                                  <p:childTnLst>
                                    <p:set>
                                      <p:cBhvr>
                                        <p:cTn id="767" dur="1" fill="hold">
                                          <p:stCondLst>
                                            <p:cond delay="0"/>
                                          </p:stCondLst>
                                        </p:cTn>
                                        <p:tgtEl>
                                          <p:spTgt spid="227467"/>
                                        </p:tgtEl>
                                        <p:attrNameLst>
                                          <p:attrName>style.visibility</p:attrName>
                                        </p:attrNameLst>
                                      </p:cBhvr>
                                      <p:to>
                                        <p:strVal val="visible"/>
                                      </p:to>
                                    </p:set>
                                  </p:childTnLst>
                                </p:cTn>
                              </p:par>
                            </p:childTnLst>
                          </p:cTn>
                        </p:par>
                        <p:par>
                          <p:cTn id="768" fill="hold">
                            <p:stCondLst>
                              <p:cond delay="8500"/>
                            </p:stCondLst>
                            <p:childTnLst>
                              <p:par>
                                <p:cTn id="769" presetID="0" presetClass="path" presetSubtype="0" accel="50000" decel="50000" fill="hold" nodeType="afterEffect">
                                  <p:stCondLst>
                                    <p:cond delay="0"/>
                                  </p:stCondLst>
                                  <p:childTnLst>
                                    <p:animMotion origin="layout" path="M -3.33333E-6 -4.44444E-6 L -0.29461 -4.44444E-6 " pathEditMode="relative" rAng="0" ptsTypes="AA">
                                      <p:cBhvr>
                                        <p:cTn id="770" dur="500" fill="hold"/>
                                        <p:tgtEl>
                                          <p:spTgt spid="227467"/>
                                        </p:tgtEl>
                                        <p:attrNameLst>
                                          <p:attrName>ppt_x</p:attrName>
                                          <p:attrName>ppt_y</p:attrName>
                                        </p:attrNameLst>
                                      </p:cBhvr>
                                      <p:rCtr x="-147" y="0"/>
                                    </p:animMotion>
                                  </p:childTnLst>
                                </p:cTn>
                              </p:par>
                            </p:childTnLst>
                          </p:cTn>
                        </p:par>
                        <p:par>
                          <p:cTn id="771" fill="hold">
                            <p:stCondLst>
                              <p:cond delay="9000"/>
                            </p:stCondLst>
                            <p:childTnLst>
                              <p:par>
                                <p:cTn id="772" presetID="1" presetClass="exit" presetSubtype="0" fill="hold" grpId="1" nodeType="afterEffect">
                                  <p:stCondLst>
                                    <p:cond delay="0"/>
                                  </p:stCondLst>
                                  <p:childTnLst>
                                    <p:set>
                                      <p:cBhvr>
                                        <p:cTn id="773" dur="1" fill="hold">
                                          <p:stCondLst>
                                            <p:cond delay="0"/>
                                          </p:stCondLst>
                                        </p:cTn>
                                        <p:tgtEl>
                                          <p:spTgt spid="227467"/>
                                        </p:tgtEl>
                                        <p:attrNameLst>
                                          <p:attrName>style.visibility</p:attrName>
                                        </p:attrNameLst>
                                      </p:cBhvr>
                                      <p:to>
                                        <p:strVal val="hidden"/>
                                      </p:to>
                                    </p:set>
                                  </p:childTnLst>
                                </p:cTn>
                              </p:par>
                            </p:childTnLst>
                          </p:cTn>
                        </p:par>
                        <p:par>
                          <p:cTn id="774" fill="hold">
                            <p:stCondLst>
                              <p:cond delay="9000"/>
                            </p:stCondLst>
                            <p:childTnLst>
                              <p:par>
                                <p:cTn id="775" presetID="1" presetClass="entr" presetSubtype="0" fill="hold" grpId="0" nodeType="afterEffect">
                                  <p:stCondLst>
                                    <p:cond delay="0"/>
                                  </p:stCondLst>
                                  <p:childTnLst>
                                    <p:set>
                                      <p:cBhvr>
                                        <p:cTn id="776" dur="1" fill="hold">
                                          <p:stCondLst>
                                            <p:cond delay="0"/>
                                          </p:stCondLst>
                                        </p:cTn>
                                        <p:tgtEl>
                                          <p:spTgt spid="227468"/>
                                        </p:tgtEl>
                                        <p:attrNameLst>
                                          <p:attrName>style.visibility</p:attrName>
                                        </p:attrNameLst>
                                      </p:cBhvr>
                                      <p:to>
                                        <p:strVal val="visible"/>
                                      </p:to>
                                    </p:set>
                                  </p:childTnLst>
                                </p:cTn>
                              </p:par>
                            </p:childTnLst>
                          </p:cTn>
                        </p:par>
                        <p:par>
                          <p:cTn id="777" fill="hold">
                            <p:stCondLst>
                              <p:cond delay="9000"/>
                            </p:stCondLst>
                            <p:childTnLst>
                              <p:par>
                                <p:cTn id="778" presetID="0" presetClass="path" presetSubtype="0" accel="50000" decel="50000" fill="hold" nodeType="afterEffect">
                                  <p:stCondLst>
                                    <p:cond delay="0"/>
                                  </p:stCondLst>
                                  <p:childTnLst>
                                    <p:animMotion origin="layout" path="M 5E-6 2.96296E-6 L -0.00086 0.18102 " pathEditMode="relative" rAng="0" ptsTypes="AA">
                                      <p:cBhvr>
                                        <p:cTn id="779" dur="500" fill="hold"/>
                                        <p:tgtEl>
                                          <p:spTgt spid="227468"/>
                                        </p:tgtEl>
                                        <p:attrNameLst>
                                          <p:attrName>ppt_x</p:attrName>
                                          <p:attrName>ppt_y</p:attrName>
                                        </p:attrNameLst>
                                      </p:cBhvr>
                                      <p:rCtr x="-1" y="91"/>
                                    </p:animMotion>
                                  </p:childTnLst>
                                </p:cTn>
                              </p:par>
                            </p:childTnLst>
                          </p:cTn>
                        </p:par>
                        <p:par>
                          <p:cTn id="780" fill="hold">
                            <p:stCondLst>
                              <p:cond delay="9500"/>
                            </p:stCondLst>
                            <p:childTnLst>
                              <p:par>
                                <p:cTn id="781" presetID="42" presetClass="path" presetSubtype="0" accel="50000" decel="50000" fill="hold" nodeType="afterEffect">
                                  <p:stCondLst>
                                    <p:cond delay="0"/>
                                  </p:stCondLst>
                                  <p:childTnLst>
                                    <p:animMotion origin="layout" path="M 5E-6 0.00208 L 5E-6 0.04375 " pathEditMode="relative" rAng="0" ptsTypes="AA">
                                      <p:cBhvr>
                                        <p:cTn id="782" dur="500" fill="hold"/>
                                        <p:tgtEl>
                                          <p:spTgt spid="227453"/>
                                        </p:tgtEl>
                                        <p:attrNameLst>
                                          <p:attrName>ppt_x</p:attrName>
                                          <p:attrName>ppt_y</p:attrName>
                                        </p:attrNameLst>
                                      </p:cBhvr>
                                      <p:rCtr x="0" y="21"/>
                                    </p:animMotion>
                                  </p:childTnLst>
                                </p:cTn>
                              </p:par>
                            </p:childTnLst>
                          </p:cTn>
                        </p:par>
                        <p:par>
                          <p:cTn id="783" fill="hold">
                            <p:stCondLst>
                              <p:cond delay="10000"/>
                            </p:stCondLst>
                            <p:childTnLst>
                              <p:par>
                                <p:cTn id="784" presetID="1" presetClass="exit" presetSubtype="0" fill="hold" grpId="1" nodeType="afterEffect">
                                  <p:stCondLst>
                                    <p:cond delay="0"/>
                                  </p:stCondLst>
                                  <p:childTnLst>
                                    <p:set>
                                      <p:cBhvr>
                                        <p:cTn id="785" dur="1" fill="hold">
                                          <p:stCondLst>
                                            <p:cond delay="0"/>
                                          </p:stCondLst>
                                        </p:cTn>
                                        <p:tgtEl>
                                          <p:spTgt spid="227453"/>
                                        </p:tgtEl>
                                        <p:attrNameLst>
                                          <p:attrName>style.visibility</p:attrName>
                                        </p:attrNameLst>
                                      </p:cBhvr>
                                      <p:to>
                                        <p:strVal val="hidden"/>
                                      </p:to>
                                    </p:set>
                                  </p:childTnLst>
                                </p:cTn>
                              </p:par>
                            </p:childTnLst>
                          </p:cTn>
                        </p:par>
                        <p:par>
                          <p:cTn id="786" fill="hold">
                            <p:stCondLst>
                              <p:cond delay="10000"/>
                            </p:stCondLst>
                            <p:childTnLst>
                              <p:par>
                                <p:cTn id="787" presetID="1" presetClass="entr" presetSubtype="0" fill="hold" grpId="0" nodeType="afterEffect">
                                  <p:stCondLst>
                                    <p:cond delay="0"/>
                                  </p:stCondLst>
                                  <p:childTnLst>
                                    <p:set>
                                      <p:cBhvr>
                                        <p:cTn id="788" dur="1" fill="hold">
                                          <p:stCondLst>
                                            <p:cond delay="0"/>
                                          </p:stCondLst>
                                        </p:cTn>
                                        <p:tgtEl>
                                          <p:spTgt spid="227454"/>
                                        </p:tgtEl>
                                        <p:attrNameLst>
                                          <p:attrName>style.visibility</p:attrName>
                                        </p:attrNameLst>
                                      </p:cBhvr>
                                      <p:to>
                                        <p:strVal val="visible"/>
                                      </p:to>
                                    </p:set>
                                  </p:childTnLst>
                                </p:cTn>
                              </p:par>
                            </p:childTnLst>
                          </p:cTn>
                        </p:par>
                        <p:par>
                          <p:cTn id="789" fill="hold">
                            <p:stCondLst>
                              <p:cond delay="10000"/>
                            </p:stCondLst>
                            <p:childTnLst>
                              <p:par>
                                <p:cTn id="790" presetID="1" presetClass="entr" presetSubtype="0" fill="hold" grpId="0" nodeType="afterEffect">
                                  <p:stCondLst>
                                    <p:cond delay="0"/>
                                  </p:stCondLst>
                                  <p:childTnLst>
                                    <p:set>
                                      <p:cBhvr>
                                        <p:cTn id="791" dur="1" fill="hold">
                                          <p:stCondLst>
                                            <p:cond delay="0"/>
                                          </p:stCondLst>
                                        </p:cTn>
                                        <p:tgtEl>
                                          <p:spTgt spid="227469"/>
                                        </p:tgtEl>
                                        <p:attrNameLst>
                                          <p:attrName>style.visibility</p:attrName>
                                        </p:attrNameLst>
                                      </p:cBhvr>
                                      <p:to>
                                        <p:strVal val="visible"/>
                                      </p:to>
                                    </p:set>
                                  </p:childTnLst>
                                </p:cTn>
                              </p:par>
                            </p:childTnLst>
                          </p:cTn>
                        </p:par>
                        <p:par>
                          <p:cTn id="792" fill="hold">
                            <p:stCondLst>
                              <p:cond delay="10000"/>
                            </p:stCondLst>
                            <p:childTnLst>
                              <p:par>
                                <p:cTn id="793" presetID="0" presetClass="path" presetSubtype="0" accel="50000" decel="50000" fill="hold" nodeType="afterEffect">
                                  <p:stCondLst>
                                    <p:cond delay="0"/>
                                  </p:stCondLst>
                                  <p:childTnLst>
                                    <p:animMotion origin="layout" path="M -3.33333E-6 -3.33333E-6 L -0.58975 -3.33333E-6 " pathEditMode="relative" rAng="0" ptsTypes="AA">
                                      <p:cBhvr>
                                        <p:cTn id="794" dur="1000" fill="hold"/>
                                        <p:tgtEl>
                                          <p:spTgt spid="227469"/>
                                        </p:tgtEl>
                                        <p:attrNameLst>
                                          <p:attrName>ppt_x</p:attrName>
                                          <p:attrName>ppt_y</p:attrName>
                                        </p:attrNameLst>
                                      </p:cBhvr>
                                      <p:rCtr x="-295" y="0"/>
                                    </p:animMotion>
                                  </p:childTnLst>
                                </p:cTn>
                              </p:par>
                            </p:childTnLst>
                          </p:cTn>
                        </p:par>
                        <p:par>
                          <p:cTn id="795" fill="hold">
                            <p:stCondLst>
                              <p:cond delay="11000"/>
                            </p:stCondLst>
                            <p:childTnLst>
                              <p:par>
                                <p:cTn id="796" presetID="1" presetClass="exit" presetSubtype="0" fill="hold" grpId="1" nodeType="afterEffect">
                                  <p:stCondLst>
                                    <p:cond delay="0"/>
                                  </p:stCondLst>
                                  <p:childTnLst>
                                    <p:set>
                                      <p:cBhvr>
                                        <p:cTn id="797" dur="1" fill="hold">
                                          <p:stCondLst>
                                            <p:cond delay="0"/>
                                          </p:stCondLst>
                                        </p:cTn>
                                        <p:tgtEl>
                                          <p:spTgt spid="227469"/>
                                        </p:tgtEl>
                                        <p:attrNameLst>
                                          <p:attrName>style.visibility</p:attrName>
                                        </p:attrNameLst>
                                      </p:cBhvr>
                                      <p:to>
                                        <p:strVal val="hidden"/>
                                      </p:to>
                                    </p:set>
                                  </p:childTnLst>
                                </p:cTn>
                              </p:par>
                            </p:childTnLst>
                          </p:cTn>
                        </p:par>
                        <p:par>
                          <p:cTn id="798" fill="hold">
                            <p:stCondLst>
                              <p:cond delay="11000"/>
                            </p:stCondLst>
                            <p:childTnLst>
                              <p:par>
                                <p:cTn id="799" presetID="1" presetClass="entr" presetSubtype="0" fill="hold" grpId="1" nodeType="afterEffect">
                                  <p:stCondLst>
                                    <p:cond delay="0"/>
                                  </p:stCondLst>
                                  <p:childTnLst>
                                    <p:set>
                                      <p:cBhvr>
                                        <p:cTn id="800" dur="1" fill="hold">
                                          <p:stCondLst>
                                            <p:cond delay="0"/>
                                          </p:stCondLst>
                                        </p:cTn>
                                        <p:tgtEl>
                                          <p:spTgt spid="227470"/>
                                        </p:tgtEl>
                                        <p:attrNameLst>
                                          <p:attrName>style.visibility</p:attrName>
                                        </p:attrNameLst>
                                      </p:cBhvr>
                                      <p:to>
                                        <p:strVal val="visible"/>
                                      </p:to>
                                    </p:set>
                                  </p:childTnLst>
                                </p:cTn>
                              </p:par>
                            </p:childTnLst>
                          </p:cTn>
                        </p:par>
                        <p:par>
                          <p:cTn id="801" fill="hold">
                            <p:stCondLst>
                              <p:cond delay="11000"/>
                            </p:stCondLst>
                            <p:childTnLst>
                              <p:par>
                                <p:cTn id="802" presetID="0" presetClass="path" presetSubtype="0" accel="50000" decel="50000" fill="hold" grpId="0" nodeType="afterEffect">
                                  <p:stCondLst>
                                    <p:cond delay="0"/>
                                  </p:stCondLst>
                                  <p:childTnLst>
                                    <p:animMotion origin="layout" path="M -0.00087 -0.00162 L -0.00139 0.1331 " pathEditMode="relative" rAng="0" ptsTypes="AA">
                                      <p:cBhvr>
                                        <p:cTn id="803" dur="500" fill="hold"/>
                                        <p:tgtEl>
                                          <p:spTgt spid="227470"/>
                                        </p:tgtEl>
                                        <p:attrNameLst>
                                          <p:attrName>ppt_x</p:attrName>
                                          <p:attrName>ppt_y</p:attrName>
                                        </p:attrNameLst>
                                      </p:cBhvr>
                                      <p:rCtr x="0" y="67"/>
                                    </p:animMotion>
                                  </p:childTnLst>
                                </p:cTn>
                              </p:par>
                            </p:childTnLst>
                          </p:cTn>
                        </p:par>
                        <p:par>
                          <p:cTn id="804" fill="hold">
                            <p:stCondLst>
                              <p:cond delay="11500"/>
                            </p:stCondLst>
                            <p:childTnLst>
                              <p:par>
                                <p:cTn id="805" presetID="42" presetClass="path" presetSubtype="0" accel="50000" decel="50000" fill="hold" nodeType="afterEffect">
                                  <p:stCondLst>
                                    <p:cond delay="0"/>
                                  </p:stCondLst>
                                  <p:childTnLst>
                                    <p:animMotion origin="layout" path="M 5E-6 0.00208 L 5E-6 0.04375 " pathEditMode="relative" rAng="0" ptsTypes="AA">
                                      <p:cBhvr>
                                        <p:cTn id="806" dur="500" fill="hold"/>
                                        <p:tgtEl>
                                          <p:spTgt spid="227454"/>
                                        </p:tgtEl>
                                        <p:attrNameLst>
                                          <p:attrName>ppt_x</p:attrName>
                                          <p:attrName>ppt_y</p:attrName>
                                        </p:attrNameLst>
                                      </p:cBhvr>
                                      <p:rCtr x="0" y="21"/>
                                    </p:animMotion>
                                  </p:childTnLst>
                                </p:cTn>
                              </p:par>
                            </p:childTnLst>
                          </p:cTn>
                        </p:par>
                        <p:par>
                          <p:cTn id="807" fill="hold">
                            <p:stCondLst>
                              <p:cond delay="12000"/>
                            </p:stCondLst>
                            <p:childTnLst>
                              <p:par>
                                <p:cTn id="808" presetID="1" presetClass="exit" presetSubtype="0" fill="hold" grpId="1" nodeType="afterEffect">
                                  <p:stCondLst>
                                    <p:cond delay="0"/>
                                  </p:stCondLst>
                                  <p:childTnLst>
                                    <p:set>
                                      <p:cBhvr>
                                        <p:cTn id="809" dur="1" fill="hold">
                                          <p:stCondLst>
                                            <p:cond delay="0"/>
                                          </p:stCondLst>
                                        </p:cTn>
                                        <p:tgtEl>
                                          <p:spTgt spid="227454"/>
                                        </p:tgtEl>
                                        <p:attrNameLst>
                                          <p:attrName>style.visibility</p:attrName>
                                        </p:attrNameLst>
                                      </p:cBhvr>
                                      <p:to>
                                        <p:strVal val="hidden"/>
                                      </p:to>
                                    </p:set>
                                  </p:childTnLst>
                                </p:cTn>
                              </p:par>
                            </p:childTnLst>
                          </p:cTn>
                        </p:par>
                        <p:par>
                          <p:cTn id="810" fill="hold">
                            <p:stCondLst>
                              <p:cond delay="12000"/>
                            </p:stCondLst>
                            <p:childTnLst>
                              <p:par>
                                <p:cTn id="811" presetID="1" presetClass="entr" presetSubtype="0" fill="hold" grpId="0" nodeType="afterEffect">
                                  <p:stCondLst>
                                    <p:cond delay="0"/>
                                  </p:stCondLst>
                                  <p:childTnLst>
                                    <p:set>
                                      <p:cBhvr>
                                        <p:cTn id="812" dur="1" fill="hold">
                                          <p:stCondLst>
                                            <p:cond delay="0"/>
                                          </p:stCondLst>
                                        </p:cTn>
                                        <p:tgtEl>
                                          <p:spTgt spid="227455"/>
                                        </p:tgtEl>
                                        <p:attrNameLst>
                                          <p:attrName>style.visibility</p:attrName>
                                        </p:attrNameLst>
                                      </p:cBhvr>
                                      <p:to>
                                        <p:strVal val="visible"/>
                                      </p:to>
                                    </p:set>
                                  </p:childTnLst>
                                </p:cTn>
                              </p:par>
                            </p:childTnLst>
                          </p:cTn>
                        </p:par>
                        <p:par>
                          <p:cTn id="813" fill="hold">
                            <p:stCondLst>
                              <p:cond delay="12000"/>
                            </p:stCondLst>
                            <p:childTnLst>
                              <p:par>
                                <p:cTn id="814" presetID="1" presetClass="entr" presetSubtype="0" fill="hold" grpId="0" nodeType="afterEffect">
                                  <p:stCondLst>
                                    <p:cond delay="0"/>
                                  </p:stCondLst>
                                  <p:childTnLst>
                                    <p:set>
                                      <p:cBhvr>
                                        <p:cTn id="815" dur="1" fill="hold">
                                          <p:stCondLst>
                                            <p:cond delay="0"/>
                                          </p:stCondLst>
                                        </p:cTn>
                                        <p:tgtEl>
                                          <p:spTgt spid="227471"/>
                                        </p:tgtEl>
                                        <p:attrNameLst>
                                          <p:attrName>style.visibility</p:attrName>
                                        </p:attrNameLst>
                                      </p:cBhvr>
                                      <p:to>
                                        <p:strVal val="visible"/>
                                      </p:to>
                                    </p:set>
                                  </p:childTnLst>
                                </p:cTn>
                              </p:par>
                            </p:childTnLst>
                          </p:cTn>
                        </p:par>
                        <p:par>
                          <p:cTn id="816" fill="hold">
                            <p:stCondLst>
                              <p:cond delay="12000"/>
                            </p:stCondLst>
                            <p:childTnLst>
                              <p:par>
                                <p:cTn id="817" presetID="0" presetClass="path" presetSubtype="0" accel="50000" decel="50000" fill="hold" nodeType="afterEffect">
                                  <p:stCondLst>
                                    <p:cond delay="0"/>
                                  </p:stCondLst>
                                  <p:childTnLst>
                                    <p:animMotion origin="layout" path="M -3.33333E-6 -1.11111E-6 L -0.51614 -1.11111E-6 " pathEditMode="relative" rAng="0" ptsTypes="AA">
                                      <p:cBhvr>
                                        <p:cTn id="818" dur="1000" fill="hold"/>
                                        <p:tgtEl>
                                          <p:spTgt spid="227471"/>
                                        </p:tgtEl>
                                        <p:attrNameLst>
                                          <p:attrName>ppt_x</p:attrName>
                                          <p:attrName>ppt_y</p:attrName>
                                        </p:attrNameLst>
                                      </p:cBhvr>
                                      <p:rCtr x="-258" y="0"/>
                                    </p:animMotion>
                                  </p:childTnLst>
                                </p:cTn>
                              </p:par>
                            </p:childTnLst>
                          </p:cTn>
                        </p:par>
                        <p:par>
                          <p:cTn id="819" fill="hold">
                            <p:stCondLst>
                              <p:cond delay="13000"/>
                            </p:stCondLst>
                            <p:childTnLst>
                              <p:par>
                                <p:cTn id="820" presetID="1" presetClass="exit" presetSubtype="0" fill="hold" grpId="1" nodeType="afterEffect">
                                  <p:stCondLst>
                                    <p:cond delay="0"/>
                                  </p:stCondLst>
                                  <p:childTnLst>
                                    <p:set>
                                      <p:cBhvr>
                                        <p:cTn id="821" dur="1" fill="hold">
                                          <p:stCondLst>
                                            <p:cond delay="0"/>
                                          </p:stCondLst>
                                        </p:cTn>
                                        <p:tgtEl>
                                          <p:spTgt spid="227471"/>
                                        </p:tgtEl>
                                        <p:attrNameLst>
                                          <p:attrName>style.visibility</p:attrName>
                                        </p:attrNameLst>
                                      </p:cBhvr>
                                      <p:to>
                                        <p:strVal val="hidden"/>
                                      </p:to>
                                    </p:set>
                                  </p:childTnLst>
                                </p:cTn>
                              </p:par>
                            </p:childTnLst>
                          </p:cTn>
                        </p:par>
                        <p:par>
                          <p:cTn id="822" fill="hold">
                            <p:stCondLst>
                              <p:cond delay="13000"/>
                            </p:stCondLst>
                            <p:childTnLst>
                              <p:par>
                                <p:cTn id="823" presetID="1" presetClass="entr" presetSubtype="0" fill="hold" grpId="0" nodeType="afterEffect">
                                  <p:stCondLst>
                                    <p:cond delay="0"/>
                                  </p:stCondLst>
                                  <p:childTnLst>
                                    <p:set>
                                      <p:cBhvr>
                                        <p:cTn id="824" dur="1" fill="hold">
                                          <p:stCondLst>
                                            <p:cond delay="0"/>
                                          </p:stCondLst>
                                        </p:cTn>
                                        <p:tgtEl>
                                          <p:spTgt spid="227472"/>
                                        </p:tgtEl>
                                        <p:attrNameLst>
                                          <p:attrName>style.visibility</p:attrName>
                                        </p:attrNameLst>
                                      </p:cBhvr>
                                      <p:to>
                                        <p:strVal val="visible"/>
                                      </p:to>
                                    </p:set>
                                  </p:childTnLst>
                                </p:cTn>
                              </p:par>
                            </p:childTnLst>
                          </p:cTn>
                        </p:par>
                        <p:par>
                          <p:cTn id="825" fill="hold">
                            <p:stCondLst>
                              <p:cond delay="13000"/>
                            </p:stCondLst>
                            <p:childTnLst>
                              <p:par>
                                <p:cTn id="826" presetID="0" presetClass="path" presetSubtype="0" accel="50000" decel="50000" fill="hold" nodeType="afterEffect">
                                  <p:stCondLst>
                                    <p:cond delay="0"/>
                                  </p:stCondLst>
                                  <p:childTnLst>
                                    <p:animMotion origin="layout" path="M 5E-6 2.96296E-6 L -0.00086 0.18102 " pathEditMode="relative" rAng="0" ptsTypes="AA">
                                      <p:cBhvr>
                                        <p:cTn id="827" dur="500" fill="hold"/>
                                        <p:tgtEl>
                                          <p:spTgt spid="227472"/>
                                        </p:tgtEl>
                                        <p:attrNameLst>
                                          <p:attrName>ppt_x</p:attrName>
                                          <p:attrName>ppt_y</p:attrName>
                                        </p:attrNameLst>
                                      </p:cBhvr>
                                      <p:rCtr x="-1" y="91"/>
                                    </p:animMotion>
                                  </p:childTnLst>
                                </p:cTn>
                              </p:par>
                            </p:childTnLst>
                          </p:cTn>
                        </p:par>
                        <p:par>
                          <p:cTn id="828" fill="hold">
                            <p:stCondLst>
                              <p:cond delay="13500"/>
                            </p:stCondLst>
                            <p:childTnLst>
                              <p:par>
                                <p:cTn id="829" presetID="42" presetClass="path" presetSubtype="0" accel="50000" decel="50000" fill="hold" nodeType="afterEffect">
                                  <p:stCondLst>
                                    <p:cond delay="0"/>
                                  </p:stCondLst>
                                  <p:childTnLst>
                                    <p:animMotion origin="layout" path="M 5E-6 0.00208 L 5E-6 0.04375 " pathEditMode="relative" rAng="0" ptsTypes="AA">
                                      <p:cBhvr>
                                        <p:cTn id="830" dur="500" fill="hold"/>
                                        <p:tgtEl>
                                          <p:spTgt spid="227455"/>
                                        </p:tgtEl>
                                        <p:attrNameLst>
                                          <p:attrName>ppt_x</p:attrName>
                                          <p:attrName>ppt_y</p:attrName>
                                        </p:attrNameLst>
                                      </p:cBhvr>
                                      <p:rCtr x="0" y="21"/>
                                    </p:animMotion>
                                  </p:childTnLst>
                                </p:cTn>
                              </p:par>
                            </p:childTnLst>
                          </p:cTn>
                        </p:par>
                        <p:par>
                          <p:cTn id="831" fill="hold">
                            <p:stCondLst>
                              <p:cond delay="14000"/>
                            </p:stCondLst>
                            <p:childTnLst>
                              <p:par>
                                <p:cTn id="832" presetID="1" presetClass="exit" presetSubtype="0" fill="hold" grpId="1" nodeType="afterEffect">
                                  <p:stCondLst>
                                    <p:cond delay="0"/>
                                  </p:stCondLst>
                                  <p:childTnLst>
                                    <p:set>
                                      <p:cBhvr>
                                        <p:cTn id="833" dur="1" fill="hold">
                                          <p:stCondLst>
                                            <p:cond delay="0"/>
                                          </p:stCondLst>
                                        </p:cTn>
                                        <p:tgtEl>
                                          <p:spTgt spid="227455"/>
                                        </p:tgtEl>
                                        <p:attrNameLst>
                                          <p:attrName>style.visibility</p:attrName>
                                        </p:attrNameLst>
                                      </p:cBhvr>
                                      <p:to>
                                        <p:strVal val="hidden"/>
                                      </p:to>
                                    </p:set>
                                  </p:childTnLst>
                                </p:cTn>
                              </p:par>
                            </p:childTnLst>
                          </p:cTn>
                        </p:par>
                        <p:par>
                          <p:cTn id="834" fill="hold">
                            <p:stCondLst>
                              <p:cond delay="14000"/>
                            </p:stCondLst>
                            <p:childTnLst>
                              <p:par>
                                <p:cTn id="835" presetID="1" presetClass="entr" presetSubtype="0" fill="hold" grpId="0" nodeType="afterEffect">
                                  <p:stCondLst>
                                    <p:cond delay="0"/>
                                  </p:stCondLst>
                                  <p:childTnLst>
                                    <p:set>
                                      <p:cBhvr>
                                        <p:cTn id="836" dur="1" fill="hold">
                                          <p:stCondLst>
                                            <p:cond delay="0"/>
                                          </p:stCondLst>
                                        </p:cTn>
                                        <p:tgtEl>
                                          <p:spTgt spid="227456"/>
                                        </p:tgtEl>
                                        <p:attrNameLst>
                                          <p:attrName>style.visibility</p:attrName>
                                        </p:attrNameLst>
                                      </p:cBhvr>
                                      <p:to>
                                        <p:strVal val="visible"/>
                                      </p:to>
                                    </p:set>
                                  </p:childTnLst>
                                </p:cTn>
                              </p:par>
                            </p:childTnLst>
                          </p:cTn>
                        </p:par>
                        <p:par>
                          <p:cTn id="837" fill="hold">
                            <p:stCondLst>
                              <p:cond delay="14000"/>
                            </p:stCondLst>
                            <p:childTnLst>
                              <p:par>
                                <p:cTn id="838" presetID="1" presetClass="entr" presetSubtype="0" fill="hold" grpId="0" nodeType="afterEffect">
                                  <p:stCondLst>
                                    <p:cond delay="0"/>
                                  </p:stCondLst>
                                  <p:childTnLst>
                                    <p:set>
                                      <p:cBhvr>
                                        <p:cTn id="839" dur="1" fill="hold">
                                          <p:stCondLst>
                                            <p:cond delay="0"/>
                                          </p:stCondLst>
                                        </p:cTn>
                                        <p:tgtEl>
                                          <p:spTgt spid="227473"/>
                                        </p:tgtEl>
                                        <p:attrNameLst>
                                          <p:attrName>style.visibility</p:attrName>
                                        </p:attrNameLst>
                                      </p:cBhvr>
                                      <p:to>
                                        <p:strVal val="visible"/>
                                      </p:to>
                                    </p:set>
                                  </p:childTnLst>
                                </p:cTn>
                              </p:par>
                            </p:childTnLst>
                          </p:cTn>
                        </p:par>
                        <p:par>
                          <p:cTn id="840" fill="hold">
                            <p:stCondLst>
                              <p:cond delay="14000"/>
                            </p:stCondLst>
                            <p:childTnLst>
                              <p:par>
                                <p:cTn id="841" presetID="0" presetClass="path" presetSubtype="0" accel="50000" decel="50000" fill="hold" nodeType="afterEffect">
                                  <p:stCondLst>
                                    <p:cond delay="0"/>
                                  </p:stCondLst>
                                  <p:childTnLst>
                                    <p:animMotion origin="layout" path="M -3.33333E-6 -1.11111E-6 L -0.51614 -1.11111E-6 " pathEditMode="relative" rAng="0" ptsTypes="AA">
                                      <p:cBhvr>
                                        <p:cTn id="842" dur="1000" fill="hold"/>
                                        <p:tgtEl>
                                          <p:spTgt spid="227473"/>
                                        </p:tgtEl>
                                        <p:attrNameLst>
                                          <p:attrName>ppt_x</p:attrName>
                                          <p:attrName>ppt_y</p:attrName>
                                        </p:attrNameLst>
                                      </p:cBhvr>
                                      <p:rCtr x="-258" y="0"/>
                                    </p:animMotion>
                                  </p:childTnLst>
                                </p:cTn>
                              </p:par>
                            </p:childTnLst>
                          </p:cTn>
                        </p:par>
                        <p:par>
                          <p:cTn id="843" fill="hold">
                            <p:stCondLst>
                              <p:cond delay="15000"/>
                            </p:stCondLst>
                            <p:childTnLst>
                              <p:par>
                                <p:cTn id="844" presetID="1" presetClass="exit" presetSubtype="0" fill="hold" grpId="1" nodeType="afterEffect">
                                  <p:stCondLst>
                                    <p:cond delay="0"/>
                                  </p:stCondLst>
                                  <p:childTnLst>
                                    <p:set>
                                      <p:cBhvr>
                                        <p:cTn id="845" dur="1" fill="hold">
                                          <p:stCondLst>
                                            <p:cond delay="0"/>
                                          </p:stCondLst>
                                        </p:cTn>
                                        <p:tgtEl>
                                          <p:spTgt spid="227473"/>
                                        </p:tgtEl>
                                        <p:attrNameLst>
                                          <p:attrName>style.visibility</p:attrName>
                                        </p:attrNameLst>
                                      </p:cBhvr>
                                      <p:to>
                                        <p:strVal val="hidden"/>
                                      </p:to>
                                    </p:set>
                                  </p:childTnLst>
                                </p:cTn>
                              </p:par>
                            </p:childTnLst>
                          </p:cTn>
                        </p:par>
                        <p:par>
                          <p:cTn id="846" fill="hold">
                            <p:stCondLst>
                              <p:cond delay="15000"/>
                            </p:stCondLst>
                            <p:childTnLst>
                              <p:par>
                                <p:cTn id="847" presetID="1" presetClass="entr" presetSubtype="0" fill="hold" grpId="1" nodeType="afterEffect">
                                  <p:stCondLst>
                                    <p:cond delay="0"/>
                                  </p:stCondLst>
                                  <p:childTnLst>
                                    <p:set>
                                      <p:cBhvr>
                                        <p:cTn id="848" dur="1" fill="hold">
                                          <p:stCondLst>
                                            <p:cond delay="0"/>
                                          </p:stCondLst>
                                        </p:cTn>
                                        <p:tgtEl>
                                          <p:spTgt spid="227474"/>
                                        </p:tgtEl>
                                        <p:attrNameLst>
                                          <p:attrName>style.visibility</p:attrName>
                                        </p:attrNameLst>
                                      </p:cBhvr>
                                      <p:to>
                                        <p:strVal val="visible"/>
                                      </p:to>
                                    </p:set>
                                  </p:childTnLst>
                                </p:cTn>
                              </p:par>
                            </p:childTnLst>
                          </p:cTn>
                        </p:par>
                        <p:par>
                          <p:cTn id="849" fill="hold">
                            <p:stCondLst>
                              <p:cond delay="15000"/>
                            </p:stCondLst>
                            <p:childTnLst>
                              <p:par>
                                <p:cTn id="850" presetID="0" presetClass="path" presetSubtype="0" accel="50000" decel="50000" fill="hold" grpId="0" nodeType="afterEffect">
                                  <p:stCondLst>
                                    <p:cond delay="0"/>
                                  </p:stCondLst>
                                  <p:childTnLst>
                                    <p:animMotion origin="layout" path="M -3.33333E-6 2.96296E-6 L -0.00086 0.13495 " pathEditMode="relative" rAng="0" ptsTypes="AA">
                                      <p:cBhvr>
                                        <p:cTn id="851" dur="500" fill="hold"/>
                                        <p:tgtEl>
                                          <p:spTgt spid="227474"/>
                                        </p:tgtEl>
                                        <p:attrNameLst>
                                          <p:attrName>ppt_x</p:attrName>
                                          <p:attrName>ppt_y</p:attrName>
                                        </p:attrNameLst>
                                      </p:cBhvr>
                                      <p:rCtr x="-1" y="67"/>
                                    </p:animMotion>
                                  </p:childTnLst>
                                </p:cTn>
                              </p:par>
                            </p:childTnLst>
                          </p:cTn>
                        </p:par>
                        <p:par>
                          <p:cTn id="852" fill="hold">
                            <p:stCondLst>
                              <p:cond delay="15500"/>
                            </p:stCondLst>
                            <p:childTnLst>
                              <p:par>
                                <p:cTn id="853" presetID="1" presetClass="exit" presetSubtype="0" fill="hold" grpId="1" nodeType="afterEffect">
                                  <p:stCondLst>
                                    <p:cond delay="0"/>
                                  </p:stCondLst>
                                  <p:childTnLst>
                                    <p:set>
                                      <p:cBhvr>
                                        <p:cTn id="854" dur="1" fill="hold">
                                          <p:stCondLst>
                                            <p:cond delay="0"/>
                                          </p:stCondLst>
                                        </p:cTn>
                                        <p:tgtEl>
                                          <p:spTgt spid="227456"/>
                                        </p:tgtEl>
                                        <p:attrNameLst>
                                          <p:attrName>style.visibility</p:attrName>
                                        </p:attrNameLst>
                                      </p:cBhvr>
                                      <p:to>
                                        <p:strVal val="hidden"/>
                                      </p:to>
                                    </p:set>
                                  </p:childTnLst>
                                </p:cTn>
                              </p:par>
                            </p:childTnLst>
                          </p:cTn>
                        </p:par>
                        <p:par>
                          <p:cTn id="855" fill="hold">
                            <p:stCondLst>
                              <p:cond delay="15500"/>
                            </p:stCondLst>
                            <p:childTnLst>
                              <p:par>
                                <p:cTn id="856" presetID="1" presetClass="entr" presetSubtype="0" fill="hold" grpId="0" nodeType="afterEffect">
                                  <p:stCondLst>
                                    <p:cond delay="0"/>
                                  </p:stCondLst>
                                  <p:childTnLst>
                                    <p:set>
                                      <p:cBhvr>
                                        <p:cTn id="857" dur="1" fill="hold">
                                          <p:stCondLst>
                                            <p:cond delay="0"/>
                                          </p:stCondLst>
                                        </p:cTn>
                                        <p:tgtEl>
                                          <p:spTgt spid="227475"/>
                                        </p:tgtEl>
                                        <p:attrNameLst>
                                          <p:attrName>style.visibility</p:attrName>
                                        </p:attrNameLst>
                                      </p:cBhvr>
                                      <p:to>
                                        <p:strVal val="visible"/>
                                      </p:to>
                                    </p:set>
                                  </p:childTnLst>
                                </p:cTn>
                              </p:par>
                            </p:childTnLst>
                          </p:cTn>
                        </p:par>
                        <p:par>
                          <p:cTn id="858" fill="hold">
                            <p:stCondLst>
                              <p:cond delay="15500"/>
                            </p:stCondLst>
                            <p:childTnLst>
                              <p:par>
                                <p:cTn id="859" presetID="0" presetClass="path" presetSubtype="0" accel="50000" decel="50000" fill="hold" nodeType="afterEffect">
                                  <p:stCondLst>
                                    <p:cond delay="0"/>
                                  </p:stCondLst>
                                  <p:childTnLst>
                                    <p:animMotion origin="layout" path="M -3.33333E-6 2.22222E-6 L -0.075 2.22222E-6 " pathEditMode="relative" rAng="0" ptsTypes="AA">
                                      <p:cBhvr>
                                        <p:cTn id="860" dur="500" fill="hold"/>
                                        <p:tgtEl>
                                          <p:spTgt spid="227475"/>
                                        </p:tgtEl>
                                        <p:attrNameLst>
                                          <p:attrName>ppt_x</p:attrName>
                                          <p:attrName>ppt_y</p:attrName>
                                        </p:attrNameLst>
                                      </p:cBhvr>
                                      <p:rCtr x="-38" y="0"/>
                                    </p:animMotion>
                                  </p:childTnLst>
                                </p:cTn>
                              </p:par>
                            </p:childTnLst>
                          </p:cTn>
                        </p:par>
                        <p:par>
                          <p:cTn id="861" fill="hold">
                            <p:stCondLst>
                              <p:cond delay="16000"/>
                            </p:stCondLst>
                            <p:childTnLst>
                              <p:par>
                                <p:cTn id="862" presetID="1" presetClass="exit" presetSubtype="0" fill="hold" grpId="1" nodeType="afterEffect">
                                  <p:stCondLst>
                                    <p:cond delay="0"/>
                                  </p:stCondLst>
                                  <p:childTnLst>
                                    <p:set>
                                      <p:cBhvr>
                                        <p:cTn id="863" dur="1" fill="hold">
                                          <p:stCondLst>
                                            <p:cond delay="0"/>
                                          </p:stCondLst>
                                        </p:cTn>
                                        <p:tgtEl>
                                          <p:spTgt spid="227475"/>
                                        </p:tgtEl>
                                        <p:attrNameLst>
                                          <p:attrName>style.visibility</p:attrName>
                                        </p:attrNameLst>
                                      </p:cBhvr>
                                      <p:to>
                                        <p:strVal val="hidden"/>
                                      </p:to>
                                    </p:set>
                                  </p:childTnLst>
                                </p:cTn>
                              </p:par>
                            </p:childTnLst>
                          </p:cTn>
                        </p:par>
                        <p:par>
                          <p:cTn id="864" fill="hold">
                            <p:stCondLst>
                              <p:cond delay="16000"/>
                            </p:stCondLst>
                            <p:childTnLst>
                              <p:par>
                                <p:cTn id="865" presetID="1" presetClass="entr" presetSubtype="0" fill="hold" grpId="1" nodeType="afterEffect">
                                  <p:stCondLst>
                                    <p:cond delay="0"/>
                                  </p:stCondLst>
                                  <p:childTnLst>
                                    <p:set>
                                      <p:cBhvr>
                                        <p:cTn id="866" dur="1" fill="hold">
                                          <p:stCondLst>
                                            <p:cond delay="0"/>
                                          </p:stCondLst>
                                        </p:cTn>
                                        <p:tgtEl>
                                          <p:spTgt spid="227476"/>
                                        </p:tgtEl>
                                        <p:attrNameLst>
                                          <p:attrName>style.visibility</p:attrName>
                                        </p:attrNameLst>
                                      </p:cBhvr>
                                      <p:to>
                                        <p:strVal val="visible"/>
                                      </p:to>
                                    </p:set>
                                  </p:childTnLst>
                                </p:cTn>
                              </p:par>
                            </p:childTnLst>
                          </p:cTn>
                        </p:par>
                        <p:par>
                          <p:cTn id="867" fill="hold">
                            <p:stCondLst>
                              <p:cond delay="16000"/>
                            </p:stCondLst>
                            <p:childTnLst>
                              <p:par>
                                <p:cTn id="868" presetID="0" presetClass="path" presetSubtype="0" accel="50000" decel="50000" fill="hold" grpId="0" nodeType="afterEffect">
                                  <p:stCondLst>
                                    <p:cond delay="0"/>
                                  </p:stCondLst>
                                  <p:childTnLst>
                                    <p:animMotion origin="layout" path="M -3.33333E-6 2.96296E-6 L -0.00086 0.13495 " pathEditMode="relative" rAng="0" ptsTypes="AA">
                                      <p:cBhvr>
                                        <p:cTn id="869" dur="500" fill="hold"/>
                                        <p:tgtEl>
                                          <p:spTgt spid="227476"/>
                                        </p:tgtEl>
                                        <p:attrNameLst>
                                          <p:attrName>ppt_x</p:attrName>
                                          <p:attrName>ppt_y</p:attrName>
                                        </p:attrNameLst>
                                      </p:cBhvr>
                                      <p:rCtr x="-1" y="67"/>
                                    </p:animMotion>
                                  </p:childTnLst>
                                </p:cTn>
                              </p:par>
                            </p:childTnLst>
                          </p:cTn>
                        </p:par>
                      </p:childTnLst>
                    </p:cTn>
                  </p:par>
                  <p:par>
                    <p:cTn id="870" fill="hold">
                      <p:stCondLst>
                        <p:cond delay="indefinite"/>
                      </p:stCondLst>
                      <p:childTnLst>
                        <p:par>
                          <p:cTn id="871" fill="hold">
                            <p:stCondLst>
                              <p:cond delay="0"/>
                            </p:stCondLst>
                            <p:childTnLst>
                              <p:par>
                                <p:cTn id="872" presetID="1" presetClass="entr" presetSubtype="0" fill="hold" nodeType="clickEffect">
                                  <p:stCondLst>
                                    <p:cond delay="0"/>
                                  </p:stCondLst>
                                  <p:childTnLst>
                                    <p:set>
                                      <p:cBhvr>
                                        <p:cTn id="873" dur="1" fill="hold">
                                          <p:stCondLst>
                                            <p:cond delay="0"/>
                                          </p:stCondLst>
                                        </p:cTn>
                                        <p:tgtEl>
                                          <p:spTgt spid="8"/>
                                        </p:tgtEl>
                                        <p:attrNameLst>
                                          <p:attrName>style.visibility</p:attrName>
                                        </p:attrNameLst>
                                      </p:cBhvr>
                                      <p:to>
                                        <p:strVal val="visible"/>
                                      </p:to>
                                    </p:set>
                                  </p:childTnLst>
                                </p:cTn>
                              </p:par>
                            </p:childTnLst>
                          </p:cTn>
                        </p:par>
                        <p:par>
                          <p:cTn id="874" fill="hold">
                            <p:stCondLst>
                              <p:cond delay="0"/>
                            </p:stCondLst>
                            <p:childTnLst>
                              <p:par>
                                <p:cTn id="875" presetID="1" presetClass="exit" presetSubtype="0" fill="hold" grpId="2" nodeType="afterEffect">
                                  <p:stCondLst>
                                    <p:cond delay="0"/>
                                  </p:stCondLst>
                                  <p:childTnLst>
                                    <p:set>
                                      <p:cBhvr>
                                        <p:cTn id="876" dur="1" fill="hold">
                                          <p:stCondLst>
                                            <p:cond delay="0"/>
                                          </p:stCondLst>
                                        </p:cTn>
                                        <p:tgtEl>
                                          <p:spTgt spid="227462"/>
                                        </p:tgtEl>
                                        <p:attrNameLst>
                                          <p:attrName>style.visibility</p:attrName>
                                        </p:attrNameLst>
                                      </p:cBhvr>
                                      <p:to>
                                        <p:strVal val="hidden"/>
                                      </p:to>
                                    </p:set>
                                  </p:childTnLst>
                                </p:cTn>
                              </p:par>
                            </p:childTnLst>
                          </p:cTn>
                        </p:par>
                        <p:par>
                          <p:cTn id="877" fill="hold">
                            <p:stCondLst>
                              <p:cond delay="0"/>
                            </p:stCondLst>
                            <p:childTnLst>
                              <p:par>
                                <p:cTn id="878" presetID="1" presetClass="exit" presetSubtype="0" fill="hold" grpId="2" nodeType="afterEffect">
                                  <p:stCondLst>
                                    <p:cond delay="0"/>
                                  </p:stCondLst>
                                  <p:childTnLst>
                                    <p:set>
                                      <p:cBhvr>
                                        <p:cTn id="879" dur="1" fill="hold">
                                          <p:stCondLst>
                                            <p:cond delay="0"/>
                                          </p:stCondLst>
                                        </p:cTn>
                                        <p:tgtEl>
                                          <p:spTgt spid="227470"/>
                                        </p:tgtEl>
                                        <p:attrNameLst>
                                          <p:attrName>style.visibility</p:attrName>
                                        </p:attrNameLst>
                                      </p:cBhvr>
                                      <p:to>
                                        <p:strVal val="hidden"/>
                                      </p:to>
                                    </p:set>
                                  </p:childTnLst>
                                </p:cTn>
                              </p:par>
                            </p:childTnLst>
                          </p:cTn>
                        </p:par>
                        <p:par>
                          <p:cTn id="880" fill="hold">
                            <p:stCondLst>
                              <p:cond delay="0"/>
                            </p:stCondLst>
                            <p:childTnLst>
                              <p:par>
                                <p:cTn id="881" presetID="1" presetClass="entr" presetSubtype="0" fill="hold" grpId="0" nodeType="afterEffect">
                                  <p:stCondLst>
                                    <p:cond delay="0"/>
                                  </p:stCondLst>
                                  <p:childTnLst>
                                    <p:set>
                                      <p:cBhvr>
                                        <p:cTn id="882" dur="1" fill="hold">
                                          <p:stCondLst>
                                            <p:cond delay="0"/>
                                          </p:stCondLst>
                                        </p:cTn>
                                        <p:tgtEl>
                                          <p:spTgt spid="227477"/>
                                        </p:tgtEl>
                                        <p:attrNameLst>
                                          <p:attrName>style.visibility</p:attrName>
                                        </p:attrNameLst>
                                      </p:cBhvr>
                                      <p:to>
                                        <p:strVal val="visible"/>
                                      </p:to>
                                    </p:set>
                                  </p:childTnLst>
                                </p:cTn>
                              </p:par>
                            </p:childTnLst>
                          </p:cTn>
                        </p:par>
                        <p:par>
                          <p:cTn id="883" fill="hold">
                            <p:stCondLst>
                              <p:cond delay="0"/>
                            </p:stCondLst>
                            <p:childTnLst>
                              <p:par>
                                <p:cTn id="884" presetID="1" presetClass="exit" presetSubtype="0" fill="hold" grpId="1" nodeType="afterEffect">
                                  <p:stCondLst>
                                    <p:cond delay="500"/>
                                  </p:stCondLst>
                                  <p:childTnLst>
                                    <p:set>
                                      <p:cBhvr>
                                        <p:cTn id="885" dur="1" fill="hold">
                                          <p:stCondLst>
                                            <p:cond delay="0"/>
                                          </p:stCondLst>
                                        </p:cTn>
                                        <p:tgtEl>
                                          <p:spTgt spid="227472"/>
                                        </p:tgtEl>
                                        <p:attrNameLst>
                                          <p:attrName>style.visibility</p:attrName>
                                        </p:attrNameLst>
                                      </p:cBhvr>
                                      <p:to>
                                        <p:strVal val="hidden"/>
                                      </p:to>
                                    </p:set>
                                  </p:childTnLst>
                                </p:cTn>
                              </p:par>
                            </p:childTnLst>
                          </p:cTn>
                        </p:par>
                        <p:par>
                          <p:cTn id="886" fill="hold">
                            <p:stCondLst>
                              <p:cond delay="500"/>
                            </p:stCondLst>
                            <p:childTnLst>
                              <p:par>
                                <p:cTn id="887" presetID="1" presetClass="exit" presetSubtype="0" fill="hold" grpId="2" nodeType="afterEffect">
                                  <p:stCondLst>
                                    <p:cond delay="0"/>
                                  </p:stCondLst>
                                  <p:childTnLst>
                                    <p:set>
                                      <p:cBhvr>
                                        <p:cTn id="888" dur="1" fill="hold">
                                          <p:stCondLst>
                                            <p:cond delay="0"/>
                                          </p:stCondLst>
                                        </p:cTn>
                                        <p:tgtEl>
                                          <p:spTgt spid="227474"/>
                                        </p:tgtEl>
                                        <p:attrNameLst>
                                          <p:attrName>style.visibility</p:attrName>
                                        </p:attrNameLst>
                                      </p:cBhvr>
                                      <p:to>
                                        <p:strVal val="hidden"/>
                                      </p:to>
                                    </p:set>
                                  </p:childTnLst>
                                </p:cTn>
                              </p:par>
                            </p:childTnLst>
                          </p:cTn>
                        </p:par>
                        <p:par>
                          <p:cTn id="889" fill="hold">
                            <p:stCondLst>
                              <p:cond delay="500"/>
                            </p:stCondLst>
                            <p:childTnLst>
                              <p:par>
                                <p:cTn id="890" presetID="1" presetClass="exit" presetSubtype="0" fill="hold" grpId="1" nodeType="afterEffect">
                                  <p:stCondLst>
                                    <p:cond delay="0"/>
                                  </p:stCondLst>
                                  <p:childTnLst>
                                    <p:set>
                                      <p:cBhvr>
                                        <p:cTn id="891" dur="1" fill="hold">
                                          <p:stCondLst>
                                            <p:cond delay="0"/>
                                          </p:stCondLst>
                                        </p:cTn>
                                        <p:tgtEl>
                                          <p:spTgt spid="227477"/>
                                        </p:tgtEl>
                                        <p:attrNameLst>
                                          <p:attrName>style.visibility</p:attrName>
                                        </p:attrNameLst>
                                      </p:cBhvr>
                                      <p:to>
                                        <p:strVal val="hidden"/>
                                      </p:to>
                                    </p:set>
                                  </p:childTnLst>
                                </p:cTn>
                              </p:par>
                            </p:childTnLst>
                          </p:cTn>
                        </p:par>
                        <p:par>
                          <p:cTn id="892" fill="hold">
                            <p:stCondLst>
                              <p:cond delay="500"/>
                            </p:stCondLst>
                            <p:childTnLst>
                              <p:par>
                                <p:cTn id="893" presetID="1" presetClass="entr" presetSubtype="0" fill="hold" grpId="0" nodeType="afterEffect">
                                  <p:stCondLst>
                                    <p:cond delay="0"/>
                                  </p:stCondLst>
                                  <p:childTnLst>
                                    <p:set>
                                      <p:cBhvr>
                                        <p:cTn id="894" dur="1" fill="hold">
                                          <p:stCondLst>
                                            <p:cond delay="0"/>
                                          </p:stCondLst>
                                        </p:cTn>
                                        <p:tgtEl>
                                          <p:spTgt spid="227478"/>
                                        </p:tgtEl>
                                        <p:attrNameLst>
                                          <p:attrName>style.visibility</p:attrName>
                                        </p:attrNameLst>
                                      </p:cBhvr>
                                      <p:to>
                                        <p:strVal val="visible"/>
                                      </p:to>
                                    </p:set>
                                  </p:childTnLst>
                                </p:cTn>
                              </p:par>
                            </p:childTnLst>
                          </p:cTn>
                        </p:par>
                        <p:par>
                          <p:cTn id="895" fill="hold">
                            <p:stCondLst>
                              <p:cond delay="500"/>
                            </p:stCondLst>
                            <p:childTnLst>
                              <p:par>
                                <p:cTn id="896" presetID="1" presetClass="exit" presetSubtype="0" fill="hold" grpId="1" nodeType="afterEffect">
                                  <p:stCondLst>
                                    <p:cond delay="0"/>
                                  </p:stCondLst>
                                  <p:childTnLst>
                                    <p:set>
                                      <p:cBhvr>
                                        <p:cTn id="897" dur="1" fill="hold">
                                          <p:stCondLst>
                                            <p:cond delay="0"/>
                                          </p:stCondLst>
                                        </p:cTn>
                                        <p:tgtEl>
                                          <p:spTgt spid="227458"/>
                                        </p:tgtEl>
                                        <p:attrNameLst>
                                          <p:attrName>style.visibility</p:attrName>
                                        </p:attrNameLst>
                                      </p:cBhvr>
                                      <p:to>
                                        <p:strVal val="hidden"/>
                                      </p:to>
                                    </p:set>
                                  </p:childTnLst>
                                </p:cTn>
                              </p:par>
                            </p:childTnLst>
                          </p:cTn>
                        </p:par>
                        <p:par>
                          <p:cTn id="898" fill="hold">
                            <p:stCondLst>
                              <p:cond delay="500"/>
                            </p:stCondLst>
                            <p:childTnLst>
                              <p:par>
                                <p:cTn id="899" presetID="1" presetClass="exit" presetSubtype="0" fill="hold" grpId="1" nodeType="afterEffect">
                                  <p:stCondLst>
                                    <p:cond delay="0"/>
                                  </p:stCondLst>
                                  <p:childTnLst>
                                    <p:set>
                                      <p:cBhvr>
                                        <p:cTn id="900" dur="1" fill="hold">
                                          <p:stCondLst>
                                            <p:cond delay="0"/>
                                          </p:stCondLst>
                                        </p:cTn>
                                        <p:tgtEl>
                                          <p:spTgt spid="227478"/>
                                        </p:tgtEl>
                                        <p:attrNameLst>
                                          <p:attrName>style.visibility</p:attrName>
                                        </p:attrNameLst>
                                      </p:cBhvr>
                                      <p:to>
                                        <p:strVal val="hidden"/>
                                      </p:to>
                                    </p:set>
                                  </p:childTnLst>
                                </p:cTn>
                              </p:par>
                            </p:childTnLst>
                          </p:cTn>
                        </p:par>
                        <p:par>
                          <p:cTn id="901" fill="hold">
                            <p:stCondLst>
                              <p:cond delay="500"/>
                            </p:stCondLst>
                            <p:childTnLst>
                              <p:par>
                                <p:cTn id="902" presetID="1" presetClass="entr" presetSubtype="0" fill="hold" grpId="0" nodeType="afterEffect">
                                  <p:stCondLst>
                                    <p:cond delay="0"/>
                                  </p:stCondLst>
                                  <p:childTnLst>
                                    <p:set>
                                      <p:cBhvr>
                                        <p:cTn id="903" dur="1" fill="hold">
                                          <p:stCondLst>
                                            <p:cond delay="0"/>
                                          </p:stCondLst>
                                        </p:cTn>
                                        <p:tgtEl>
                                          <p:spTgt spid="227479"/>
                                        </p:tgtEl>
                                        <p:attrNameLst>
                                          <p:attrName>style.visibility</p:attrName>
                                        </p:attrNameLst>
                                      </p:cBhvr>
                                      <p:to>
                                        <p:strVal val="visible"/>
                                      </p:to>
                                    </p:set>
                                  </p:childTnLst>
                                </p:cTn>
                              </p:par>
                            </p:childTnLst>
                          </p:cTn>
                        </p:par>
                        <p:par>
                          <p:cTn id="904" fill="hold">
                            <p:stCondLst>
                              <p:cond delay="500"/>
                            </p:stCondLst>
                            <p:childTnLst>
                              <p:par>
                                <p:cTn id="905" presetID="1" presetClass="exit" presetSubtype="0" fill="hold" grpId="1" nodeType="afterEffect">
                                  <p:stCondLst>
                                    <p:cond delay="500"/>
                                  </p:stCondLst>
                                  <p:childTnLst>
                                    <p:set>
                                      <p:cBhvr>
                                        <p:cTn id="906" dur="1" fill="hold">
                                          <p:stCondLst>
                                            <p:cond delay="0"/>
                                          </p:stCondLst>
                                        </p:cTn>
                                        <p:tgtEl>
                                          <p:spTgt spid="227468"/>
                                        </p:tgtEl>
                                        <p:attrNameLst>
                                          <p:attrName>style.visibility</p:attrName>
                                        </p:attrNameLst>
                                      </p:cBhvr>
                                      <p:to>
                                        <p:strVal val="hidden"/>
                                      </p:to>
                                    </p:set>
                                  </p:childTnLst>
                                </p:cTn>
                              </p:par>
                            </p:childTnLst>
                          </p:cTn>
                        </p:par>
                        <p:par>
                          <p:cTn id="907" fill="hold">
                            <p:stCondLst>
                              <p:cond delay="1000"/>
                            </p:stCondLst>
                            <p:childTnLst>
                              <p:par>
                                <p:cTn id="908" presetID="1" presetClass="exit" presetSubtype="0" fill="hold" grpId="1" nodeType="afterEffect">
                                  <p:stCondLst>
                                    <p:cond delay="0"/>
                                  </p:stCondLst>
                                  <p:childTnLst>
                                    <p:set>
                                      <p:cBhvr>
                                        <p:cTn id="909" dur="1" fill="hold">
                                          <p:stCondLst>
                                            <p:cond delay="0"/>
                                          </p:stCondLst>
                                        </p:cTn>
                                        <p:tgtEl>
                                          <p:spTgt spid="227479"/>
                                        </p:tgtEl>
                                        <p:attrNameLst>
                                          <p:attrName>style.visibility</p:attrName>
                                        </p:attrNameLst>
                                      </p:cBhvr>
                                      <p:to>
                                        <p:strVal val="hidden"/>
                                      </p:to>
                                    </p:set>
                                  </p:childTnLst>
                                </p:cTn>
                              </p:par>
                            </p:childTnLst>
                          </p:cTn>
                        </p:par>
                        <p:par>
                          <p:cTn id="910" fill="hold">
                            <p:stCondLst>
                              <p:cond delay="1000"/>
                            </p:stCondLst>
                            <p:childTnLst>
                              <p:par>
                                <p:cTn id="911" presetID="1" presetClass="entr" presetSubtype="0" fill="hold" grpId="0" nodeType="afterEffect">
                                  <p:stCondLst>
                                    <p:cond delay="0"/>
                                  </p:stCondLst>
                                  <p:childTnLst>
                                    <p:set>
                                      <p:cBhvr>
                                        <p:cTn id="912" dur="1" fill="hold">
                                          <p:stCondLst>
                                            <p:cond delay="0"/>
                                          </p:stCondLst>
                                        </p:cTn>
                                        <p:tgtEl>
                                          <p:spTgt spid="227480"/>
                                        </p:tgtEl>
                                        <p:attrNameLst>
                                          <p:attrName>style.visibility</p:attrName>
                                        </p:attrNameLst>
                                      </p:cBhvr>
                                      <p:to>
                                        <p:strVal val="visible"/>
                                      </p:to>
                                    </p:set>
                                  </p:childTnLst>
                                </p:cTn>
                              </p:par>
                            </p:childTnLst>
                          </p:cTn>
                        </p:par>
                        <p:par>
                          <p:cTn id="913" fill="hold">
                            <p:stCondLst>
                              <p:cond delay="1000"/>
                            </p:stCondLst>
                            <p:childTnLst>
                              <p:par>
                                <p:cTn id="914" presetID="1" presetClass="exit" presetSubtype="0" fill="hold" grpId="1" nodeType="afterEffect">
                                  <p:stCondLst>
                                    <p:cond delay="500"/>
                                  </p:stCondLst>
                                  <p:childTnLst>
                                    <p:set>
                                      <p:cBhvr>
                                        <p:cTn id="915" dur="1" fill="hold">
                                          <p:stCondLst>
                                            <p:cond delay="0"/>
                                          </p:stCondLst>
                                        </p:cTn>
                                        <p:tgtEl>
                                          <p:spTgt spid="227460"/>
                                        </p:tgtEl>
                                        <p:attrNameLst>
                                          <p:attrName>style.visibility</p:attrName>
                                        </p:attrNameLst>
                                      </p:cBhvr>
                                      <p:to>
                                        <p:strVal val="hidden"/>
                                      </p:to>
                                    </p:set>
                                  </p:childTnLst>
                                </p:cTn>
                              </p:par>
                            </p:childTnLst>
                          </p:cTn>
                        </p:par>
                        <p:par>
                          <p:cTn id="916" fill="hold">
                            <p:stCondLst>
                              <p:cond delay="1500"/>
                            </p:stCondLst>
                            <p:childTnLst>
                              <p:par>
                                <p:cTn id="917" presetID="1" presetClass="exit" presetSubtype="0" fill="hold" grpId="2" nodeType="afterEffect">
                                  <p:stCondLst>
                                    <p:cond delay="0"/>
                                  </p:stCondLst>
                                  <p:childTnLst>
                                    <p:set>
                                      <p:cBhvr>
                                        <p:cTn id="918" dur="1" fill="hold">
                                          <p:stCondLst>
                                            <p:cond delay="0"/>
                                          </p:stCondLst>
                                        </p:cTn>
                                        <p:tgtEl>
                                          <p:spTgt spid="227464"/>
                                        </p:tgtEl>
                                        <p:attrNameLst>
                                          <p:attrName>style.visibility</p:attrName>
                                        </p:attrNameLst>
                                      </p:cBhvr>
                                      <p:to>
                                        <p:strVal val="hidden"/>
                                      </p:to>
                                    </p:set>
                                  </p:childTnLst>
                                </p:cTn>
                              </p:par>
                            </p:childTnLst>
                          </p:cTn>
                        </p:par>
                        <p:par>
                          <p:cTn id="919" fill="hold">
                            <p:stCondLst>
                              <p:cond delay="1500"/>
                            </p:stCondLst>
                            <p:childTnLst>
                              <p:par>
                                <p:cTn id="920" presetID="1" presetClass="exit" presetSubtype="0" fill="hold" grpId="1" nodeType="afterEffect">
                                  <p:stCondLst>
                                    <p:cond delay="0"/>
                                  </p:stCondLst>
                                  <p:childTnLst>
                                    <p:set>
                                      <p:cBhvr>
                                        <p:cTn id="921" dur="1" fill="hold">
                                          <p:stCondLst>
                                            <p:cond delay="0"/>
                                          </p:stCondLst>
                                        </p:cTn>
                                        <p:tgtEl>
                                          <p:spTgt spid="227480"/>
                                        </p:tgtEl>
                                        <p:attrNameLst>
                                          <p:attrName>style.visibility</p:attrName>
                                        </p:attrNameLst>
                                      </p:cBhvr>
                                      <p:to>
                                        <p:strVal val="hidden"/>
                                      </p:to>
                                    </p:set>
                                  </p:childTnLst>
                                </p:cTn>
                              </p:par>
                            </p:childTnLst>
                          </p:cTn>
                        </p:par>
                        <p:par>
                          <p:cTn id="922" fill="hold">
                            <p:stCondLst>
                              <p:cond delay="1500"/>
                            </p:stCondLst>
                            <p:childTnLst>
                              <p:par>
                                <p:cTn id="923" presetID="1" presetClass="entr" presetSubtype="0" fill="hold" grpId="0" nodeType="afterEffect">
                                  <p:stCondLst>
                                    <p:cond delay="0"/>
                                  </p:stCondLst>
                                  <p:childTnLst>
                                    <p:set>
                                      <p:cBhvr>
                                        <p:cTn id="924" dur="1" fill="hold">
                                          <p:stCondLst>
                                            <p:cond delay="0"/>
                                          </p:stCondLst>
                                        </p:cTn>
                                        <p:tgtEl>
                                          <p:spTgt spid="227481"/>
                                        </p:tgtEl>
                                        <p:attrNameLst>
                                          <p:attrName>style.visibility</p:attrName>
                                        </p:attrNameLst>
                                      </p:cBhvr>
                                      <p:to>
                                        <p:strVal val="visible"/>
                                      </p:to>
                                    </p:set>
                                  </p:childTnLst>
                                </p:cTn>
                              </p:par>
                            </p:childTnLst>
                          </p:cTn>
                        </p:par>
                        <p:par>
                          <p:cTn id="925" fill="hold">
                            <p:stCondLst>
                              <p:cond delay="1500"/>
                            </p:stCondLst>
                            <p:childTnLst>
                              <p:par>
                                <p:cTn id="926" presetID="1" presetClass="exit" presetSubtype="0" fill="hold" grpId="1" nodeType="afterEffect">
                                  <p:stCondLst>
                                    <p:cond delay="500"/>
                                  </p:stCondLst>
                                  <p:childTnLst>
                                    <p:set>
                                      <p:cBhvr>
                                        <p:cTn id="927" dur="1" fill="hold">
                                          <p:stCondLst>
                                            <p:cond delay="0"/>
                                          </p:stCondLst>
                                        </p:cTn>
                                        <p:tgtEl>
                                          <p:spTgt spid="227466"/>
                                        </p:tgtEl>
                                        <p:attrNameLst>
                                          <p:attrName>style.visibility</p:attrName>
                                        </p:attrNameLst>
                                      </p:cBhvr>
                                      <p:to>
                                        <p:strVal val="hidden"/>
                                      </p:to>
                                    </p:set>
                                  </p:childTnLst>
                                </p:cTn>
                              </p:par>
                            </p:childTnLst>
                          </p:cTn>
                        </p:par>
                        <p:par>
                          <p:cTn id="928" fill="hold">
                            <p:stCondLst>
                              <p:cond delay="2000"/>
                            </p:stCondLst>
                            <p:childTnLst>
                              <p:par>
                                <p:cTn id="929" presetID="1" presetClass="exit" presetSubtype="0" fill="hold" grpId="2" nodeType="afterEffect">
                                  <p:stCondLst>
                                    <p:cond delay="0"/>
                                  </p:stCondLst>
                                  <p:childTnLst>
                                    <p:set>
                                      <p:cBhvr>
                                        <p:cTn id="930" dur="1" fill="hold">
                                          <p:stCondLst>
                                            <p:cond delay="0"/>
                                          </p:stCondLst>
                                        </p:cTn>
                                        <p:tgtEl>
                                          <p:spTgt spid="227476"/>
                                        </p:tgtEl>
                                        <p:attrNameLst>
                                          <p:attrName>style.visibility</p:attrName>
                                        </p:attrNameLst>
                                      </p:cBhvr>
                                      <p:to>
                                        <p:strVal val="hidden"/>
                                      </p:to>
                                    </p:set>
                                  </p:childTnLst>
                                </p:cTn>
                              </p:par>
                            </p:childTnLst>
                          </p:cTn>
                        </p:par>
                        <p:par>
                          <p:cTn id="931" fill="hold">
                            <p:stCondLst>
                              <p:cond delay="2000"/>
                            </p:stCondLst>
                            <p:childTnLst>
                              <p:par>
                                <p:cTn id="932" presetID="1" presetClass="exit" presetSubtype="0" fill="hold" grpId="1" nodeType="afterEffect">
                                  <p:stCondLst>
                                    <p:cond delay="0"/>
                                  </p:stCondLst>
                                  <p:childTnLst>
                                    <p:set>
                                      <p:cBhvr>
                                        <p:cTn id="933" dur="1" fill="hold">
                                          <p:stCondLst>
                                            <p:cond delay="0"/>
                                          </p:stCondLst>
                                        </p:cTn>
                                        <p:tgtEl>
                                          <p:spTgt spid="227481"/>
                                        </p:tgtEl>
                                        <p:attrNameLst>
                                          <p:attrName>style.visibility</p:attrName>
                                        </p:attrNameLst>
                                      </p:cBhvr>
                                      <p:to>
                                        <p:strVal val="hidden"/>
                                      </p:to>
                                    </p:set>
                                  </p:childTnLst>
                                </p:cTn>
                              </p:par>
                            </p:childTnLst>
                          </p:cTn>
                        </p:par>
                        <p:par>
                          <p:cTn id="934" fill="hold">
                            <p:stCondLst>
                              <p:cond delay="2000"/>
                            </p:stCondLst>
                            <p:childTnLst>
                              <p:par>
                                <p:cTn id="935" presetID="1" presetClass="entr" presetSubtype="0" fill="hold" nodeType="afterEffect">
                                  <p:stCondLst>
                                    <p:cond delay="0"/>
                                  </p:stCondLst>
                                  <p:childTnLst>
                                    <p:set>
                                      <p:cBhvr>
                                        <p:cTn id="936" dur="1" fill="hold">
                                          <p:stCondLst>
                                            <p:cond delay="0"/>
                                          </p:stCondLst>
                                        </p:cTn>
                                        <p:tgtEl>
                                          <p:spTgt spid="9"/>
                                        </p:tgtEl>
                                        <p:attrNameLst>
                                          <p:attrName>style.visibility</p:attrName>
                                        </p:attrNameLst>
                                      </p:cBhvr>
                                      <p:to>
                                        <p:strVal val="visible"/>
                                      </p:to>
                                    </p:set>
                                  </p:childTnLst>
                                </p:cTn>
                              </p:par>
                            </p:childTnLst>
                          </p:cTn>
                        </p:par>
                        <p:par>
                          <p:cTn id="937" fill="hold">
                            <p:stCondLst>
                              <p:cond delay="2000"/>
                            </p:stCondLst>
                            <p:childTnLst>
                              <p:par>
                                <p:cTn id="938" presetID="1" presetClass="exit" presetSubtype="0" fill="hold" nodeType="afterEffect">
                                  <p:stCondLst>
                                    <p:cond delay="0"/>
                                  </p:stCondLst>
                                  <p:childTnLst>
                                    <p:set>
                                      <p:cBhvr>
                                        <p:cTn id="939" dur="1" fill="hold">
                                          <p:stCondLst>
                                            <p:cond delay="0"/>
                                          </p:stCondLst>
                                        </p:cTn>
                                        <p:tgtEl>
                                          <p:spTgt spid="9"/>
                                        </p:tgtEl>
                                        <p:attrNameLst>
                                          <p:attrName>style.visibility</p:attrName>
                                        </p:attrNameLst>
                                      </p:cBhvr>
                                      <p:to>
                                        <p:strVal val="hidden"/>
                                      </p:to>
                                    </p:set>
                                  </p:childTnLst>
                                </p:cTn>
                              </p:par>
                            </p:childTnLst>
                          </p:cTn>
                        </p:par>
                        <p:par>
                          <p:cTn id="940" fill="hold">
                            <p:stCondLst>
                              <p:cond delay="2000"/>
                            </p:stCondLst>
                            <p:childTnLst>
                              <p:par>
                                <p:cTn id="941" presetID="1" presetClass="entr" presetSubtype="0" fill="hold" grpId="0" nodeType="afterEffect">
                                  <p:stCondLst>
                                    <p:cond delay="0"/>
                                  </p:stCondLst>
                                  <p:childTnLst>
                                    <p:set>
                                      <p:cBhvr>
                                        <p:cTn id="942" dur="1" fill="hold">
                                          <p:stCondLst>
                                            <p:cond delay="0"/>
                                          </p:stCondLst>
                                        </p:cTn>
                                        <p:tgtEl>
                                          <p:spTgt spid="227482"/>
                                        </p:tgtEl>
                                        <p:attrNameLst>
                                          <p:attrName>style.visibility</p:attrName>
                                        </p:attrNameLst>
                                      </p:cBhvr>
                                      <p:to>
                                        <p:strVal val="visible"/>
                                      </p:to>
                                    </p:set>
                                  </p:childTnLst>
                                </p:cTn>
                              </p:par>
                            </p:childTnLst>
                          </p:cTn>
                        </p:par>
                        <p:par>
                          <p:cTn id="943" fill="hold">
                            <p:stCondLst>
                              <p:cond delay="2000"/>
                            </p:stCondLst>
                            <p:childTnLst>
                              <p:par>
                                <p:cTn id="944" presetID="1" presetClass="entr" presetSubtype="0" fill="hold" grpId="0" nodeType="afterEffect">
                                  <p:stCondLst>
                                    <p:cond delay="0"/>
                                  </p:stCondLst>
                                  <p:childTnLst>
                                    <p:set>
                                      <p:cBhvr>
                                        <p:cTn id="945" dur="1" fill="hold">
                                          <p:stCondLst>
                                            <p:cond delay="0"/>
                                          </p:stCondLst>
                                        </p:cTn>
                                        <p:tgtEl>
                                          <p:spTgt spid="22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54" grpId="0"/>
      <p:bldP spid="227355" grpId="0"/>
      <p:bldP spid="227355" grpId="1"/>
      <p:bldP spid="227356" grpId="0"/>
      <p:bldP spid="227356" grpId="1"/>
      <p:bldP spid="227357" grpId="0"/>
      <p:bldP spid="227357" grpId="1"/>
      <p:bldP spid="227358" grpId="0"/>
      <p:bldP spid="227358" grpId="1"/>
      <p:bldP spid="227359" grpId="0"/>
      <p:bldP spid="227359" grpId="1"/>
      <p:bldP spid="227360" grpId="0"/>
      <p:bldP spid="227360" grpId="1"/>
      <p:bldP spid="227361" grpId="0"/>
      <p:bldP spid="227361" grpId="1"/>
      <p:bldP spid="227362" grpId="0"/>
      <p:bldP spid="227362" grpId="1"/>
      <p:bldP spid="227363" grpId="0"/>
      <p:bldP spid="227363" grpId="1"/>
      <p:bldP spid="227364" grpId="0"/>
      <p:bldP spid="227364" grpId="1"/>
      <p:bldP spid="227365" grpId="0"/>
      <p:bldP spid="227365" grpId="1"/>
      <p:bldP spid="227365" grpId="2"/>
      <p:bldP spid="227366" grpId="0"/>
      <p:bldP spid="227366" grpId="1"/>
      <p:bldP spid="227367" grpId="0"/>
      <p:bldP spid="227367" grpId="1"/>
      <p:bldP spid="227367" grpId="2"/>
      <p:bldP spid="227368" grpId="0"/>
      <p:bldP spid="227368" grpId="1"/>
      <p:bldP spid="227369" grpId="0"/>
      <p:bldP spid="227369" grpId="1"/>
      <p:bldP spid="227369" grpId="2"/>
      <p:bldP spid="227370" grpId="0"/>
      <p:bldP spid="227370" grpId="1"/>
      <p:bldP spid="227371" grpId="0"/>
      <p:bldP spid="227371" grpId="1"/>
      <p:bldP spid="227371" grpId="2"/>
      <p:bldP spid="227372" grpId="0"/>
      <p:bldP spid="227372" grpId="1"/>
      <p:bldP spid="227373" grpId="0"/>
      <p:bldP spid="227373" grpId="1"/>
      <p:bldP spid="227373" grpId="2"/>
      <p:bldP spid="227374" grpId="0"/>
      <p:bldP spid="227374" grpId="1"/>
      <p:bldP spid="227375" grpId="0"/>
      <p:bldP spid="227375" grpId="1"/>
      <p:bldP spid="227375" grpId="2"/>
      <p:bldP spid="227376" grpId="0"/>
      <p:bldP spid="227376" grpId="1"/>
      <p:bldP spid="227377" grpId="0"/>
      <p:bldP spid="227377" grpId="1"/>
      <p:bldP spid="227377" grpId="2"/>
      <p:bldP spid="227378" grpId="0"/>
      <p:bldP spid="227378" grpId="1"/>
      <p:bldP spid="227379" grpId="0"/>
      <p:bldP spid="227379" grpId="1"/>
      <p:bldP spid="227379" grpId="2"/>
      <p:bldP spid="227380" grpId="0"/>
      <p:bldP spid="227380" grpId="1"/>
      <p:bldP spid="227381" grpId="0"/>
      <p:bldP spid="227381" grpId="1"/>
      <p:bldP spid="227381" grpId="2"/>
      <p:bldP spid="227382" grpId="0"/>
      <p:bldP spid="227382" grpId="1"/>
      <p:bldP spid="227383" grpId="0"/>
      <p:bldP spid="227383" grpId="1"/>
      <p:bldP spid="227384" grpId="0"/>
      <p:bldP spid="227384" grpId="1"/>
      <p:bldP spid="227384" grpId="2"/>
      <p:bldP spid="227385" grpId="0"/>
      <p:bldP spid="227385" grpId="1"/>
      <p:bldP spid="227386" grpId="0"/>
      <p:bldP spid="227386" grpId="1"/>
      <p:bldP spid="227387" grpId="0"/>
      <p:bldP spid="227387" grpId="1"/>
      <p:bldP spid="227388" grpId="0"/>
      <p:bldP spid="227388" grpId="1"/>
      <p:bldP spid="227389" grpId="0"/>
      <p:bldP spid="227389" grpId="1"/>
      <p:bldP spid="227408" grpId="0"/>
      <p:bldP spid="227409" grpId="0"/>
      <p:bldP spid="227410" grpId="0"/>
      <p:bldP spid="227411" grpId="0"/>
      <p:bldP spid="227411" grpId="1"/>
      <p:bldP spid="227412" grpId="0"/>
      <p:bldP spid="227412" grpId="1"/>
      <p:bldP spid="227413" grpId="0"/>
      <p:bldP spid="227413" grpId="1"/>
      <p:bldP spid="227414" grpId="0"/>
      <p:bldP spid="227414" grpId="1"/>
      <p:bldP spid="227415" grpId="0"/>
      <p:bldP spid="227415" grpId="1"/>
      <p:bldP spid="227416" grpId="0"/>
      <p:bldP spid="227416" grpId="1"/>
      <p:bldP spid="227417" grpId="0"/>
      <p:bldP spid="227417" grpId="1"/>
      <p:bldP spid="227418" grpId="0"/>
      <p:bldP spid="227418" grpId="1"/>
      <p:bldP spid="227419" grpId="0"/>
      <p:bldP spid="227419" grpId="1"/>
      <p:bldP spid="227420" grpId="0"/>
      <p:bldP spid="227420" grpId="1"/>
      <p:bldP spid="227421" grpId="0"/>
      <p:bldP spid="227421" grpId="1"/>
      <p:bldP spid="227422" grpId="0"/>
      <p:bldP spid="227422" grpId="1"/>
      <p:bldP spid="227423" grpId="0"/>
      <p:bldP spid="227423" grpId="1"/>
      <p:bldP spid="227424" grpId="0"/>
      <p:bldP spid="227424" grpId="1"/>
      <p:bldP spid="227425" grpId="0"/>
      <p:bldP spid="227425" grpId="1"/>
      <p:bldP spid="227426" grpId="0"/>
      <p:bldP spid="227426" grpId="1"/>
      <p:bldP spid="227427" grpId="0"/>
      <p:bldP spid="227427" grpId="1"/>
      <p:bldP spid="227428" grpId="0"/>
      <p:bldP spid="227428" grpId="1"/>
      <p:bldP spid="227429" grpId="0"/>
      <p:bldP spid="227429" grpId="1"/>
      <p:bldP spid="227430" grpId="0"/>
      <p:bldP spid="227430" grpId="1"/>
      <p:bldP spid="227431" grpId="0"/>
      <p:bldP spid="227431" grpId="1"/>
      <p:bldP spid="227432" grpId="0"/>
      <p:bldP spid="227432" grpId="1"/>
      <p:bldP spid="227433" grpId="0"/>
      <p:bldP spid="227433" grpId="1"/>
      <p:bldP spid="227434" grpId="0"/>
      <p:bldP spid="227434" grpId="1"/>
      <p:bldP spid="227435" grpId="0"/>
      <p:bldP spid="227435" grpId="1"/>
      <p:bldP spid="227436" grpId="0"/>
      <p:bldP spid="227436" grpId="1"/>
      <p:bldP spid="227437" grpId="0"/>
      <p:bldP spid="227437" grpId="1"/>
      <p:bldP spid="227438" grpId="0"/>
      <p:bldP spid="227438" grpId="1"/>
      <p:bldP spid="227439" grpId="0"/>
      <p:bldP spid="227439" grpId="1"/>
      <p:bldP spid="227440" grpId="0"/>
      <p:bldP spid="227440" grpId="1"/>
      <p:bldP spid="227441" grpId="0"/>
      <p:bldP spid="227441" grpId="1"/>
      <p:bldP spid="227442" grpId="0"/>
      <p:bldP spid="227443" grpId="0"/>
      <p:bldP spid="227444" grpId="0"/>
      <p:bldP spid="227445" grpId="0"/>
      <p:bldP spid="227447" grpId="0"/>
      <p:bldP spid="227447" grpId="1"/>
      <p:bldP spid="227448" grpId="0"/>
      <p:bldP spid="227448" grpId="1"/>
      <p:bldP spid="227449" grpId="0"/>
      <p:bldP spid="227449" grpId="1"/>
      <p:bldP spid="227450" grpId="0"/>
      <p:bldP spid="227450" grpId="1"/>
      <p:bldP spid="227451" grpId="0"/>
      <p:bldP spid="227451" grpId="1"/>
      <p:bldP spid="227452" grpId="0"/>
      <p:bldP spid="227452" grpId="1"/>
      <p:bldP spid="227453" grpId="0"/>
      <p:bldP spid="227453" grpId="1"/>
      <p:bldP spid="227454" grpId="0"/>
      <p:bldP spid="227454" grpId="1"/>
      <p:bldP spid="227455" grpId="0"/>
      <p:bldP spid="227455" grpId="1"/>
      <p:bldP spid="227456" grpId="0"/>
      <p:bldP spid="227456" grpId="1"/>
      <p:bldP spid="227457" grpId="0"/>
      <p:bldP spid="227457" grpId="1"/>
      <p:bldP spid="227458" grpId="0"/>
      <p:bldP spid="227458" grpId="1"/>
      <p:bldP spid="227459" grpId="0"/>
      <p:bldP spid="227459" grpId="1"/>
      <p:bldP spid="227460" grpId="0"/>
      <p:bldP spid="227460" grpId="1"/>
      <p:bldP spid="227461" grpId="0"/>
      <p:bldP spid="227461" grpId="1"/>
      <p:bldP spid="227462" grpId="0"/>
      <p:bldP spid="227462" grpId="1"/>
      <p:bldP spid="227462" grpId="2"/>
      <p:bldP spid="227463" grpId="0"/>
      <p:bldP spid="227463" grpId="1"/>
      <p:bldP spid="227464" grpId="0"/>
      <p:bldP spid="227464" grpId="1"/>
      <p:bldP spid="227464" grpId="2"/>
      <p:bldP spid="227465" grpId="0"/>
      <p:bldP spid="227465" grpId="1"/>
      <p:bldP spid="227466" grpId="0"/>
      <p:bldP spid="227466" grpId="1"/>
      <p:bldP spid="227467" grpId="0"/>
      <p:bldP spid="227467" grpId="1"/>
      <p:bldP spid="227468" grpId="0"/>
      <p:bldP spid="227468" grpId="1"/>
      <p:bldP spid="227469" grpId="0"/>
      <p:bldP spid="227469" grpId="1"/>
      <p:bldP spid="227470" grpId="0"/>
      <p:bldP spid="227470" grpId="1"/>
      <p:bldP spid="227470" grpId="2"/>
      <p:bldP spid="227471" grpId="0"/>
      <p:bldP spid="227471" grpId="1"/>
      <p:bldP spid="227472" grpId="0"/>
      <p:bldP spid="227472" grpId="1"/>
      <p:bldP spid="227473" grpId="0"/>
      <p:bldP spid="227473" grpId="1"/>
      <p:bldP spid="227474" grpId="0"/>
      <p:bldP spid="227474" grpId="1"/>
      <p:bldP spid="227474" grpId="2"/>
      <p:bldP spid="227475" grpId="0"/>
      <p:bldP spid="227475" grpId="1"/>
      <p:bldP spid="227476" grpId="0"/>
      <p:bldP spid="227476" grpId="1"/>
      <p:bldP spid="227476" grpId="2"/>
      <p:bldP spid="227477" grpId="0"/>
      <p:bldP spid="227477" grpId="1"/>
      <p:bldP spid="227478" grpId="0"/>
      <p:bldP spid="227478" grpId="1"/>
      <p:bldP spid="227479" grpId="0"/>
      <p:bldP spid="227479" grpId="1"/>
      <p:bldP spid="227480" grpId="0"/>
      <p:bldP spid="227480" grpId="1"/>
      <p:bldP spid="227481" grpId="0"/>
      <p:bldP spid="227481" grpId="1"/>
      <p:bldP spid="227482"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Comparing </a:t>
            </a:r>
            <a:r>
              <a:rPr lang="en-US" sz="4000" i="1">
                <a:solidFill>
                  <a:srgbClr val="FF0000"/>
                </a:solidFill>
              </a:rPr>
              <a:t>N</a:t>
            </a:r>
            <a:r>
              <a:rPr lang="en-US" sz="700" i="1">
                <a:solidFill>
                  <a:srgbClr val="FF0000"/>
                </a:solidFill>
              </a:rPr>
              <a:t> </a:t>
            </a:r>
            <a:r>
              <a:rPr lang="en-US" sz="4000" baseline="40000">
                <a:solidFill>
                  <a:srgbClr val="FF0000"/>
                </a:solidFill>
              </a:rPr>
              <a:t>2</a:t>
            </a:r>
            <a:r>
              <a:rPr lang="en-US" sz="4000">
                <a:solidFill>
                  <a:srgbClr val="FF0000"/>
                </a:solidFill>
              </a:rPr>
              <a:t> and </a:t>
            </a:r>
            <a:r>
              <a:rPr lang="en-US" sz="4000" i="1">
                <a:solidFill>
                  <a:srgbClr val="FF0000"/>
                </a:solidFill>
              </a:rPr>
              <a:t>N </a:t>
            </a:r>
            <a:r>
              <a:rPr lang="en-US" sz="4000">
                <a:solidFill>
                  <a:srgbClr val="FF0000"/>
                </a:solidFill>
              </a:rPr>
              <a:t>log</a:t>
            </a:r>
            <a:r>
              <a:rPr lang="en-US" sz="4000" i="1">
                <a:solidFill>
                  <a:srgbClr val="FF0000"/>
                </a:solidFill>
              </a:rPr>
              <a:t> N</a:t>
            </a:r>
            <a:endParaRPr lang="en-US" sz="4000">
              <a:solidFill>
                <a:srgbClr val="FF0000"/>
              </a:solidFill>
            </a:endParaRPr>
          </a:p>
        </p:txBody>
      </p:sp>
      <p:sp>
        <p:nvSpPr>
          <p:cNvPr id="63491" name="Rectangle 3"/>
          <p:cNvSpPr>
            <a:spLocks noChangeArrowheads="1"/>
          </p:cNvSpPr>
          <p:nvPr/>
        </p:nvSpPr>
        <p:spPr bwMode="auto">
          <a:xfrm>
            <a:off x="482600" y="1219200"/>
            <a:ext cx="8183563" cy="762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Like most of the algorithms you will encounter in CS106B, radix sort runs in time proportional to </a:t>
            </a:r>
            <a:r>
              <a:rPr lang="en-US" sz="2400" i="1">
                <a:latin typeface="Times New Roman" charset="0"/>
              </a:rPr>
              <a:t>N</a:t>
            </a:r>
            <a:r>
              <a:rPr lang="en-US" sz="2400">
                <a:latin typeface="Times New Roman" charset="0"/>
              </a:rPr>
              <a:t> times the log of </a:t>
            </a:r>
            <a:r>
              <a:rPr lang="en-US" sz="2400" i="1">
                <a:latin typeface="Times New Roman" charset="0"/>
              </a:rPr>
              <a:t>N.</a:t>
            </a:r>
            <a:endParaRPr lang="en-US" sz="2400">
              <a:latin typeface="Times New Roman" charset="0"/>
            </a:endParaRPr>
          </a:p>
        </p:txBody>
      </p:sp>
      <p:grpSp>
        <p:nvGrpSpPr>
          <p:cNvPr id="63492" name="Group 4"/>
          <p:cNvGrpSpPr>
            <a:grpSpLocks/>
          </p:cNvGrpSpPr>
          <p:nvPr/>
        </p:nvGrpSpPr>
        <p:grpSpPr bwMode="auto">
          <a:xfrm>
            <a:off x="1905000" y="5867400"/>
            <a:ext cx="5715000" cy="457200"/>
            <a:chOff x="1200" y="3264"/>
            <a:chExt cx="3600" cy="288"/>
          </a:xfrm>
        </p:grpSpPr>
        <p:sp>
          <p:nvSpPr>
            <p:cNvPr id="63532" name="Rectangle 5"/>
            <p:cNvSpPr>
              <a:spLocks noChangeArrowheads="1"/>
            </p:cNvSpPr>
            <p:nvPr/>
          </p:nvSpPr>
          <p:spPr bwMode="auto">
            <a:xfrm>
              <a:off x="2016"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33" name="Rectangle 6"/>
            <p:cNvSpPr>
              <a:spLocks noChangeArrowheads="1"/>
            </p:cNvSpPr>
            <p:nvPr/>
          </p:nvSpPr>
          <p:spPr bwMode="auto">
            <a:xfrm>
              <a:off x="1200" y="3264"/>
              <a:ext cx="816"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34" name="Text Box 7"/>
            <p:cNvSpPr txBox="1">
              <a:spLocks noChangeArrowheads="1"/>
            </p:cNvSpPr>
            <p:nvPr/>
          </p:nvSpPr>
          <p:spPr bwMode="auto">
            <a:xfrm>
              <a:off x="1248" y="3296"/>
              <a:ext cx="768"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1,000,000</a:t>
              </a:r>
            </a:p>
          </p:txBody>
        </p:sp>
        <p:sp>
          <p:nvSpPr>
            <p:cNvPr id="63535" name="Text Box 8"/>
            <p:cNvSpPr txBox="1">
              <a:spLocks noChangeArrowheads="1"/>
            </p:cNvSpPr>
            <p:nvPr/>
          </p:nvSpPr>
          <p:spPr bwMode="auto">
            <a:xfrm>
              <a:off x="2075"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1,000,000,000,000</a:t>
              </a:r>
            </a:p>
          </p:txBody>
        </p:sp>
        <p:sp>
          <p:nvSpPr>
            <p:cNvPr id="63536" name="Rectangle 9"/>
            <p:cNvSpPr>
              <a:spLocks noChangeArrowheads="1"/>
            </p:cNvSpPr>
            <p:nvPr/>
          </p:nvSpPr>
          <p:spPr bwMode="auto">
            <a:xfrm>
              <a:off x="3408"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37" name="Text Box 10"/>
            <p:cNvSpPr txBox="1">
              <a:spLocks noChangeArrowheads="1"/>
            </p:cNvSpPr>
            <p:nvPr/>
          </p:nvSpPr>
          <p:spPr bwMode="auto">
            <a:xfrm>
              <a:off x="3467"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19,931,569</a:t>
              </a:r>
            </a:p>
          </p:txBody>
        </p:sp>
      </p:grpSp>
      <p:grpSp>
        <p:nvGrpSpPr>
          <p:cNvPr id="63493" name="Group 11"/>
          <p:cNvGrpSpPr>
            <a:grpSpLocks/>
          </p:cNvGrpSpPr>
          <p:nvPr/>
        </p:nvGrpSpPr>
        <p:grpSpPr bwMode="auto">
          <a:xfrm>
            <a:off x="1905000" y="5410200"/>
            <a:ext cx="5715000" cy="457200"/>
            <a:chOff x="1200" y="3264"/>
            <a:chExt cx="3600" cy="288"/>
          </a:xfrm>
        </p:grpSpPr>
        <p:sp>
          <p:nvSpPr>
            <p:cNvPr id="63526" name="Rectangle 12"/>
            <p:cNvSpPr>
              <a:spLocks noChangeArrowheads="1"/>
            </p:cNvSpPr>
            <p:nvPr/>
          </p:nvSpPr>
          <p:spPr bwMode="auto">
            <a:xfrm>
              <a:off x="2016"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27" name="Rectangle 13"/>
            <p:cNvSpPr>
              <a:spLocks noChangeArrowheads="1"/>
            </p:cNvSpPr>
            <p:nvPr/>
          </p:nvSpPr>
          <p:spPr bwMode="auto">
            <a:xfrm>
              <a:off x="1200" y="3264"/>
              <a:ext cx="816"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28" name="Text Box 14"/>
            <p:cNvSpPr txBox="1">
              <a:spLocks noChangeArrowheads="1"/>
            </p:cNvSpPr>
            <p:nvPr/>
          </p:nvSpPr>
          <p:spPr bwMode="auto">
            <a:xfrm>
              <a:off x="1248" y="3296"/>
              <a:ext cx="768"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100,000</a:t>
              </a:r>
            </a:p>
          </p:txBody>
        </p:sp>
        <p:sp>
          <p:nvSpPr>
            <p:cNvPr id="63529" name="Text Box 15"/>
            <p:cNvSpPr txBox="1">
              <a:spLocks noChangeArrowheads="1"/>
            </p:cNvSpPr>
            <p:nvPr/>
          </p:nvSpPr>
          <p:spPr bwMode="auto">
            <a:xfrm>
              <a:off x="2075"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10,000,000,000</a:t>
              </a:r>
            </a:p>
          </p:txBody>
        </p:sp>
        <p:sp>
          <p:nvSpPr>
            <p:cNvPr id="63530" name="Rectangle 16"/>
            <p:cNvSpPr>
              <a:spLocks noChangeArrowheads="1"/>
            </p:cNvSpPr>
            <p:nvPr/>
          </p:nvSpPr>
          <p:spPr bwMode="auto">
            <a:xfrm>
              <a:off x="3408"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31" name="Text Box 17"/>
            <p:cNvSpPr txBox="1">
              <a:spLocks noChangeArrowheads="1"/>
            </p:cNvSpPr>
            <p:nvPr/>
          </p:nvSpPr>
          <p:spPr bwMode="auto">
            <a:xfrm>
              <a:off x="3467"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1,660,964</a:t>
              </a:r>
            </a:p>
          </p:txBody>
        </p:sp>
      </p:grpSp>
      <p:grpSp>
        <p:nvGrpSpPr>
          <p:cNvPr id="63494" name="Group 18"/>
          <p:cNvGrpSpPr>
            <a:grpSpLocks/>
          </p:cNvGrpSpPr>
          <p:nvPr/>
        </p:nvGrpSpPr>
        <p:grpSpPr bwMode="auto">
          <a:xfrm>
            <a:off x="1905000" y="4953000"/>
            <a:ext cx="5715000" cy="457200"/>
            <a:chOff x="1200" y="3264"/>
            <a:chExt cx="3600" cy="288"/>
          </a:xfrm>
        </p:grpSpPr>
        <p:sp>
          <p:nvSpPr>
            <p:cNvPr id="63520" name="Rectangle 19"/>
            <p:cNvSpPr>
              <a:spLocks noChangeArrowheads="1"/>
            </p:cNvSpPr>
            <p:nvPr/>
          </p:nvSpPr>
          <p:spPr bwMode="auto">
            <a:xfrm>
              <a:off x="2016"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21" name="Rectangle 20"/>
            <p:cNvSpPr>
              <a:spLocks noChangeArrowheads="1"/>
            </p:cNvSpPr>
            <p:nvPr/>
          </p:nvSpPr>
          <p:spPr bwMode="auto">
            <a:xfrm>
              <a:off x="1200" y="3264"/>
              <a:ext cx="816"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22" name="Text Box 21"/>
            <p:cNvSpPr txBox="1">
              <a:spLocks noChangeArrowheads="1"/>
            </p:cNvSpPr>
            <p:nvPr/>
          </p:nvSpPr>
          <p:spPr bwMode="auto">
            <a:xfrm>
              <a:off x="1248" y="3296"/>
              <a:ext cx="768"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a:t>
              </a:r>
            </a:p>
          </p:txBody>
        </p:sp>
        <p:sp>
          <p:nvSpPr>
            <p:cNvPr id="63523" name="Text Box 22"/>
            <p:cNvSpPr txBox="1">
              <a:spLocks noChangeArrowheads="1"/>
            </p:cNvSpPr>
            <p:nvPr/>
          </p:nvSpPr>
          <p:spPr bwMode="auto">
            <a:xfrm>
              <a:off x="2075"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100,000,000</a:t>
              </a:r>
            </a:p>
          </p:txBody>
        </p:sp>
        <p:sp>
          <p:nvSpPr>
            <p:cNvPr id="63524" name="Rectangle 23"/>
            <p:cNvSpPr>
              <a:spLocks noChangeArrowheads="1"/>
            </p:cNvSpPr>
            <p:nvPr/>
          </p:nvSpPr>
          <p:spPr bwMode="auto">
            <a:xfrm>
              <a:off x="3408"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25" name="Text Box 24"/>
            <p:cNvSpPr txBox="1">
              <a:spLocks noChangeArrowheads="1"/>
            </p:cNvSpPr>
            <p:nvPr/>
          </p:nvSpPr>
          <p:spPr bwMode="auto">
            <a:xfrm>
              <a:off x="3467"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132,877</a:t>
              </a:r>
            </a:p>
          </p:txBody>
        </p:sp>
      </p:grpSp>
      <p:grpSp>
        <p:nvGrpSpPr>
          <p:cNvPr id="63495" name="Group 25"/>
          <p:cNvGrpSpPr>
            <a:grpSpLocks/>
          </p:cNvGrpSpPr>
          <p:nvPr/>
        </p:nvGrpSpPr>
        <p:grpSpPr bwMode="auto">
          <a:xfrm>
            <a:off x="1905000" y="4495800"/>
            <a:ext cx="5715000" cy="457200"/>
            <a:chOff x="1200" y="3264"/>
            <a:chExt cx="3600" cy="288"/>
          </a:xfrm>
        </p:grpSpPr>
        <p:sp>
          <p:nvSpPr>
            <p:cNvPr id="63514" name="Rectangle 26"/>
            <p:cNvSpPr>
              <a:spLocks noChangeArrowheads="1"/>
            </p:cNvSpPr>
            <p:nvPr/>
          </p:nvSpPr>
          <p:spPr bwMode="auto">
            <a:xfrm>
              <a:off x="2016"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15" name="Rectangle 27"/>
            <p:cNvSpPr>
              <a:spLocks noChangeArrowheads="1"/>
            </p:cNvSpPr>
            <p:nvPr/>
          </p:nvSpPr>
          <p:spPr bwMode="auto">
            <a:xfrm>
              <a:off x="1200" y="3264"/>
              <a:ext cx="816"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16" name="Text Box 28"/>
            <p:cNvSpPr txBox="1">
              <a:spLocks noChangeArrowheads="1"/>
            </p:cNvSpPr>
            <p:nvPr/>
          </p:nvSpPr>
          <p:spPr bwMode="auto">
            <a:xfrm>
              <a:off x="1248" y="3296"/>
              <a:ext cx="768"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a:t>
              </a:r>
            </a:p>
          </p:txBody>
        </p:sp>
        <p:sp>
          <p:nvSpPr>
            <p:cNvPr id="63517" name="Text Box 29"/>
            <p:cNvSpPr txBox="1">
              <a:spLocks noChangeArrowheads="1"/>
            </p:cNvSpPr>
            <p:nvPr/>
          </p:nvSpPr>
          <p:spPr bwMode="auto">
            <a:xfrm>
              <a:off x="2075"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1,000,000</a:t>
              </a:r>
            </a:p>
          </p:txBody>
        </p:sp>
        <p:sp>
          <p:nvSpPr>
            <p:cNvPr id="63518" name="Rectangle 30"/>
            <p:cNvSpPr>
              <a:spLocks noChangeArrowheads="1"/>
            </p:cNvSpPr>
            <p:nvPr/>
          </p:nvSpPr>
          <p:spPr bwMode="auto">
            <a:xfrm>
              <a:off x="3408"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19" name="Text Box 31"/>
            <p:cNvSpPr txBox="1">
              <a:spLocks noChangeArrowheads="1"/>
            </p:cNvSpPr>
            <p:nvPr/>
          </p:nvSpPr>
          <p:spPr bwMode="auto">
            <a:xfrm>
              <a:off x="3467"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9,966</a:t>
              </a:r>
            </a:p>
          </p:txBody>
        </p:sp>
      </p:grpSp>
      <p:grpSp>
        <p:nvGrpSpPr>
          <p:cNvPr id="63496" name="Group 32"/>
          <p:cNvGrpSpPr>
            <a:grpSpLocks/>
          </p:cNvGrpSpPr>
          <p:nvPr/>
        </p:nvGrpSpPr>
        <p:grpSpPr bwMode="auto">
          <a:xfrm>
            <a:off x="1905000" y="4038600"/>
            <a:ext cx="5715000" cy="457200"/>
            <a:chOff x="1200" y="3264"/>
            <a:chExt cx="3600" cy="288"/>
          </a:xfrm>
        </p:grpSpPr>
        <p:sp>
          <p:nvSpPr>
            <p:cNvPr id="63508" name="Rectangle 33"/>
            <p:cNvSpPr>
              <a:spLocks noChangeArrowheads="1"/>
            </p:cNvSpPr>
            <p:nvPr/>
          </p:nvSpPr>
          <p:spPr bwMode="auto">
            <a:xfrm>
              <a:off x="2016"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09" name="Rectangle 34"/>
            <p:cNvSpPr>
              <a:spLocks noChangeArrowheads="1"/>
            </p:cNvSpPr>
            <p:nvPr/>
          </p:nvSpPr>
          <p:spPr bwMode="auto">
            <a:xfrm>
              <a:off x="1200" y="3264"/>
              <a:ext cx="816"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10" name="Text Box 35"/>
            <p:cNvSpPr txBox="1">
              <a:spLocks noChangeArrowheads="1"/>
            </p:cNvSpPr>
            <p:nvPr/>
          </p:nvSpPr>
          <p:spPr bwMode="auto">
            <a:xfrm>
              <a:off x="1248" y="3296"/>
              <a:ext cx="768"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a:t>
              </a:r>
            </a:p>
          </p:txBody>
        </p:sp>
        <p:sp>
          <p:nvSpPr>
            <p:cNvPr id="63511" name="Text Box 36"/>
            <p:cNvSpPr txBox="1">
              <a:spLocks noChangeArrowheads="1"/>
            </p:cNvSpPr>
            <p:nvPr/>
          </p:nvSpPr>
          <p:spPr bwMode="auto">
            <a:xfrm>
              <a:off x="2075"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10,000</a:t>
              </a:r>
            </a:p>
          </p:txBody>
        </p:sp>
        <p:sp>
          <p:nvSpPr>
            <p:cNvPr id="63512" name="Rectangle 37"/>
            <p:cNvSpPr>
              <a:spLocks noChangeArrowheads="1"/>
            </p:cNvSpPr>
            <p:nvPr/>
          </p:nvSpPr>
          <p:spPr bwMode="auto">
            <a:xfrm>
              <a:off x="3408"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13" name="Text Box 38"/>
            <p:cNvSpPr txBox="1">
              <a:spLocks noChangeArrowheads="1"/>
            </p:cNvSpPr>
            <p:nvPr/>
          </p:nvSpPr>
          <p:spPr bwMode="auto">
            <a:xfrm>
              <a:off x="3467"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664</a:t>
              </a:r>
            </a:p>
          </p:txBody>
        </p:sp>
      </p:grpSp>
      <p:grpSp>
        <p:nvGrpSpPr>
          <p:cNvPr id="63497" name="Group 39"/>
          <p:cNvGrpSpPr>
            <a:grpSpLocks/>
          </p:cNvGrpSpPr>
          <p:nvPr/>
        </p:nvGrpSpPr>
        <p:grpSpPr bwMode="auto">
          <a:xfrm>
            <a:off x="1905000" y="3581400"/>
            <a:ext cx="5715000" cy="457200"/>
            <a:chOff x="1200" y="3264"/>
            <a:chExt cx="3600" cy="288"/>
          </a:xfrm>
        </p:grpSpPr>
        <p:sp>
          <p:nvSpPr>
            <p:cNvPr id="63502" name="Rectangle 40"/>
            <p:cNvSpPr>
              <a:spLocks noChangeArrowheads="1"/>
            </p:cNvSpPr>
            <p:nvPr/>
          </p:nvSpPr>
          <p:spPr bwMode="auto">
            <a:xfrm>
              <a:off x="2016"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03" name="Rectangle 41"/>
            <p:cNvSpPr>
              <a:spLocks noChangeArrowheads="1"/>
            </p:cNvSpPr>
            <p:nvPr/>
          </p:nvSpPr>
          <p:spPr bwMode="auto">
            <a:xfrm>
              <a:off x="1200" y="3264"/>
              <a:ext cx="816"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04" name="Text Box 42"/>
            <p:cNvSpPr txBox="1">
              <a:spLocks noChangeArrowheads="1"/>
            </p:cNvSpPr>
            <p:nvPr/>
          </p:nvSpPr>
          <p:spPr bwMode="auto">
            <a:xfrm>
              <a:off x="1248" y="3296"/>
              <a:ext cx="768"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a:t>
              </a:r>
            </a:p>
          </p:txBody>
        </p:sp>
        <p:sp>
          <p:nvSpPr>
            <p:cNvPr id="63505" name="Text Box 43"/>
            <p:cNvSpPr txBox="1">
              <a:spLocks noChangeArrowheads="1"/>
            </p:cNvSpPr>
            <p:nvPr/>
          </p:nvSpPr>
          <p:spPr bwMode="auto">
            <a:xfrm>
              <a:off x="2075"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100</a:t>
              </a:r>
            </a:p>
          </p:txBody>
        </p:sp>
        <p:sp>
          <p:nvSpPr>
            <p:cNvPr id="63506" name="Rectangle 44"/>
            <p:cNvSpPr>
              <a:spLocks noChangeArrowheads="1"/>
            </p:cNvSpPr>
            <p:nvPr/>
          </p:nvSpPr>
          <p:spPr bwMode="auto">
            <a:xfrm>
              <a:off x="3408" y="3264"/>
              <a:ext cx="1392" cy="28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63507" name="Text Box 45"/>
            <p:cNvSpPr txBox="1">
              <a:spLocks noChangeArrowheads="1"/>
            </p:cNvSpPr>
            <p:nvPr/>
          </p:nvSpPr>
          <p:spPr bwMode="auto">
            <a:xfrm>
              <a:off x="3467" y="3296"/>
              <a:ext cx="1333" cy="228"/>
            </a:xfrm>
            <a:prstGeom prst="rect">
              <a:avLst/>
            </a:prstGeom>
            <a:noFill/>
            <a:ln w="9525">
              <a:noFill/>
              <a:miter lim="800000"/>
              <a:headEnd/>
              <a:tailEnd/>
            </a:ln>
          </p:spPr>
          <p:txBody>
            <a:bodyPr>
              <a:prstTxWarp prst="textNoShape">
                <a:avLst/>
              </a:prstTxWarp>
              <a:spAutoFit/>
            </a:bodyPr>
            <a:lstStyle/>
            <a:p>
              <a:pPr algn="r">
                <a:lnSpc>
                  <a:spcPct val="85000"/>
                </a:lnSpc>
              </a:pPr>
              <a:r>
                <a:rPr lang="en-US" sz="2000">
                  <a:latin typeface="Times New Roman" charset="0"/>
                </a:rPr>
                <a:t>33</a:t>
              </a:r>
            </a:p>
          </p:txBody>
        </p:sp>
      </p:grpSp>
      <p:sp>
        <p:nvSpPr>
          <p:cNvPr id="63498" name="Rectangle 46"/>
          <p:cNvSpPr>
            <a:spLocks noChangeArrowheads="1"/>
          </p:cNvSpPr>
          <p:nvPr/>
        </p:nvSpPr>
        <p:spPr bwMode="auto">
          <a:xfrm>
            <a:off x="4165600" y="3124200"/>
            <a:ext cx="511175" cy="457200"/>
          </a:xfrm>
          <a:prstGeom prst="rect">
            <a:avLst/>
          </a:prstGeom>
          <a:noFill/>
          <a:ln w="9525">
            <a:noFill/>
            <a:miter lim="800000"/>
            <a:headEnd/>
            <a:tailEnd/>
          </a:ln>
        </p:spPr>
        <p:txBody>
          <a:bodyPr wrap="none">
            <a:prstTxWarp prst="textNoShape">
              <a:avLst/>
            </a:prstTxWarp>
            <a:spAutoFit/>
          </a:bodyPr>
          <a:lstStyle/>
          <a:p>
            <a:r>
              <a:rPr lang="en-US" sz="2400" i="1">
                <a:latin typeface="Times New Roman" charset="0"/>
              </a:rPr>
              <a:t>N</a:t>
            </a:r>
            <a:r>
              <a:rPr lang="en-US" sz="700" i="1">
                <a:latin typeface="Times New Roman" charset="0"/>
              </a:rPr>
              <a:t> </a:t>
            </a:r>
            <a:r>
              <a:rPr lang="en-US" sz="2400" baseline="40000">
                <a:latin typeface="Times New Roman" charset="0"/>
              </a:rPr>
              <a:t>2</a:t>
            </a:r>
          </a:p>
        </p:txBody>
      </p:sp>
      <p:sp>
        <p:nvSpPr>
          <p:cNvPr id="63499" name="Rectangle 47"/>
          <p:cNvSpPr>
            <a:spLocks noChangeArrowheads="1"/>
          </p:cNvSpPr>
          <p:nvPr/>
        </p:nvSpPr>
        <p:spPr bwMode="auto">
          <a:xfrm>
            <a:off x="6019800" y="3124200"/>
            <a:ext cx="1131888" cy="457200"/>
          </a:xfrm>
          <a:prstGeom prst="rect">
            <a:avLst/>
          </a:prstGeom>
          <a:noFill/>
          <a:ln w="9525">
            <a:noFill/>
            <a:miter lim="800000"/>
            <a:headEnd/>
            <a:tailEnd/>
          </a:ln>
        </p:spPr>
        <p:txBody>
          <a:bodyPr wrap="none">
            <a:prstTxWarp prst="textNoShape">
              <a:avLst/>
            </a:prstTxWarp>
            <a:spAutoFit/>
          </a:bodyPr>
          <a:lstStyle/>
          <a:p>
            <a:r>
              <a:rPr lang="en-US" sz="2400" i="1">
                <a:latin typeface="Times New Roman" charset="0"/>
              </a:rPr>
              <a:t>N</a:t>
            </a:r>
            <a:r>
              <a:rPr lang="en-US" sz="2400">
                <a:latin typeface="Times New Roman" charset="0"/>
              </a:rPr>
              <a:t> log</a:t>
            </a:r>
            <a:r>
              <a:rPr lang="en-US" sz="2400" i="1">
                <a:latin typeface="Times New Roman" charset="0"/>
              </a:rPr>
              <a:t> N</a:t>
            </a:r>
          </a:p>
        </p:txBody>
      </p:sp>
      <p:sp>
        <p:nvSpPr>
          <p:cNvPr id="63500" name="Rectangle 48"/>
          <p:cNvSpPr>
            <a:spLocks noChangeArrowheads="1"/>
          </p:cNvSpPr>
          <p:nvPr/>
        </p:nvSpPr>
        <p:spPr bwMode="auto">
          <a:xfrm>
            <a:off x="2386013" y="3124200"/>
            <a:ext cx="387350" cy="457200"/>
          </a:xfrm>
          <a:prstGeom prst="rect">
            <a:avLst/>
          </a:prstGeom>
          <a:noFill/>
          <a:ln w="9525">
            <a:noFill/>
            <a:miter lim="800000"/>
            <a:headEnd/>
            <a:tailEnd/>
          </a:ln>
        </p:spPr>
        <p:txBody>
          <a:bodyPr wrap="none">
            <a:prstTxWarp prst="textNoShape">
              <a:avLst/>
            </a:prstTxWarp>
            <a:spAutoFit/>
          </a:bodyPr>
          <a:lstStyle/>
          <a:p>
            <a:r>
              <a:rPr lang="en-US" sz="2400" i="1">
                <a:latin typeface="Times New Roman" charset="0"/>
              </a:rPr>
              <a:t>N</a:t>
            </a:r>
          </a:p>
        </p:txBody>
      </p:sp>
      <p:sp>
        <p:nvSpPr>
          <p:cNvPr id="63501" name="Rectangle 50"/>
          <p:cNvSpPr>
            <a:spLocks noChangeArrowheads="1"/>
          </p:cNvSpPr>
          <p:nvPr/>
        </p:nvSpPr>
        <p:spPr bwMode="auto">
          <a:xfrm>
            <a:off x="482600" y="2133600"/>
            <a:ext cx="8183563" cy="762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difference between </a:t>
            </a:r>
            <a:r>
              <a:rPr lang="en-US" sz="2400" i="1">
                <a:latin typeface="Times New Roman" charset="0"/>
              </a:rPr>
              <a:t>N</a:t>
            </a:r>
            <a:r>
              <a:rPr lang="en-US" sz="700" i="1">
                <a:latin typeface="Times New Roman" charset="0"/>
              </a:rPr>
              <a:t> </a:t>
            </a:r>
            <a:r>
              <a:rPr lang="en-US" sz="2400" baseline="40000">
                <a:latin typeface="Times New Roman" charset="0"/>
              </a:rPr>
              <a:t>2</a:t>
            </a:r>
            <a:r>
              <a:rPr lang="en-US" sz="2400">
                <a:latin typeface="Times New Roman" charset="0"/>
              </a:rPr>
              <a:t> and </a:t>
            </a:r>
            <a:r>
              <a:rPr lang="en-US" sz="2400" i="1">
                <a:latin typeface="Times New Roman" charset="0"/>
              </a:rPr>
              <a:t>N</a:t>
            </a:r>
            <a:r>
              <a:rPr lang="en-US" sz="2400">
                <a:latin typeface="Times New Roman" charset="0"/>
              </a:rPr>
              <a:t> log</a:t>
            </a:r>
            <a:r>
              <a:rPr lang="en-US" sz="2400" i="1">
                <a:latin typeface="Times New Roman" charset="0"/>
              </a:rPr>
              <a:t> N</a:t>
            </a:r>
            <a:r>
              <a:rPr lang="en-US" sz="2400">
                <a:latin typeface="Times New Roman" charset="0"/>
              </a:rPr>
              <a:t> can be enormous for large values of </a:t>
            </a:r>
            <a:r>
              <a:rPr lang="en-US" sz="2400" i="1">
                <a:latin typeface="Times New Roman" charset="0"/>
              </a:rPr>
              <a:t>N,</a:t>
            </a:r>
            <a:r>
              <a:rPr lang="en-US" sz="2400">
                <a:latin typeface="Times New Roman" charset="0"/>
              </a:rPr>
              <a:t> as shown in this table: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17602</TotalTime>
  <Words>5224</Words>
  <Application>Microsoft Macintosh PowerPoint</Application>
  <PresentationFormat>On-screen Show (4:3)</PresentationFormat>
  <Paragraphs>2572</Paragraphs>
  <Slides>27</Slides>
  <Notes>27</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Blank Presentation</vt:lpstr>
      <vt:lpstr>Searching and Sorting</vt:lpstr>
      <vt:lpstr>TurtleGraphics Contest Results</vt:lpstr>
      <vt:lpstr>TurtleGraphics Contest Results</vt:lpstr>
      <vt:lpstr>Class Standings</vt:lpstr>
      <vt:lpstr>The Millennium Challenge Problems</vt:lpstr>
      <vt:lpstr>Searching and Sorting</vt:lpstr>
      <vt:lpstr>Searching</vt:lpstr>
      <vt:lpstr>Linear Search</vt:lpstr>
      <vt:lpstr>Simulating Linear Search </vt:lpstr>
      <vt:lpstr>Searching for Area Codes</vt:lpstr>
      <vt:lpstr>Linear Search (Area Code Example)</vt:lpstr>
      <vt:lpstr>The Idea of Binary Search</vt:lpstr>
      <vt:lpstr>Binary Search (Area Code Example)</vt:lpstr>
      <vt:lpstr>Implementing Binary Search</vt:lpstr>
      <vt:lpstr>Efficiency of Linear Search</vt:lpstr>
      <vt:lpstr>Efficiency of Binary Search</vt:lpstr>
      <vt:lpstr>Comparing Search Efficiencies</vt:lpstr>
      <vt:lpstr>Sorting</vt:lpstr>
      <vt:lpstr>The Selection Sort Algorithm</vt:lpstr>
      <vt:lpstr>Simulating Selection Sort </vt:lpstr>
      <vt:lpstr>The Efficiency of Selection Sort</vt:lpstr>
      <vt:lpstr>Quadratic Growth</vt:lpstr>
      <vt:lpstr>Sorting Punched Cards</vt:lpstr>
      <vt:lpstr>The Radix Sort Algorithm</vt:lpstr>
      <vt:lpstr>Simulating Radix Sort</vt:lpstr>
      <vt:lpstr>Comparing N 2 and N log N</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140</cp:revision>
  <dcterms:created xsi:type="dcterms:W3CDTF">2012-05-30T16:17:19Z</dcterms:created>
  <dcterms:modified xsi:type="dcterms:W3CDTF">2012-05-30T18:30:42Z</dcterms:modified>
</cp:coreProperties>
</file>