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slides/slide27.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24.xml" ContentType="application/vnd.openxmlformats-officedocument.presentationml.notesSlide+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35"/>
  </p:notesMasterIdLst>
  <p:sldIdLst>
    <p:sldId id="490" r:id="rId2"/>
    <p:sldId id="495" r:id="rId3"/>
    <p:sldId id="491" r:id="rId4"/>
    <p:sldId id="492" r:id="rId5"/>
    <p:sldId id="532" r:id="rId6"/>
    <p:sldId id="515" r:id="rId7"/>
    <p:sldId id="516" r:id="rId8"/>
    <p:sldId id="497" r:id="rId9"/>
    <p:sldId id="533" r:id="rId10"/>
    <p:sldId id="534" r:id="rId11"/>
    <p:sldId id="496" r:id="rId12"/>
    <p:sldId id="517" r:id="rId13"/>
    <p:sldId id="504" r:id="rId14"/>
    <p:sldId id="518" r:id="rId15"/>
    <p:sldId id="506" r:id="rId16"/>
    <p:sldId id="519" r:id="rId17"/>
    <p:sldId id="520" r:id="rId18"/>
    <p:sldId id="521" r:id="rId19"/>
    <p:sldId id="522" r:id="rId20"/>
    <p:sldId id="508" r:id="rId21"/>
    <p:sldId id="509" r:id="rId22"/>
    <p:sldId id="510" r:id="rId23"/>
    <p:sldId id="511" r:id="rId24"/>
    <p:sldId id="523" r:id="rId25"/>
    <p:sldId id="524" r:id="rId26"/>
    <p:sldId id="525" r:id="rId27"/>
    <p:sldId id="526" r:id="rId28"/>
    <p:sldId id="528" r:id="rId29"/>
    <p:sldId id="529" r:id="rId30"/>
    <p:sldId id="512" r:id="rId31"/>
    <p:sldId id="530" r:id="rId32"/>
    <p:sldId id="531" r:id="rId33"/>
    <p:sldId id="369" r:id="rId34"/>
  </p:sldIdLst>
  <p:sldSz cx="9144000" cy="6858000" type="screen4x3"/>
  <p:notesSz cx="9144000" cy="6858000"/>
  <p:defaultTextStyle>
    <a:defPPr>
      <a:defRPr lang="en-US"/>
    </a:defPPr>
    <a:lvl1pPr algn="l" rtl="0" eaLnBrk="0" fontAlgn="base" hangingPunct="0">
      <a:spcBef>
        <a:spcPct val="0"/>
      </a:spcBef>
      <a:spcAft>
        <a:spcPct val="0"/>
      </a:spcAft>
      <a:defRPr sz="1400" kern="1200">
        <a:solidFill>
          <a:schemeClr val="tx1"/>
        </a:solidFill>
        <a:latin typeface="Helvetica Neue" pitchFamily="1" charset="0"/>
        <a:ea typeface="+mn-ea"/>
        <a:cs typeface="+mn-cs"/>
      </a:defRPr>
    </a:lvl1pPr>
    <a:lvl2pPr marL="457200" algn="l" rtl="0" eaLnBrk="0" fontAlgn="base" hangingPunct="0">
      <a:spcBef>
        <a:spcPct val="0"/>
      </a:spcBef>
      <a:spcAft>
        <a:spcPct val="0"/>
      </a:spcAft>
      <a:defRPr sz="1400" kern="1200">
        <a:solidFill>
          <a:schemeClr val="tx1"/>
        </a:solidFill>
        <a:latin typeface="Helvetica Neue" pitchFamily="1" charset="0"/>
        <a:ea typeface="+mn-ea"/>
        <a:cs typeface="+mn-cs"/>
      </a:defRPr>
    </a:lvl2pPr>
    <a:lvl3pPr marL="914400" algn="l" rtl="0" eaLnBrk="0" fontAlgn="base" hangingPunct="0">
      <a:spcBef>
        <a:spcPct val="0"/>
      </a:spcBef>
      <a:spcAft>
        <a:spcPct val="0"/>
      </a:spcAft>
      <a:defRPr sz="1400" kern="1200">
        <a:solidFill>
          <a:schemeClr val="tx1"/>
        </a:solidFill>
        <a:latin typeface="Helvetica Neue" pitchFamily="1" charset="0"/>
        <a:ea typeface="+mn-ea"/>
        <a:cs typeface="+mn-cs"/>
      </a:defRPr>
    </a:lvl3pPr>
    <a:lvl4pPr marL="1371600" algn="l" rtl="0" eaLnBrk="0" fontAlgn="base" hangingPunct="0">
      <a:spcBef>
        <a:spcPct val="0"/>
      </a:spcBef>
      <a:spcAft>
        <a:spcPct val="0"/>
      </a:spcAft>
      <a:defRPr sz="1400" kern="1200">
        <a:solidFill>
          <a:schemeClr val="tx1"/>
        </a:solidFill>
        <a:latin typeface="Helvetica Neue" pitchFamily="1" charset="0"/>
        <a:ea typeface="+mn-ea"/>
        <a:cs typeface="+mn-cs"/>
      </a:defRPr>
    </a:lvl4pPr>
    <a:lvl5pPr marL="1828800" algn="l" rtl="0" eaLnBrk="0" fontAlgn="base" hangingPunct="0">
      <a:spcBef>
        <a:spcPct val="0"/>
      </a:spcBef>
      <a:spcAft>
        <a:spcPct val="0"/>
      </a:spcAft>
      <a:defRPr sz="1400" kern="1200">
        <a:solidFill>
          <a:schemeClr val="tx1"/>
        </a:solidFill>
        <a:latin typeface="Helvetica Neue" pitchFamily="1" charset="0"/>
        <a:ea typeface="+mn-ea"/>
        <a:cs typeface="+mn-cs"/>
      </a:defRPr>
    </a:lvl5pPr>
    <a:lvl6pPr marL="2286000" algn="l" defTabSz="457200" rtl="0" eaLnBrk="1" latinLnBrk="0" hangingPunct="1">
      <a:defRPr sz="1400" kern="1200">
        <a:solidFill>
          <a:schemeClr val="tx1"/>
        </a:solidFill>
        <a:latin typeface="Helvetica Neue" pitchFamily="1" charset="0"/>
        <a:ea typeface="+mn-ea"/>
        <a:cs typeface="+mn-cs"/>
      </a:defRPr>
    </a:lvl6pPr>
    <a:lvl7pPr marL="2743200" algn="l" defTabSz="457200" rtl="0" eaLnBrk="1" latinLnBrk="0" hangingPunct="1">
      <a:defRPr sz="1400" kern="1200">
        <a:solidFill>
          <a:schemeClr val="tx1"/>
        </a:solidFill>
        <a:latin typeface="Helvetica Neue" pitchFamily="1" charset="0"/>
        <a:ea typeface="+mn-ea"/>
        <a:cs typeface="+mn-cs"/>
      </a:defRPr>
    </a:lvl7pPr>
    <a:lvl8pPr marL="3200400" algn="l" defTabSz="457200" rtl="0" eaLnBrk="1" latinLnBrk="0" hangingPunct="1">
      <a:defRPr sz="1400" kern="1200">
        <a:solidFill>
          <a:schemeClr val="tx1"/>
        </a:solidFill>
        <a:latin typeface="Helvetica Neue" pitchFamily="1" charset="0"/>
        <a:ea typeface="+mn-ea"/>
        <a:cs typeface="+mn-cs"/>
      </a:defRPr>
    </a:lvl8pPr>
    <a:lvl9pPr marL="3657600" algn="l" defTabSz="457200" rtl="0" eaLnBrk="1" latinLnBrk="0" hangingPunct="1">
      <a:defRPr sz="1400" kern="1200">
        <a:solidFill>
          <a:schemeClr val="tx1"/>
        </a:solidFill>
        <a:latin typeface="Helvetica Neue"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0000FF"/>
    <a:srgbClr val="999999"/>
    <a:srgbClr val="0066CC"/>
    <a:srgbClr val="FF3300"/>
    <a:srgbClr val="999933"/>
    <a:srgbClr val="33FFFF"/>
    <a:srgbClr val="993399"/>
    <a:srgbClr val="6666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32787"/>
    <p:restoredTop sz="90929"/>
  </p:normalViewPr>
  <p:slideViewPr>
    <p:cSldViewPr showGuides="1">
      <p:cViewPr>
        <p:scale>
          <a:sx n="105" d="100"/>
          <a:sy n="105" d="100"/>
        </p:scale>
        <p:origin x="-11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 charset="0"/>
              </a:defRPr>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 charset="0"/>
              </a:defRPr>
            </a:lvl1pPr>
          </a:lstStyle>
          <a:p>
            <a:endParaRPr lang="en-US"/>
          </a:p>
        </p:txBody>
      </p:sp>
      <p:sp>
        <p:nvSpPr>
          <p:cNvPr id="8196" name="Rectangle 4"/>
          <p:cNvSpPr>
            <a:spLocks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 charset="0"/>
              </a:defRPr>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 charset="0"/>
              </a:defRPr>
            </a:lvl1pPr>
          </a:lstStyle>
          <a:p>
            <a:fld id="{DEC8D465-AF28-5E40-ABD2-441F3B8212F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2"/>
          <p:cNvSpPr>
            <a:spLocks noChangeArrowheads="1"/>
          </p:cNvSpPr>
          <p:nvPr>
            <p:ph type="sldImg"/>
          </p:nvPr>
        </p:nvSpPr>
        <p:spPr bwMode="auto">
          <a:xfrm>
            <a:off x="2846388" y="533400"/>
            <a:ext cx="3454400" cy="2590800"/>
          </a:xfrm>
          <a:prstGeom prst="rect">
            <a:avLst/>
          </a:prstGeom>
          <a:solidFill>
            <a:srgbClr val="FFFFFF"/>
          </a:solidFill>
          <a:ln>
            <a:solidFill>
              <a:srgbClr val="000000"/>
            </a:solidFill>
            <a:miter lim="800000"/>
            <a:headEnd/>
            <a:tailEnd/>
          </a:ln>
        </p:spPr>
      </p:sp>
      <p:sp>
        <p:nvSpPr>
          <p:cNvPr id="7680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Rectangle 2"/>
          <p:cNvSpPr>
            <a:spLocks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885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8089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074"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1075"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312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421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421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421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216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17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517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08547"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3721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1264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6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4336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1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4541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745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4745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9506"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49507"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673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1673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786"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18787"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20835"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2288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1554"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1555"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360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565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565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5769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794"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1795"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42"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3843"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3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2493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5890"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5891"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7938" name="Rectangle 2"/>
          <p:cNvSpPr>
            <a:spLocks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167939" name="Rectangle 3"/>
          <p:cNvSpPr>
            <a:spLocks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400BA0A9-3A57-B44A-A4E4-571CD58B03B3}" type="slidenum">
              <a:rPr lang="en-US"/>
              <a:pPr/>
              <a:t>33</a:t>
            </a:fld>
            <a:endParaRPr lang="en-US"/>
          </a:p>
        </p:txBody>
      </p:sp>
      <p:sp>
        <p:nvSpPr>
          <p:cNvPr id="14339" name="Rectangle 2"/>
          <p:cNvSpPr>
            <a:spLocks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DC79E2C-3C2B-154A-BBF3-BDA895B63DC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6F9D781-5792-774A-9602-985DC986245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F498BB2E-7CF7-C442-BA55-28D66463E4D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98255D29-36C4-2E48-89E9-521CDD98DA9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25FE2A93-FA3A-DB40-9225-20B36CAB34D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1EA09ADB-3843-5E4D-BEA5-CD4030E3EF5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F98ACA7A-4DD3-6C41-97C7-2F2E16BB36A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B08042FF-BAA5-1647-8F1E-AF26FC0959D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7953B75-9EDA-5C48-B0E4-B86A88C4176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4649C57-BC50-1640-A76A-19D864A5CE3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 Id="rId11"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0" y="1143000"/>
            <a:ext cx="9144000" cy="1143000"/>
          </a:xfrm>
        </p:spPr>
        <p:txBody>
          <a:bodyPr/>
          <a:lstStyle/>
          <a:p>
            <a:r>
              <a:rPr lang="en-US" sz="6000">
                <a:solidFill>
                  <a:srgbClr val="FF0000"/>
                </a:solidFill>
              </a:rPr>
              <a:t>Midterm Review</a:t>
            </a:r>
          </a:p>
        </p:txBody>
      </p:sp>
      <p:sp>
        <p:nvSpPr>
          <p:cNvPr id="75779" name="Text Box 3"/>
          <p:cNvSpPr txBox="1">
            <a:spLocks noChangeArrowheads="1"/>
          </p:cNvSpPr>
          <p:nvPr/>
        </p:nvSpPr>
        <p:spPr bwMode="auto">
          <a:xfrm>
            <a:off x="0" y="4114800"/>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dirty="0">
                <a:latin typeface="Times New Roman" pitchFamily="1" charset="0"/>
              </a:rPr>
              <a:t>Eric Roberts</a:t>
            </a:r>
          </a:p>
          <a:p>
            <a:pPr algn="ctr">
              <a:lnSpc>
                <a:spcPct val="85000"/>
              </a:lnSpc>
            </a:pPr>
            <a:r>
              <a:rPr lang="en-US" sz="3200" dirty="0">
                <a:latin typeface="Times New Roman" pitchFamily="1" charset="0"/>
              </a:rPr>
              <a:t>CS 106A</a:t>
            </a:r>
            <a:endParaRPr lang="en-US" sz="3200" dirty="0" smtClean="0">
              <a:latin typeface="Times New Roman" pitchFamily="1" charset="0"/>
            </a:endParaRPr>
          </a:p>
          <a:p>
            <a:pPr algn="ctr">
              <a:lnSpc>
                <a:spcPct val="85000"/>
              </a:lnSpc>
            </a:pPr>
            <a:r>
              <a:rPr lang="en-US" sz="3200" dirty="0" smtClean="0">
                <a:latin typeface="Times New Roman" pitchFamily="1" charset="0"/>
              </a:rPr>
              <a:t>May 6, 2012</a:t>
            </a:r>
            <a:endParaRPr lang="en-US" sz="3200" dirty="0">
              <a:latin typeface="Times New Roman" pitchFamily="1"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89090" name="Group 2"/>
          <p:cNvGrpSpPr>
            <a:grpSpLocks/>
          </p:cNvGrpSpPr>
          <p:nvPr/>
        </p:nvGrpSpPr>
        <p:grpSpPr bwMode="auto">
          <a:xfrm>
            <a:off x="2438400" y="1206500"/>
            <a:ext cx="4254500" cy="5194300"/>
            <a:chOff x="1544" y="528"/>
            <a:chExt cx="2680" cy="3272"/>
          </a:xfrm>
        </p:grpSpPr>
        <p:sp>
          <p:nvSpPr>
            <p:cNvPr id="89091" name="Rectangle 3"/>
            <p:cNvSpPr>
              <a:spLocks noChangeArrowheads="1"/>
            </p:cNvSpPr>
            <p:nvPr/>
          </p:nvSpPr>
          <p:spPr bwMode="auto">
            <a:xfrm>
              <a:off x="1548" y="532"/>
              <a:ext cx="2672" cy="3264"/>
            </a:xfrm>
            <a:prstGeom prst="rect">
              <a:avLst/>
            </a:prstGeom>
            <a:solidFill>
              <a:srgbClr val="FFFFFF"/>
            </a:solidFill>
            <a:ln w="25400">
              <a:solidFill>
                <a:schemeClr val="tx1"/>
              </a:solidFill>
              <a:miter lim="800000"/>
              <a:headEnd/>
              <a:tailEnd/>
            </a:ln>
            <a:effectLst/>
          </p:spPr>
          <p:txBody>
            <a:bodyPr anchor="ctr">
              <a:prstTxWarp prst="textNoShape">
                <a:avLst/>
              </a:prstTxWarp>
            </a:bodyPr>
            <a:lstStyle/>
            <a:p>
              <a:endParaRPr lang="en-US"/>
            </a:p>
          </p:txBody>
        </p:sp>
        <p:sp>
          <p:nvSpPr>
            <p:cNvPr id="89092" name="Line 4"/>
            <p:cNvSpPr>
              <a:spLocks noChangeShapeType="1"/>
            </p:cNvSpPr>
            <p:nvPr/>
          </p:nvSpPr>
          <p:spPr bwMode="auto">
            <a:xfrm>
              <a:off x="1666"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093" name="Line 5"/>
            <p:cNvSpPr>
              <a:spLocks noChangeShapeType="1"/>
            </p:cNvSpPr>
            <p:nvPr/>
          </p:nvSpPr>
          <p:spPr bwMode="auto">
            <a:xfrm>
              <a:off x="1696"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094" name="Line 6"/>
            <p:cNvSpPr>
              <a:spLocks noChangeShapeType="1"/>
            </p:cNvSpPr>
            <p:nvPr/>
          </p:nvSpPr>
          <p:spPr bwMode="auto">
            <a:xfrm>
              <a:off x="1962"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095" name="Line 7"/>
            <p:cNvSpPr>
              <a:spLocks noChangeShapeType="1"/>
            </p:cNvSpPr>
            <p:nvPr/>
          </p:nvSpPr>
          <p:spPr bwMode="auto">
            <a:xfrm>
              <a:off x="1992"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096" name="Line 8"/>
            <p:cNvSpPr>
              <a:spLocks noChangeShapeType="1"/>
            </p:cNvSpPr>
            <p:nvPr/>
          </p:nvSpPr>
          <p:spPr bwMode="auto">
            <a:xfrm>
              <a:off x="2258"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097" name="Line 9"/>
            <p:cNvSpPr>
              <a:spLocks noChangeShapeType="1"/>
            </p:cNvSpPr>
            <p:nvPr/>
          </p:nvSpPr>
          <p:spPr bwMode="auto">
            <a:xfrm>
              <a:off x="2288"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098" name="Line 10"/>
            <p:cNvSpPr>
              <a:spLocks noChangeShapeType="1"/>
            </p:cNvSpPr>
            <p:nvPr/>
          </p:nvSpPr>
          <p:spPr bwMode="auto">
            <a:xfrm>
              <a:off x="2554"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099" name="Line 11"/>
            <p:cNvSpPr>
              <a:spLocks noChangeShapeType="1"/>
            </p:cNvSpPr>
            <p:nvPr/>
          </p:nvSpPr>
          <p:spPr bwMode="auto">
            <a:xfrm>
              <a:off x="2584"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0" name="Line 12"/>
            <p:cNvSpPr>
              <a:spLocks noChangeShapeType="1"/>
            </p:cNvSpPr>
            <p:nvPr/>
          </p:nvSpPr>
          <p:spPr bwMode="auto">
            <a:xfrm>
              <a:off x="2850"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1" name="Line 13"/>
            <p:cNvSpPr>
              <a:spLocks noChangeShapeType="1"/>
            </p:cNvSpPr>
            <p:nvPr/>
          </p:nvSpPr>
          <p:spPr bwMode="auto">
            <a:xfrm>
              <a:off x="2880"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2" name="Line 14"/>
            <p:cNvSpPr>
              <a:spLocks noChangeShapeType="1"/>
            </p:cNvSpPr>
            <p:nvPr/>
          </p:nvSpPr>
          <p:spPr bwMode="auto">
            <a:xfrm>
              <a:off x="3146"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3" name="Line 15"/>
            <p:cNvSpPr>
              <a:spLocks noChangeShapeType="1"/>
            </p:cNvSpPr>
            <p:nvPr/>
          </p:nvSpPr>
          <p:spPr bwMode="auto">
            <a:xfrm>
              <a:off x="3176"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4" name="Line 16"/>
            <p:cNvSpPr>
              <a:spLocks noChangeShapeType="1"/>
            </p:cNvSpPr>
            <p:nvPr/>
          </p:nvSpPr>
          <p:spPr bwMode="auto">
            <a:xfrm>
              <a:off x="3442"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5" name="Line 17"/>
            <p:cNvSpPr>
              <a:spLocks noChangeShapeType="1"/>
            </p:cNvSpPr>
            <p:nvPr/>
          </p:nvSpPr>
          <p:spPr bwMode="auto">
            <a:xfrm>
              <a:off x="3472"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6" name="Line 18"/>
            <p:cNvSpPr>
              <a:spLocks noChangeShapeType="1"/>
            </p:cNvSpPr>
            <p:nvPr/>
          </p:nvSpPr>
          <p:spPr bwMode="auto">
            <a:xfrm>
              <a:off x="3738"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7" name="Line 19"/>
            <p:cNvSpPr>
              <a:spLocks noChangeShapeType="1"/>
            </p:cNvSpPr>
            <p:nvPr/>
          </p:nvSpPr>
          <p:spPr bwMode="auto">
            <a:xfrm>
              <a:off x="3768"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8" name="Line 20"/>
            <p:cNvSpPr>
              <a:spLocks noChangeShapeType="1"/>
            </p:cNvSpPr>
            <p:nvPr/>
          </p:nvSpPr>
          <p:spPr bwMode="auto">
            <a:xfrm>
              <a:off x="4034"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09" name="Line 21"/>
            <p:cNvSpPr>
              <a:spLocks noChangeShapeType="1"/>
            </p:cNvSpPr>
            <p:nvPr/>
          </p:nvSpPr>
          <p:spPr bwMode="auto">
            <a:xfrm>
              <a:off x="4064"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0" name="Line 22"/>
            <p:cNvSpPr>
              <a:spLocks noChangeShapeType="1"/>
            </p:cNvSpPr>
            <p:nvPr/>
          </p:nvSpPr>
          <p:spPr bwMode="auto">
            <a:xfrm>
              <a:off x="1666"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1" name="Line 23"/>
            <p:cNvSpPr>
              <a:spLocks noChangeShapeType="1"/>
            </p:cNvSpPr>
            <p:nvPr/>
          </p:nvSpPr>
          <p:spPr bwMode="auto">
            <a:xfrm>
              <a:off x="1696"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2" name="Line 24"/>
            <p:cNvSpPr>
              <a:spLocks noChangeShapeType="1"/>
            </p:cNvSpPr>
            <p:nvPr/>
          </p:nvSpPr>
          <p:spPr bwMode="auto">
            <a:xfrm>
              <a:off x="1962"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3" name="Line 25"/>
            <p:cNvSpPr>
              <a:spLocks noChangeShapeType="1"/>
            </p:cNvSpPr>
            <p:nvPr/>
          </p:nvSpPr>
          <p:spPr bwMode="auto">
            <a:xfrm>
              <a:off x="1992"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4" name="Line 26"/>
            <p:cNvSpPr>
              <a:spLocks noChangeShapeType="1"/>
            </p:cNvSpPr>
            <p:nvPr/>
          </p:nvSpPr>
          <p:spPr bwMode="auto">
            <a:xfrm>
              <a:off x="2258"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5" name="Line 27"/>
            <p:cNvSpPr>
              <a:spLocks noChangeShapeType="1"/>
            </p:cNvSpPr>
            <p:nvPr/>
          </p:nvSpPr>
          <p:spPr bwMode="auto">
            <a:xfrm>
              <a:off x="2288"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6" name="Line 28"/>
            <p:cNvSpPr>
              <a:spLocks noChangeShapeType="1"/>
            </p:cNvSpPr>
            <p:nvPr/>
          </p:nvSpPr>
          <p:spPr bwMode="auto">
            <a:xfrm>
              <a:off x="2554"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7" name="Line 29"/>
            <p:cNvSpPr>
              <a:spLocks noChangeShapeType="1"/>
            </p:cNvSpPr>
            <p:nvPr/>
          </p:nvSpPr>
          <p:spPr bwMode="auto">
            <a:xfrm>
              <a:off x="2584"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8" name="Line 30"/>
            <p:cNvSpPr>
              <a:spLocks noChangeShapeType="1"/>
            </p:cNvSpPr>
            <p:nvPr/>
          </p:nvSpPr>
          <p:spPr bwMode="auto">
            <a:xfrm>
              <a:off x="2850"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19" name="Line 31"/>
            <p:cNvSpPr>
              <a:spLocks noChangeShapeType="1"/>
            </p:cNvSpPr>
            <p:nvPr/>
          </p:nvSpPr>
          <p:spPr bwMode="auto">
            <a:xfrm>
              <a:off x="2880"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0" name="Line 32"/>
            <p:cNvSpPr>
              <a:spLocks noChangeShapeType="1"/>
            </p:cNvSpPr>
            <p:nvPr/>
          </p:nvSpPr>
          <p:spPr bwMode="auto">
            <a:xfrm>
              <a:off x="3146"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1" name="Line 33"/>
            <p:cNvSpPr>
              <a:spLocks noChangeShapeType="1"/>
            </p:cNvSpPr>
            <p:nvPr/>
          </p:nvSpPr>
          <p:spPr bwMode="auto">
            <a:xfrm>
              <a:off x="3176"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2" name="Line 34"/>
            <p:cNvSpPr>
              <a:spLocks noChangeShapeType="1"/>
            </p:cNvSpPr>
            <p:nvPr/>
          </p:nvSpPr>
          <p:spPr bwMode="auto">
            <a:xfrm>
              <a:off x="3442"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3" name="Line 35"/>
            <p:cNvSpPr>
              <a:spLocks noChangeShapeType="1"/>
            </p:cNvSpPr>
            <p:nvPr/>
          </p:nvSpPr>
          <p:spPr bwMode="auto">
            <a:xfrm>
              <a:off x="3472"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4" name="Line 36"/>
            <p:cNvSpPr>
              <a:spLocks noChangeShapeType="1"/>
            </p:cNvSpPr>
            <p:nvPr/>
          </p:nvSpPr>
          <p:spPr bwMode="auto">
            <a:xfrm>
              <a:off x="3738"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5" name="Line 37"/>
            <p:cNvSpPr>
              <a:spLocks noChangeShapeType="1"/>
            </p:cNvSpPr>
            <p:nvPr/>
          </p:nvSpPr>
          <p:spPr bwMode="auto">
            <a:xfrm>
              <a:off x="3768"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6" name="Line 38"/>
            <p:cNvSpPr>
              <a:spLocks noChangeShapeType="1"/>
            </p:cNvSpPr>
            <p:nvPr/>
          </p:nvSpPr>
          <p:spPr bwMode="auto">
            <a:xfrm>
              <a:off x="4034"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7" name="Line 39"/>
            <p:cNvSpPr>
              <a:spLocks noChangeShapeType="1"/>
            </p:cNvSpPr>
            <p:nvPr/>
          </p:nvSpPr>
          <p:spPr bwMode="auto">
            <a:xfrm>
              <a:off x="4064"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8" name="Line 40"/>
            <p:cNvSpPr>
              <a:spLocks noChangeShapeType="1"/>
            </p:cNvSpPr>
            <p:nvPr/>
          </p:nvSpPr>
          <p:spPr bwMode="auto">
            <a:xfrm>
              <a:off x="1666"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29" name="Line 41"/>
            <p:cNvSpPr>
              <a:spLocks noChangeShapeType="1"/>
            </p:cNvSpPr>
            <p:nvPr/>
          </p:nvSpPr>
          <p:spPr bwMode="auto">
            <a:xfrm>
              <a:off x="1696"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0" name="Line 42"/>
            <p:cNvSpPr>
              <a:spLocks noChangeShapeType="1"/>
            </p:cNvSpPr>
            <p:nvPr/>
          </p:nvSpPr>
          <p:spPr bwMode="auto">
            <a:xfrm>
              <a:off x="1962"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1" name="Line 43"/>
            <p:cNvSpPr>
              <a:spLocks noChangeShapeType="1"/>
            </p:cNvSpPr>
            <p:nvPr/>
          </p:nvSpPr>
          <p:spPr bwMode="auto">
            <a:xfrm>
              <a:off x="1992"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2" name="Line 44"/>
            <p:cNvSpPr>
              <a:spLocks noChangeShapeType="1"/>
            </p:cNvSpPr>
            <p:nvPr/>
          </p:nvSpPr>
          <p:spPr bwMode="auto">
            <a:xfrm>
              <a:off x="2258"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3" name="Line 45"/>
            <p:cNvSpPr>
              <a:spLocks noChangeShapeType="1"/>
            </p:cNvSpPr>
            <p:nvPr/>
          </p:nvSpPr>
          <p:spPr bwMode="auto">
            <a:xfrm>
              <a:off x="2288"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4" name="Line 46"/>
            <p:cNvSpPr>
              <a:spLocks noChangeShapeType="1"/>
            </p:cNvSpPr>
            <p:nvPr/>
          </p:nvSpPr>
          <p:spPr bwMode="auto">
            <a:xfrm>
              <a:off x="2554"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5" name="Line 47"/>
            <p:cNvSpPr>
              <a:spLocks noChangeShapeType="1"/>
            </p:cNvSpPr>
            <p:nvPr/>
          </p:nvSpPr>
          <p:spPr bwMode="auto">
            <a:xfrm>
              <a:off x="2584"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6" name="Line 48"/>
            <p:cNvSpPr>
              <a:spLocks noChangeShapeType="1"/>
            </p:cNvSpPr>
            <p:nvPr/>
          </p:nvSpPr>
          <p:spPr bwMode="auto">
            <a:xfrm>
              <a:off x="2850"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7" name="Line 49"/>
            <p:cNvSpPr>
              <a:spLocks noChangeShapeType="1"/>
            </p:cNvSpPr>
            <p:nvPr/>
          </p:nvSpPr>
          <p:spPr bwMode="auto">
            <a:xfrm>
              <a:off x="2880"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8" name="Line 50"/>
            <p:cNvSpPr>
              <a:spLocks noChangeShapeType="1"/>
            </p:cNvSpPr>
            <p:nvPr/>
          </p:nvSpPr>
          <p:spPr bwMode="auto">
            <a:xfrm>
              <a:off x="3146"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39" name="Line 51"/>
            <p:cNvSpPr>
              <a:spLocks noChangeShapeType="1"/>
            </p:cNvSpPr>
            <p:nvPr/>
          </p:nvSpPr>
          <p:spPr bwMode="auto">
            <a:xfrm>
              <a:off x="3176"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0" name="Line 52"/>
            <p:cNvSpPr>
              <a:spLocks noChangeShapeType="1"/>
            </p:cNvSpPr>
            <p:nvPr/>
          </p:nvSpPr>
          <p:spPr bwMode="auto">
            <a:xfrm>
              <a:off x="3442"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1" name="Line 53"/>
            <p:cNvSpPr>
              <a:spLocks noChangeShapeType="1"/>
            </p:cNvSpPr>
            <p:nvPr/>
          </p:nvSpPr>
          <p:spPr bwMode="auto">
            <a:xfrm>
              <a:off x="3472"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2" name="Line 54"/>
            <p:cNvSpPr>
              <a:spLocks noChangeShapeType="1"/>
            </p:cNvSpPr>
            <p:nvPr/>
          </p:nvSpPr>
          <p:spPr bwMode="auto">
            <a:xfrm>
              <a:off x="3738"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3" name="Line 55"/>
            <p:cNvSpPr>
              <a:spLocks noChangeShapeType="1"/>
            </p:cNvSpPr>
            <p:nvPr/>
          </p:nvSpPr>
          <p:spPr bwMode="auto">
            <a:xfrm>
              <a:off x="3768"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4" name="Line 56"/>
            <p:cNvSpPr>
              <a:spLocks noChangeShapeType="1"/>
            </p:cNvSpPr>
            <p:nvPr/>
          </p:nvSpPr>
          <p:spPr bwMode="auto">
            <a:xfrm>
              <a:off x="4034"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5" name="Line 57"/>
            <p:cNvSpPr>
              <a:spLocks noChangeShapeType="1"/>
            </p:cNvSpPr>
            <p:nvPr/>
          </p:nvSpPr>
          <p:spPr bwMode="auto">
            <a:xfrm>
              <a:off x="4064"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6" name="Line 58"/>
            <p:cNvSpPr>
              <a:spLocks noChangeShapeType="1"/>
            </p:cNvSpPr>
            <p:nvPr/>
          </p:nvSpPr>
          <p:spPr bwMode="auto">
            <a:xfrm>
              <a:off x="1666"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7" name="Line 59"/>
            <p:cNvSpPr>
              <a:spLocks noChangeShapeType="1"/>
            </p:cNvSpPr>
            <p:nvPr/>
          </p:nvSpPr>
          <p:spPr bwMode="auto">
            <a:xfrm>
              <a:off x="1696"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8" name="Line 60"/>
            <p:cNvSpPr>
              <a:spLocks noChangeShapeType="1"/>
            </p:cNvSpPr>
            <p:nvPr/>
          </p:nvSpPr>
          <p:spPr bwMode="auto">
            <a:xfrm>
              <a:off x="1962"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49" name="Line 61"/>
            <p:cNvSpPr>
              <a:spLocks noChangeShapeType="1"/>
            </p:cNvSpPr>
            <p:nvPr/>
          </p:nvSpPr>
          <p:spPr bwMode="auto">
            <a:xfrm>
              <a:off x="1992"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0" name="Line 62"/>
            <p:cNvSpPr>
              <a:spLocks noChangeShapeType="1"/>
            </p:cNvSpPr>
            <p:nvPr/>
          </p:nvSpPr>
          <p:spPr bwMode="auto">
            <a:xfrm>
              <a:off x="2258"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1" name="Line 63"/>
            <p:cNvSpPr>
              <a:spLocks noChangeShapeType="1"/>
            </p:cNvSpPr>
            <p:nvPr/>
          </p:nvSpPr>
          <p:spPr bwMode="auto">
            <a:xfrm>
              <a:off x="2288"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2" name="Line 64"/>
            <p:cNvSpPr>
              <a:spLocks noChangeShapeType="1"/>
            </p:cNvSpPr>
            <p:nvPr/>
          </p:nvSpPr>
          <p:spPr bwMode="auto">
            <a:xfrm>
              <a:off x="2554"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3" name="Line 65"/>
            <p:cNvSpPr>
              <a:spLocks noChangeShapeType="1"/>
            </p:cNvSpPr>
            <p:nvPr/>
          </p:nvSpPr>
          <p:spPr bwMode="auto">
            <a:xfrm>
              <a:off x="2584"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4" name="Line 66"/>
            <p:cNvSpPr>
              <a:spLocks noChangeShapeType="1"/>
            </p:cNvSpPr>
            <p:nvPr/>
          </p:nvSpPr>
          <p:spPr bwMode="auto">
            <a:xfrm>
              <a:off x="2850"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5" name="Line 67"/>
            <p:cNvSpPr>
              <a:spLocks noChangeShapeType="1"/>
            </p:cNvSpPr>
            <p:nvPr/>
          </p:nvSpPr>
          <p:spPr bwMode="auto">
            <a:xfrm>
              <a:off x="2880"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6" name="Line 68"/>
            <p:cNvSpPr>
              <a:spLocks noChangeShapeType="1"/>
            </p:cNvSpPr>
            <p:nvPr/>
          </p:nvSpPr>
          <p:spPr bwMode="auto">
            <a:xfrm>
              <a:off x="3146"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7" name="Line 69"/>
            <p:cNvSpPr>
              <a:spLocks noChangeShapeType="1"/>
            </p:cNvSpPr>
            <p:nvPr/>
          </p:nvSpPr>
          <p:spPr bwMode="auto">
            <a:xfrm>
              <a:off x="3176"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8" name="Line 70"/>
            <p:cNvSpPr>
              <a:spLocks noChangeShapeType="1"/>
            </p:cNvSpPr>
            <p:nvPr/>
          </p:nvSpPr>
          <p:spPr bwMode="auto">
            <a:xfrm>
              <a:off x="3442"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59" name="Line 71"/>
            <p:cNvSpPr>
              <a:spLocks noChangeShapeType="1"/>
            </p:cNvSpPr>
            <p:nvPr/>
          </p:nvSpPr>
          <p:spPr bwMode="auto">
            <a:xfrm>
              <a:off x="3472"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0" name="Line 72"/>
            <p:cNvSpPr>
              <a:spLocks noChangeShapeType="1"/>
            </p:cNvSpPr>
            <p:nvPr/>
          </p:nvSpPr>
          <p:spPr bwMode="auto">
            <a:xfrm>
              <a:off x="3738"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1" name="Line 73"/>
            <p:cNvSpPr>
              <a:spLocks noChangeShapeType="1"/>
            </p:cNvSpPr>
            <p:nvPr/>
          </p:nvSpPr>
          <p:spPr bwMode="auto">
            <a:xfrm>
              <a:off x="3768"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2" name="Line 74"/>
            <p:cNvSpPr>
              <a:spLocks noChangeShapeType="1"/>
            </p:cNvSpPr>
            <p:nvPr/>
          </p:nvSpPr>
          <p:spPr bwMode="auto">
            <a:xfrm>
              <a:off x="4034"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3" name="Line 75"/>
            <p:cNvSpPr>
              <a:spLocks noChangeShapeType="1"/>
            </p:cNvSpPr>
            <p:nvPr/>
          </p:nvSpPr>
          <p:spPr bwMode="auto">
            <a:xfrm>
              <a:off x="4064"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4" name="Line 76"/>
            <p:cNvSpPr>
              <a:spLocks noChangeShapeType="1"/>
            </p:cNvSpPr>
            <p:nvPr/>
          </p:nvSpPr>
          <p:spPr bwMode="auto">
            <a:xfrm>
              <a:off x="1666"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5" name="Line 77"/>
            <p:cNvSpPr>
              <a:spLocks noChangeShapeType="1"/>
            </p:cNvSpPr>
            <p:nvPr/>
          </p:nvSpPr>
          <p:spPr bwMode="auto">
            <a:xfrm>
              <a:off x="1696"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6" name="Line 78"/>
            <p:cNvSpPr>
              <a:spLocks noChangeShapeType="1"/>
            </p:cNvSpPr>
            <p:nvPr/>
          </p:nvSpPr>
          <p:spPr bwMode="auto">
            <a:xfrm>
              <a:off x="1962"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7" name="Line 79"/>
            <p:cNvSpPr>
              <a:spLocks noChangeShapeType="1"/>
            </p:cNvSpPr>
            <p:nvPr/>
          </p:nvSpPr>
          <p:spPr bwMode="auto">
            <a:xfrm>
              <a:off x="1992"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8" name="Line 80"/>
            <p:cNvSpPr>
              <a:spLocks noChangeShapeType="1"/>
            </p:cNvSpPr>
            <p:nvPr/>
          </p:nvSpPr>
          <p:spPr bwMode="auto">
            <a:xfrm>
              <a:off x="2258"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69" name="Line 81"/>
            <p:cNvSpPr>
              <a:spLocks noChangeShapeType="1"/>
            </p:cNvSpPr>
            <p:nvPr/>
          </p:nvSpPr>
          <p:spPr bwMode="auto">
            <a:xfrm>
              <a:off x="2288"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0" name="Line 82"/>
            <p:cNvSpPr>
              <a:spLocks noChangeShapeType="1"/>
            </p:cNvSpPr>
            <p:nvPr/>
          </p:nvSpPr>
          <p:spPr bwMode="auto">
            <a:xfrm>
              <a:off x="2554"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1" name="Line 83"/>
            <p:cNvSpPr>
              <a:spLocks noChangeShapeType="1"/>
            </p:cNvSpPr>
            <p:nvPr/>
          </p:nvSpPr>
          <p:spPr bwMode="auto">
            <a:xfrm>
              <a:off x="2584"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2" name="Line 84"/>
            <p:cNvSpPr>
              <a:spLocks noChangeShapeType="1"/>
            </p:cNvSpPr>
            <p:nvPr/>
          </p:nvSpPr>
          <p:spPr bwMode="auto">
            <a:xfrm>
              <a:off x="2850"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3" name="Line 85"/>
            <p:cNvSpPr>
              <a:spLocks noChangeShapeType="1"/>
            </p:cNvSpPr>
            <p:nvPr/>
          </p:nvSpPr>
          <p:spPr bwMode="auto">
            <a:xfrm>
              <a:off x="2880"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4" name="Line 86"/>
            <p:cNvSpPr>
              <a:spLocks noChangeShapeType="1"/>
            </p:cNvSpPr>
            <p:nvPr/>
          </p:nvSpPr>
          <p:spPr bwMode="auto">
            <a:xfrm>
              <a:off x="3146"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5" name="Line 87"/>
            <p:cNvSpPr>
              <a:spLocks noChangeShapeType="1"/>
            </p:cNvSpPr>
            <p:nvPr/>
          </p:nvSpPr>
          <p:spPr bwMode="auto">
            <a:xfrm>
              <a:off x="3176"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6" name="Line 88"/>
            <p:cNvSpPr>
              <a:spLocks noChangeShapeType="1"/>
            </p:cNvSpPr>
            <p:nvPr/>
          </p:nvSpPr>
          <p:spPr bwMode="auto">
            <a:xfrm>
              <a:off x="3442"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7" name="Line 89"/>
            <p:cNvSpPr>
              <a:spLocks noChangeShapeType="1"/>
            </p:cNvSpPr>
            <p:nvPr/>
          </p:nvSpPr>
          <p:spPr bwMode="auto">
            <a:xfrm>
              <a:off x="3472"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8" name="Line 90"/>
            <p:cNvSpPr>
              <a:spLocks noChangeShapeType="1"/>
            </p:cNvSpPr>
            <p:nvPr/>
          </p:nvSpPr>
          <p:spPr bwMode="auto">
            <a:xfrm>
              <a:off x="3738"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79" name="Line 91"/>
            <p:cNvSpPr>
              <a:spLocks noChangeShapeType="1"/>
            </p:cNvSpPr>
            <p:nvPr/>
          </p:nvSpPr>
          <p:spPr bwMode="auto">
            <a:xfrm>
              <a:off x="3768"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0" name="Line 92"/>
            <p:cNvSpPr>
              <a:spLocks noChangeShapeType="1"/>
            </p:cNvSpPr>
            <p:nvPr/>
          </p:nvSpPr>
          <p:spPr bwMode="auto">
            <a:xfrm>
              <a:off x="4034"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1" name="Line 93"/>
            <p:cNvSpPr>
              <a:spLocks noChangeShapeType="1"/>
            </p:cNvSpPr>
            <p:nvPr/>
          </p:nvSpPr>
          <p:spPr bwMode="auto">
            <a:xfrm>
              <a:off x="4064"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2" name="Line 94"/>
            <p:cNvSpPr>
              <a:spLocks noChangeShapeType="1"/>
            </p:cNvSpPr>
            <p:nvPr/>
          </p:nvSpPr>
          <p:spPr bwMode="auto">
            <a:xfrm>
              <a:off x="1666"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3" name="Line 95"/>
            <p:cNvSpPr>
              <a:spLocks noChangeShapeType="1"/>
            </p:cNvSpPr>
            <p:nvPr/>
          </p:nvSpPr>
          <p:spPr bwMode="auto">
            <a:xfrm>
              <a:off x="1696"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4" name="Line 96"/>
            <p:cNvSpPr>
              <a:spLocks noChangeShapeType="1"/>
            </p:cNvSpPr>
            <p:nvPr/>
          </p:nvSpPr>
          <p:spPr bwMode="auto">
            <a:xfrm>
              <a:off x="1962"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5" name="Line 97"/>
            <p:cNvSpPr>
              <a:spLocks noChangeShapeType="1"/>
            </p:cNvSpPr>
            <p:nvPr/>
          </p:nvSpPr>
          <p:spPr bwMode="auto">
            <a:xfrm>
              <a:off x="1992"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6" name="Line 98"/>
            <p:cNvSpPr>
              <a:spLocks noChangeShapeType="1"/>
            </p:cNvSpPr>
            <p:nvPr/>
          </p:nvSpPr>
          <p:spPr bwMode="auto">
            <a:xfrm>
              <a:off x="2258"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7" name="Line 99"/>
            <p:cNvSpPr>
              <a:spLocks noChangeShapeType="1"/>
            </p:cNvSpPr>
            <p:nvPr/>
          </p:nvSpPr>
          <p:spPr bwMode="auto">
            <a:xfrm>
              <a:off x="2288"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8" name="Line 100"/>
            <p:cNvSpPr>
              <a:spLocks noChangeShapeType="1"/>
            </p:cNvSpPr>
            <p:nvPr/>
          </p:nvSpPr>
          <p:spPr bwMode="auto">
            <a:xfrm>
              <a:off x="2554"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89" name="Line 101"/>
            <p:cNvSpPr>
              <a:spLocks noChangeShapeType="1"/>
            </p:cNvSpPr>
            <p:nvPr/>
          </p:nvSpPr>
          <p:spPr bwMode="auto">
            <a:xfrm>
              <a:off x="2584"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0" name="Line 102"/>
            <p:cNvSpPr>
              <a:spLocks noChangeShapeType="1"/>
            </p:cNvSpPr>
            <p:nvPr/>
          </p:nvSpPr>
          <p:spPr bwMode="auto">
            <a:xfrm>
              <a:off x="2850"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1" name="Line 103"/>
            <p:cNvSpPr>
              <a:spLocks noChangeShapeType="1"/>
            </p:cNvSpPr>
            <p:nvPr/>
          </p:nvSpPr>
          <p:spPr bwMode="auto">
            <a:xfrm>
              <a:off x="2880"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2" name="Line 104"/>
            <p:cNvSpPr>
              <a:spLocks noChangeShapeType="1"/>
            </p:cNvSpPr>
            <p:nvPr/>
          </p:nvSpPr>
          <p:spPr bwMode="auto">
            <a:xfrm>
              <a:off x="3146"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3" name="Line 105"/>
            <p:cNvSpPr>
              <a:spLocks noChangeShapeType="1"/>
            </p:cNvSpPr>
            <p:nvPr/>
          </p:nvSpPr>
          <p:spPr bwMode="auto">
            <a:xfrm>
              <a:off x="3176"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4" name="Line 106"/>
            <p:cNvSpPr>
              <a:spLocks noChangeShapeType="1"/>
            </p:cNvSpPr>
            <p:nvPr/>
          </p:nvSpPr>
          <p:spPr bwMode="auto">
            <a:xfrm>
              <a:off x="3442"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5" name="Line 107"/>
            <p:cNvSpPr>
              <a:spLocks noChangeShapeType="1"/>
            </p:cNvSpPr>
            <p:nvPr/>
          </p:nvSpPr>
          <p:spPr bwMode="auto">
            <a:xfrm>
              <a:off x="3472"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6" name="Line 108"/>
            <p:cNvSpPr>
              <a:spLocks noChangeShapeType="1"/>
            </p:cNvSpPr>
            <p:nvPr/>
          </p:nvSpPr>
          <p:spPr bwMode="auto">
            <a:xfrm>
              <a:off x="3738"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7" name="Line 109"/>
            <p:cNvSpPr>
              <a:spLocks noChangeShapeType="1"/>
            </p:cNvSpPr>
            <p:nvPr/>
          </p:nvSpPr>
          <p:spPr bwMode="auto">
            <a:xfrm>
              <a:off x="3768"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8" name="Line 110"/>
            <p:cNvSpPr>
              <a:spLocks noChangeShapeType="1"/>
            </p:cNvSpPr>
            <p:nvPr/>
          </p:nvSpPr>
          <p:spPr bwMode="auto">
            <a:xfrm>
              <a:off x="4034"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199" name="Line 111"/>
            <p:cNvSpPr>
              <a:spLocks noChangeShapeType="1"/>
            </p:cNvSpPr>
            <p:nvPr/>
          </p:nvSpPr>
          <p:spPr bwMode="auto">
            <a:xfrm>
              <a:off x="4064"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0" name="Line 112"/>
            <p:cNvSpPr>
              <a:spLocks noChangeShapeType="1"/>
            </p:cNvSpPr>
            <p:nvPr/>
          </p:nvSpPr>
          <p:spPr bwMode="auto">
            <a:xfrm>
              <a:off x="1666"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1" name="Line 113"/>
            <p:cNvSpPr>
              <a:spLocks noChangeShapeType="1"/>
            </p:cNvSpPr>
            <p:nvPr/>
          </p:nvSpPr>
          <p:spPr bwMode="auto">
            <a:xfrm>
              <a:off x="1696"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2" name="Line 114"/>
            <p:cNvSpPr>
              <a:spLocks noChangeShapeType="1"/>
            </p:cNvSpPr>
            <p:nvPr/>
          </p:nvSpPr>
          <p:spPr bwMode="auto">
            <a:xfrm>
              <a:off x="1962"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3" name="Line 115"/>
            <p:cNvSpPr>
              <a:spLocks noChangeShapeType="1"/>
            </p:cNvSpPr>
            <p:nvPr/>
          </p:nvSpPr>
          <p:spPr bwMode="auto">
            <a:xfrm>
              <a:off x="1992"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4" name="Line 116"/>
            <p:cNvSpPr>
              <a:spLocks noChangeShapeType="1"/>
            </p:cNvSpPr>
            <p:nvPr/>
          </p:nvSpPr>
          <p:spPr bwMode="auto">
            <a:xfrm>
              <a:off x="2258"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5" name="Line 117"/>
            <p:cNvSpPr>
              <a:spLocks noChangeShapeType="1"/>
            </p:cNvSpPr>
            <p:nvPr/>
          </p:nvSpPr>
          <p:spPr bwMode="auto">
            <a:xfrm>
              <a:off x="2288"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6" name="Line 118"/>
            <p:cNvSpPr>
              <a:spLocks noChangeShapeType="1"/>
            </p:cNvSpPr>
            <p:nvPr/>
          </p:nvSpPr>
          <p:spPr bwMode="auto">
            <a:xfrm>
              <a:off x="2554"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7" name="Line 119"/>
            <p:cNvSpPr>
              <a:spLocks noChangeShapeType="1"/>
            </p:cNvSpPr>
            <p:nvPr/>
          </p:nvSpPr>
          <p:spPr bwMode="auto">
            <a:xfrm>
              <a:off x="2584"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8" name="Line 120"/>
            <p:cNvSpPr>
              <a:spLocks noChangeShapeType="1"/>
            </p:cNvSpPr>
            <p:nvPr/>
          </p:nvSpPr>
          <p:spPr bwMode="auto">
            <a:xfrm>
              <a:off x="2850"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09" name="Line 121"/>
            <p:cNvSpPr>
              <a:spLocks noChangeShapeType="1"/>
            </p:cNvSpPr>
            <p:nvPr/>
          </p:nvSpPr>
          <p:spPr bwMode="auto">
            <a:xfrm>
              <a:off x="2880"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0" name="Line 122"/>
            <p:cNvSpPr>
              <a:spLocks noChangeShapeType="1"/>
            </p:cNvSpPr>
            <p:nvPr/>
          </p:nvSpPr>
          <p:spPr bwMode="auto">
            <a:xfrm>
              <a:off x="3146"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1" name="Line 123"/>
            <p:cNvSpPr>
              <a:spLocks noChangeShapeType="1"/>
            </p:cNvSpPr>
            <p:nvPr/>
          </p:nvSpPr>
          <p:spPr bwMode="auto">
            <a:xfrm>
              <a:off x="3176"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2" name="Line 124"/>
            <p:cNvSpPr>
              <a:spLocks noChangeShapeType="1"/>
            </p:cNvSpPr>
            <p:nvPr/>
          </p:nvSpPr>
          <p:spPr bwMode="auto">
            <a:xfrm>
              <a:off x="3442"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3" name="Line 125"/>
            <p:cNvSpPr>
              <a:spLocks noChangeShapeType="1"/>
            </p:cNvSpPr>
            <p:nvPr/>
          </p:nvSpPr>
          <p:spPr bwMode="auto">
            <a:xfrm>
              <a:off x="3472"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4" name="Line 126"/>
            <p:cNvSpPr>
              <a:spLocks noChangeShapeType="1"/>
            </p:cNvSpPr>
            <p:nvPr/>
          </p:nvSpPr>
          <p:spPr bwMode="auto">
            <a:xfrm>
              <a:off x="3738"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5" name="Line 127"/>
            <p:cNvSpPr>
              <a:spLocks noChangeShapeType="1"/>
            </p:cNvSpPr>
            <p:nvPr/>
          </p:nvSpPr>
          <p:spPr bwMode="auto">
            <a:xfrm>
              <a:off x="3768"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6" name="Line 128"/>
            <p:cNvSpPr>
              <a:spLocks noChangeShapeType="1"/>
            </p:cNvSpPr>
            <p:nvPr/>
          </p:nvSpPr>
          <p:spPr bwMode="auto">
            <a:xfrm>
              <a:off x="4034"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7" name="Line 129"/>
            <p:cNvSpPr>
              <a:spLocks noChangeShapeType="1"/>
            </p:cNvSpPr>
            <p:nvPr/>
          </p:nvSpPr>
          <p:spPr bwMode="auto">
            <a:xfrm>
              <a:off x="4064"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8" name="Line 130"/>
            <p:cNvSpPr>
              <a:spLocks noChangeShapeType="1"/>
            </p:cNvSpPr>
            <p:nvPr/>
          </p:nvSpPr>
          <p:spPr bwMode="auto">
            <a:xfrm>
              <a:off x="1666"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19" name="Line 131"/>
            <p:cNvSpPr>
              <a:spLocks noChangeShapeType="1"/>
            </p:cNvSpPr>
            <p:nvPr/>
          </p:nvSpPr>
          <p:spPr bwMode="auto">
            <a:xfrm>
              <a:off x="1696"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0" name="Line 132"/>
            <p:cNvSpPr>
              <a:spLocks noChangeShapeType="1"/>
            </p:cNvSpPr>
            <p:nvPr/>
          </p:nvSpPr>
          <p:spPr bwMode="auto">
            <a:xfrm>
              <a:off x="1962"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1" name="Line 133"/>
            <p:cNvSpPr>
              <a:spLocks noChangeShapeType="1"/>
            </p:cNvSpPr>
            <p:nvPr/>
          </p:nvSpPr>
          <p:spPr bwMode="auto">
            <a:xfrm>
              <a:off x="1992"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2" name="Line 134"/>
            <p:cNvSpPr>
              <a:spLocks noChangeShapeType="1"/>
            </p:cNvSpPr>
            <p:nvPr/>
          </p:nvSpPr>
          <p:spPr bwMode="auto">
            <a:xfrm>
              <a:off x="2258"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3" name="Line 135"/>
            <p:cNvSpPr>
              <a:spLocks noChangeShapeType="1"/>
            </p:cNvSpPr>
            <p:nvPr/>
          </p:nvSpPr>
          <p:spPr bwMode="auto">
            <a:xfrm>
              <a:off x="2288"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4" name="Line 136"/>
            <p:cNvSpPr>
              <a:spLocks noChangeShapeType="1"/>
            </p:cNvSpPr>
            <p:nvPr/>
          </p:nvSpPr>
          <p:spPr bwMode="auto">
            <a:xfrm>
              <a:off x="2554"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5" name="Line 137"/>
            <p:cNvSpPr>
              <a:spLocks noChangeShapeType="1"/>
            </p:cNvSpPr>
            <p:nvPr/>
          </p:nvSpPr>
          <p:spPr bwMode="auto">
            <a:xfrm>
              <a:off x="2584"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6" name="Line 138"/>
            <p:cNvSpPr>
              <a:spLocks noChangeShapeType="1"/>
            </p:cNvSpPr>
            <p:nvPr/>
          </p:nvSpPr>
          <p:spPr bwMode="auto">
            <a:xfrm>
              <a:off x="2850"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7" name="Line 139"/>
            <p:cNvSpPr>
              <a:spLocks noChangeShapeType="1"/>
            </p:cNvSpPr>
            <p:nvPr/>
          </p:nvSpPr>
          <p:spPr bwMode="auto">
            <a:xfrm>
              <a:off x="2880"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8" name="Line 140"/>
            <p:cNvSpPr>
              <a:spLocks noChangeShapeType="1"/>
            </p:cNvSpPr>
            <p:nvPr/>
          </p:nvSpPr>
          <p:spPr bwMode="auto">
            <a:xfrm>
              <a:off x="3146"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29" name="Line 141"/>
            <p:cNvSpPr>
              <a:spLocks noChangeShapeType="1"/>
            </p:cNvSpPr>
            <p:nvPr/>
          </p:nvSpPr>
          <p:spPr bwMode="auto">
            <a:xfrm>
              <a:off x="3176"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0" name="Line 142"/>
            <p:cNvSpPr>
              <a:spLocks noChangeShapeType="1"/>
            </p:cNvSpPr>
            <p:nvPr/>
          </p:nvSpPr>
          <p:spPr bwMode="auto">
            <a:xfrm>
              <a:off x="3442"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1" name="Line 143"/>
            <p:cNvSpPr>
              <a:spLocks noChangeShapeType="1"/>
            </p:cNvSpPr>
            <p:nvPr/>
          </p:nvSpPr>
          <p:spPr bwMode="auto">
            <a:xfrm>
              <a:off x="3472"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2" name="Line 144"/>
            <p:cNvSpPr>
              <a:spLocks noChangeShapeType="1"/>
            </p:cNvSpPr>
            <p:nvPr/>
          </p:nvSpPr>
          <p:spPr bwMode="auto">
            <a:xfrm>
              <a:off x="3738"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3" name="Line 145"/>
            <p:cNvSpPr>
              <a:spLocks noChangeShapeType="1"/>
            </p:cNvSpPr>
            <p:nvPr/>
          </p:nvSpPr>
          <p:spPr bwMode="auto">
            <a:xfrm>
              <a:off x="3768"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4" name="Line 146"/>
            <p:cNvSpPr>
              <a:spLocks noChangeShapeType="1"/>
            </p:cNvSpPr>
            <p:nvPr/>
          </p:nvSpPr>
          <p:spPr bwMode="auto">
            <a:xfrm>
              <a:off x="4034"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5" name="Line 147"/>
            <p:cNvSpPr>
              <a:spLocks noChangeShapeType="1"/>
            </p:cNvSpPr>
            <p:nvPr/>
          </p:nvSpPr>
          <p:spPr bwMode="auto">
            <a:xfrm>
              <a:off x="4064"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6" name="Line 148"/>
            <p:cNvSpPr>
              <a:spLocks noChangeShapeType="1"/>
            </p:cNvSpPr>
            <p:nvPr/>
          </p:nvSpPr>
          <p:spPr bwMode="auto">
            <a:xfrm>
              <a:off x="1666"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7" name="Line 149"/>
            <p:cNvSpPr>
              <a:spLocks noChangeShapeType="1"/>
            </p:cNvSpPr>
            <p:nvPr/>
          </p:nvSpPr>
          <p:spPr bwMode="auto">
            <a:xfrm>
              <a:off x="1696"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8" name="Line 150"/>
            <p:cNvSpPr>
              <a:spLocks noChangeShapeType="1"/>
            </p:cNvSpPr>
            <p:nvPr/>
          </p:nvSpPr>
          <p:spPr bwMode="auto">
            <a:xfrm>
              <a:off x="1962"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39" name="Line 151"/>
            <p:cNvSpPr>
              <a:spLocks noChangeShapeType="1"/>
            </p:cNvSpPr>
            <p:nvPr/>
          </p:nvSpPr>
          <p:spPr bwMode="auto">
            <a:xfrm>
              <a:off x="1992"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0" name="Line 152"/>
            <p:cNvSpPr>
              <a:spLocks noChangeShapeType="1"/>
            </p:cNvSpPr>
            <p:nvPr/>
          </p:nvSpPr>
          <p:spPr bwMode="auto">
            <a:xfrm>
              <a:off x="2258"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1" name="Line 153"/>
            <p:cNvSpPr>
              <a:spLocks noChangeShapeType="1"/>
            </p:cNvSpPr>
            <p:nvPr/>
          </p:nvSpPr>
          <p:spPr bwMode="auto">
            <a:xfrm>
              <a:off x="2288"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2" name="Line 154"/>
            <p:cNvSpPr>
              <a:spLocks noChangeShapeType="1"/>
            </p:cNvSpPr>
            <p:nvPr/>
          </p:nvSpPr>
          <p:spPr bwMode="auto">
            <a:xfrm>
              <a:off x="2554"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3" name="Line 155"/>
            <p:cNvSpPr>
              <a:spLocks noChangeShapeType="1"/>
            </p:cNvSpPr>
            <p:nvPr/>
          </p:nvSpPr>
          <p:spPr bwMode="auto">
            <a:xfrm>
              <a:off x="2584"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4" name="Line 156"/>
            <p:cNvSpPr>
              <a:spLocks noChangeShapeType="1"/>
            </p:cNvSpPr>
            <p:nvPr/>
          </p:nvSpPr>
          <p:spPr bwMode="auto">
            <a:xfrm>
              <a:off x="2850"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5" name="Line 157"/>
            <p:cNvSpPr>
              <a:spLocks noChangeShapeType="1"/>
            </p:cNvSpPr>
            <p:nvPr/>
          </p:nvSpPr>
          <p:spPr bwMode="auto">
            <a:xfrm>
              <a:off x="2880"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6" name="Line 158"/>
            <p:cNvSpPr>
              <a:spLocks noChangeShapeType="1"/>
            </p:cNvSpPr>
            <p:nvPr/>
          </p:nvSpPr>
          <p:spPr bwMode="auto">
            <a:xfrm>
              <a:off x="3146"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7" name="Line 159"/>
            <p:cNvSpPr>
              <a:spLocks noChangeShapeType="1"/>
            </p:cNvSpPr>
            <p:nvPr/>
          </p:nvSpPr>
          <p:spPr bwMode="auto">
            <a:xfrm>
              <a:off x="3176"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8" name="Line 160"/>
            <p:cNvSpPr>
              <a:spLocks noChangeShapeType="1"/>
            </p:cNvSpPr>
            <p:nvPr/>
          </p:nvSpPr>
          <p:spPr bwMode="auto">
            <a:xfrm>
              <a:off x="3442"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49" name="Line 161"/>
            <p:cNvSpPr>
              <a:spLocks noChangeShapeType="1"/>
            </p:cNvSpPr>
            <p:nvPr/>
          </p:nvSpPr>
          <p:spPr bwMode="auto">
            <a:xfrm>
              <a:off x="3472"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0" name="Line 162"/>
            <p:cNvSpPr>
              <a:spLocks noChangeShapeType="1"/>
            </p:cNvSpPr>
            <p:nvPr/>
          </p:nvSpPr>
          <p:spPr bwMode="auto">
            <a:xfrm>
              <a:off x="3738"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1" name="Line 163"/>
            <p:cNvSpPr>
              <a:spLocks noChangeShapeType="1"/>
            </p:cNvSpPr>
            <p:nvPr/>
          </p:nvSpPr>
          <p:spPr bwMode="auto">
            <a:xfrm>
              <a:off x="3768"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2" name="Line 164"/>
            <p:cNvSpPr>
              <a:spLocks noChangeShapeType="1"/>
            </p:cNvSpPr>
            <p:nvPr/>
          </p:nvSpPr>
          <p:spPr bwMode="auto">
            <a:xfrm>
              <a:off x="4034"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3" name="Line 165"/>
            <p:cNvSpPr>
              <a:spLocks noChangeShapeType="1"/>
            </p:cNvSpPr>
            <p:nvPr/>
          </p:nvSpPr>
          <p:spPr bwMode="auto">
            <a:xfrm>
              <a:off x="4064"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4" name="Line 166"/>
            <p:cNvSpPr>
              <a:spLocks noChangeShapeType="1"/>
            </p:cNvSpPr>
            <p:nvPr/>
          </p:nvSpPr>
          <p:spPr bwMode="auto">
            <a:xfrm>
              <a:off x="1666"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5" name="Line 167"/>
            <p:cNvSpPr>
              <a:spLocks noChangeShapeType="1"/>
            </p:cNvSpPr>
            <p:nvPr/>
          </p:nvSpPr>
          <p:spPr bwMode="auto">
            <a:xfrm>
              <a:off x="1696"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6" name="Line 168"/>
            <p:cNvSpPr>
              <a:spLocks noChangeShapeType="1"/>
            </p:cNvSpPr>
            <p:nvPr/>
          </p:nvSpPr>
          <p:spPr bwMode="auto">
            <a:xfrm>
              <a:off x="1962"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7" name="Line 169"/>
            <p:cNvSpPr>
              <a:spLocks noChangeShapeType="1"/>
            </p:cNvSpPr>
            <p:nvPr/>
          </p:nvSpPr>
          <p:spPr bwMode="auto">
            <a:xfrm>
              <a:off x="1992"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8" name="Line 170"/>
            <p:cNvSpPr>
              <a:spLocks noChangeShapeType="1"/>
            </p:cNvSpPr>
            <p:nvPr/>
          </p:nvSpPr>
          <p:spPr bwMode="auto">
            <a:xfrm>
              <a:off x="2258"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59" name="Line 171"/>
            <p:cNvSpPr>
              <a:spLocks noChangeShapeType="1"/>
            </p:cNvSpPr>
            <p:nvPr/>
          </p:nvSpPr>
          <p:spPr bwMode="auto">
            <a:xfrm>
              <a:off x="2288"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0" name="Line 172"/>
            <p:cNvSpPr>
              <a:spLocks noChangeShapeType="1"/>
            </p:cNvSpPr>
            <p:nvPr/>
          </p:nvSpPr>
          <p:spPr bwMode="auto">
            <a:xfrm>
              <a:off x="2554"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1" name="Line 173"/>
            <p:cNvSpPr>
              <a:spLocks noChangeShapeType="1"/>
            </p:cNvSpPr>
            <p:nvPr/>
          </p:nvSpPr>
          <p:spPr bwMode="auto">
            <a:xfrm>
              <a:off x="2584"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2" name="Line 174"/>
            <p:cNvSpPr>
              <a:spLocks noChangeShapeType="1"/>
            </p:cNvSpPr>
            <p:nvPr/>
          </p:nvSpPr>
          <p:spPr bwMode="auto">
            <a:xfrm>
              <a:off x="2850"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3" name="Line 175"/>
            <p:cNvSpPr>
              <a:spLocks noChangeShapeType="1"/>
            </p:cNvSpPr>
            <p:nvPr/>
          </p:nvSpPr>
          <p:spPr bwMode="auto">
            <a:xfrm>
              <a:off x="2880"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4" name="Line 176"/>
            <p:cNvSpPr>
              <a:spLocks noChangeShapeType="1"/>
            </p:cNvSpPr>
            <p:nvPr/>
          </p:nvSpPr>
          <p:spPr bwMode="auto">
            <a:xfrm>
              <a:off x="3146"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5" name="Line 177"/>
            <p:cNvSpPr>
              <a:spLocks noChangeShapeType="1"/>
            </p:cNvSpPr>
            <p:nvPr/>
          </p:nvSpPr>
          <p:spPr bwMode="auto">
            <a:xfrm>
              <a:off x="3176"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6" name="Line 178"/>
            <p:cNvSpPr>
              <a:spLocks noChangeShapeType="1"/>
            </p:cNvSpPr>
            <p:nvPr/>
          </p:nvSpPr>
          <p:spPr bwMode="auto">
            <a:xfrm>
              <a:off x="3442"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7" name="Line 179"/>
            <p:cNvSpPr>
              <a:spLocks noChangeShapeType="1"/>
            </p:cNvSpPr>
            <p:nvPr/>
          </p:nvSpPr>
          <p:spPr bwMode="auto">
            <a:xfrm>
              <a:off x="3472"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8" name="Line 180"/>
            <p:cNvSpPr>
              <a:spLocks noChangeShapeType="1"/>
            </p:cNvSpPr>
            <p:nvPr/>
          </p:nvSpPr>
          <p:spPr bwMode="auto">
            <a:xfrm>
              <a:off x="3738"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69" name="Line 181"/>
            <p:cNvSpPr>
              <a:spLocks noChangeShapeType="1"/>
            </p:cNvSpPr>
            <p:nvPr/>
          </p:nvSpPr>
          <p:spPr bwMode="auto">
            <a:xfrm>
              <a:off x="3768"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0" name="Line 182"/>
            <p:cNvSpPr>
              <a:spLocks noChangeShapeType="1"/>
            </p:cNvSpPr>
            <p:nvPr/>
          </p:nvSpPr>
          <p:spPr bwMode="auto">
            <a:xfrm>
              <a:off x="4034"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1" name="Line 183"/>
            <p:cNvSpPr>
              <a:spLocks noChangeShapeType="1"/>
            </p:cNvSpPr>
            <p:nvPr/>
          </p:nvSpPr>
          <p:spPr bwMode="auto">
            <a:xfrm>
              <a:off x="4064"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2" name="Line 184"/>
            <p:cNvSpPr>
              <a:spLocks noChangeShapeType="1"/>
            </p:cNvSpPr>
            <p:nvPr/>
          </p:nvSpPr>
          <p:spPr bwMode="auto">
            <a:xfrm>
              <a:off x="1666"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3" name="Line 185"/>
            <p:cNvSpPr>
              <a:spLocks noChangeShapeType="1"/>
            </p:cNvSpPr>
            <p:nvPr/>
          </p:nvSpPr>
          <p:spPr bwMode="auto">
            <a:xfrm>
              <a:off x="1696"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4" name="Line 186"/>
            <p:cNvSpPr>
              <a:spLocks noChangeShapeType="1"/>
            </p:cNvSpPr>
            <p:nvPr/>
          </p:nvSpPr>
          <p:spPr bwMode="auto">
            <a:xfrm>
              <a:off x="1962"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5" name="Line 187"/>
            <p:cNvSpPr>
              <a:spLocks noChangeShapeType="1"/>
            </p:cNvSpPr>
            <p:nvPr/>
          </p:nvSpPr>
          <p:spPr bwMode="auto">
            <a:xfrm>
              <a:off x="1992"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6" name="Line 188"/>
            <p:cNvSpPr>
              <a:spLocks noChangeShapeType="1"/>
            </p:cNvSpPr>
            <p:nvPr/>
          </p:nvSpPr>
          <p:spPr bwMode="auto">
            <a:xfrm>
              <a:off x="2258"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7" name="Line 189"/>
            <p:cNvSpPr>
              <a:spLocks noChangeShapeType="1"/>
            </p:cNvSpPr>
            <p:nvPr/>
          </p:nvSpPr>
          <p:spPr bwMode="auto">
            <a:xfrm>
              <a:off x="2288"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8" name="Line 190"/>
            <p:cNvSpPr>
              <a:spLocks noChangeShapeType="1"/>
            </p:cNvSpPr>
            <p:nvPr/>
          </p:nvSpPr>
          <p:spPr bwMode="auto">
            <a:xfrm>
              <a:off x="2554"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79" name="Line 191"/>
            <p:cNvSpPr>
              <a:spLocks noChangeShapeType="1"/>
            </p:cNvSpPr>
            <p:nvPr/>
          </p:nvSpPr>
          <p:spPr bwMode="auto">
            <a:xfrm>
              <a:off x="2584"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0" name="Line 192"/>
            <p:cNvSpPr>
              <a:spLocks noChangeShapeType="1"/>
            </p:cNvSpPr>
            <p:nvPr/>
          </p:nvSpPr>
          <p:spPr bwMode="auto">
            <a:xfrm>
              <a:off x="2850"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1" name="Line 193"/>
            <p:cNvSpPr>
              <a:spLocks noChangeShapeType="1"/>
            </p:cNvSpPr>
            <p:nvPr/>
          </p:nvSpPr>
          <p:spPr bwMode="auto">
            <a:xfrm>
              <a:off x="2880"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2" name="Line 194"/>
            <p:cNvSpPr>
              <a:spLocks noChangeShapeType="1"/>
            </p:cNvSpPr>
            <p:nvPr/>
          </p:nvSpPr>
          <p:spPr bwMode="auto">
            <a:xfrm>
              <a:off x="3146"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3" name="Line 195"/>
            <p:cNvSpPr>
              <a:spLocks noChangeShapeType="1"/>
            </p:cNvSpPr>
            <p:nvPr/>
          </p:nvSpPr>
          <p:spPr bwMode="auto">
            <a:xfrm>
              <a:off x="3176"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4" name="Line 196"/>
            <p:cNvSpPr>
              <a:spLocks noChangeShapeType="1"/>
            </p:cNvSpPr>
            <p:nvPr/>
          </p:nvSpPr>
          <p:spPr bwMode="auto">
            <a:xfrm>
              <a:off x="3442"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5" name="Line 197"/>
            <p:cNvSpPr>
              <a:spLocks noChangeShapeType="1"/>
            </p:cNvSpPr>
            <p:nvPr/>
          </p:nvSpPr>
          <p:spPr bwMode="auto">
            <a:xfrm>
              <a:off x="3472"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6" name="Line 198"/>
            <p:cNvSpPr>
              <a:spLocks noChangeShapeType="1"/>
            </p:cNvSpPr>
            <p:nvPr/>
          </p:nvSpPr>
          <p:spPr bwMode="auto">
            <a:xfrm>
              <a:off x="3738"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7" name="Line 199"/>
            <p:cNvSpPr>
              <a:spLocks noChangeShapeType="1"/>
            </p:cNvSpPr>
            <p:nvPr/>
          </p:nvSpPr>
          <p:spPr bwMode="auto">
            <a:xfrm>
              <a:off x="3768"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8" name="Line 200"/>
            <p:cNvSpPr>
              <a:spLocks noChangeShapeType="1"/>
            </p:cNvSpPr>
            <p:nvPr/>
          </p:nvSpPr>
          <p:spPr bwMode="auto">
            <a:xfrm>
              <a:off x="4034"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289" name="Line 201"/>
            <p:cNvSpPr>
              <a:spLocks noChangeShapeType="1"/>
            </p:cNvSpPr>
            <p:nvPr/>
          </p:nvSpPr>
          <p:spPr bwMode="auto">
            <a:xfrm>
              <a:off x="4064"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grpSp>
      <p:pic>
        <p:nvPicPr>
          <p:cNvPr id="89290" name="Picture 202" descr="Beeper"/>
          <p:cNvPicPr>
            <a:picLocks noChangeAspect="1" noChangeArrowheads="1"/>
          </p:cNvPicPr>
          <p:nvPr/>
        </p:nvPicPr>
        <p:blipFill>
          <a:blip r:embed="rId3"/>
          <a:srcRect/>
          <a:stretch>
            <a:fillRect/>
          </a:stretch>
        </p:blipFill>
        <p:spPr bwMode="auto">
          <a:xfrm>
            <a:off x="2514600" y="2222500"/>
            <a:ext cx="328613" cy="331788"/>
          </a:xfrm>
          <a:prstGeom prst="rect">
            <a:avLst/>
          </a:prstGeom>
          <a:noFill/>
        </p:spPr>
      </p:pic>
      <p:pic>
        <p:nvPicPr>
          <p:cNvPr id="89291" name="Picture 203" descr="Beeper"/>
          <p:cNvPicPr>
            <a:picLocks noChangeAspect="1" noChangeArrowheads="1"/>
          </p:cNvPicPr>
          <p:nvPr/>
        </p:nvPicPr>
        <p:blipFill>
          <a:blip r:embed="rId3"/>
          <a:srcRect/>
          <a:stretch>
            <a:fillRect/>
          </a:stretch>
        </p:blipFill>
        <p:spPr bwMode="auto">
          <a:xfrm>
            <a:off x="2984500" y="2222500"/>
            <a:ext cx="328613" cy="331788"/>
          </a:xfrm>
          <a:prstGeom prst="rect">
            <a:avLst/>
          </a:prstGeom>
          <a:noFill/>
        </p:spPr>
      </p:pic>
      <p:pic>
        <p:nvPicPr>
          <p:cNvPr id="89292" name="Picture 204" descr="Beeper"/>
          <p:cNvPicPr>
            <a:picLocks noChangeAspect="1" noChangeArrowheads="1"/>
          </p:cNvPicPr>
          <p:nvPr/>
        </p:nvPicPr>
        <p:blipFill>
          <a:blip r:embed="rId3"/>
          <a:srcRect/>
          <a:stretch>
            <a:fillRect/>
          </a:stretch>
        </p:blipFill>
        <p:spPr bwMode="auto">
          <a:xfrm>
            <a:off x="3454400" y="2222500"/>
            <a:ext cx="328613" cy="331788"/>
          </a:xfrm>
          <a:prstGeom prst="rect">
            <a:avLst/>
          </a:prstGeom>
          <a:noFill/>
        </p:spPr>
      </p:pic>
      <p:pic>
        <p:nvPicPr>
          <p:cNvPr id="89293" name="Picture 205" descr="Beeper"/>
          <p:cNvPicPr>
            <a:picLocks noChangeAspect="1" noChangeArrowheads="1"/>
          </p:cNvPicPr>
          <p:nvPr/>
        </p:nvPicPr>
        <p:blipFill>
          <a:blip r:embed="rId3"/>
          <a:srcRect/>
          <a:stretch>
            <a:fillRect/>
          </a:stretch>
        </p:blipFill>
        <p:spPr bwMode="auto">
          <a:xfrm>
            <a:off x="3924300" y="2222500"/>
            <a:ext cx="328613" cy="331788"/>
          </a:xfrm>
          <a:prstGeom prst="rect">
            <a:avLst/>
          </a:prstGeom>
          <a:noFill/>
        </p:spPr>
      </p:pic>
      <p:pic>
        <p:nvPicPr>
          <p:cNvPr id="89294" name="Picture 206" descr="Beeper"/>
          <p:cNvPicPr>
            <a:picLocks noChangeAspect="1" noChangeArrowheads="1"/>
          </p:cNvPicPr>
          <p:nvPr/>
        </p:nvPicPr>
        <p:blipFill>
          <a:blip r:embed="rId3"/>
          <a:srcRect/>
          <a:stretch>
            <a:fillRect/>
          </a:stretch>
        </p:blipFill>
        <p:spPr bwMode="auto">
          <a:xfrm>
            <a:off x="4394200" y="2222500"/>
            <a:ext cx="328613" cy="331788"/>
          </a:xfrm>
          <a:prstGeom prst="rect">
            <a:avLst/>
          </a:prstGeom>
          <a:noFill/>
        </p:spPr>
      </p:pic>
      <p:pic>
        <p:nvPicPr>
          <p:cNvPr id="89295" name="Picture 207" descr="Beeper"/>
          <p:cNvPicPr>
            <a:picLocks noChangeAspect="1" noChangeArrowheads="1"/>
          </p:cNvPicPr>
          <p:nvPr/>
        </p:nvPicPr>
        <p:blipFill>
          <a:blip r:embed="rId3"/>
          <a:srcRect/>
          <a:stretch>
            <a:fillRect/>
          </a:stretch>
        </p:blipFill>
        <p:spPr bwMode="auto">
          <a:xfrm>
            <a:off x="4864100" y="2222500"/>
            <a:ext cx="328613" cy="331788"/>
          </a:xfrm>
          <a:prstGeom prst="rect">
            <a:avLst/>
          </a:prstGeom>
          <a:noFill/>
        </p:spPr>
      </p:pic>
      <p:pic>
        <p:nvPicPr>
          <p:cNvPr id="89296" name="Picture 208" descr="Beeper"/>
          <p:cNvPicPr>
            <a:picLocks noChangeAspect="1" noChangeArrowheads="1"/>
          </p:cNvPicPr>
          <p:nvPr/>
        </p:nvPicPr>
        <p:blipFill>
          <a:blip r:embed="rId3"/>
          <a:srcRect/>
          <a:stretch>
            <a:fillRect/>
          </a:stretch>
        </p:blipFill>
        <p:spPr bwMode="auto">
          <a:xfrm>
            <a:off x="5334000" y="2222500"/>
            <a:ext cx="328613" cy="331788"/>
          </a:xfrm>
          <a:prstGeom prst="rect">
            <a:avLst/>
          </a:prstGeom>
          <a:noFill/>
        </p:spPr>
      </p:pic>
      <p:pic>
        <p:nvPicPr>
          <p:cNvPr id="89297" name="Picture 209" descr="Beeper"/>
          <p:cNvPicPr>
            <a:picLocks noChangeAspect="1" noChangeArrowheads="1"/>
          </p:cNvPicPr>
          <p:nvPr/>
        </p:nvPicPr>
        <p:blipFill>
          <a:blip r:embed="rId3"/>
          <a:srcRect/>
          <a:stretch>
            <a:fillRect/>
          </a:stretch>
        </p:blipFill>
        <p:spPr bwMode="auto">
          <a:xfrm>
            <a:off x="5803900" y="2222500"/>
            <a:ext cx="328613" cy="331788"/>
          </a:xfrm>
          <a:prstGeom prst="rect">
            <a:avLst/>
          </a:prstGeom>
          <a:noFill/>
        </p:spPr>
      </p:pic>
      <p:pic>
        <p:nvPicPr>
          <p:cNvPr id="89298" name="Picture 210" descr="Beeper"/>
          <p:cNvPicPr>
            <a:picLocks noChangeAspect="1" noChangeArrowheads="1"/>
          </p:cNvPicPr>
          <p:nvPr/>
        </p:nvPicPr>
        <p:blipFill>
          <a:blip r:embed="rId3"/>
          <a:srcRect/>
          <a:stretch>
            <a:fillRect/>
          </a:stretch>
        </p:blipFill>
        <p:spPr bwMode="auto">
          <a:xfrm>
            <a:off x="6273800" y="2222500"/>
            <a:ext cx="328613" cy="331788"/>
          </a:xfrm>
          <a:prstGeom prst="rect">
            <a:avLst/>
          </a:prstGeom>
          <a:noFill/>
        </p:spPr>
      </p:pic>
      <p:pic>
        <p:nvPicPr>
          <p:cNvPr id="89299" name="Picture 211" descr="Beeper"/>
          <p:cNvPicPr>
            <a:picLocks noChangeAspect="1" noChangeArrowheads="1"/>
          </p:cNvPicPr>
          <p:nvPr/>
        </p:nvPicPr>
        <p:blipFill>
          <a:blip r:embed="rId3"/>
          <a:srcRect/>
          <a:stretch>
            <a:fillRect/>
          </a:stretch>
        </p:blipFill>
        <p:spPr bwMode="auto">
          <a:xfrm>
            <a:off x="2514600" y="1752600"/>
            <a:ext cx="328613" cy="331788"/>
          </a:xfrm>
          <a:prstGeom prst="rect">
            <a:avLst/>
          </a:prstGeom>
          <a:noFill/>
        </p:spPr>
      </p:pic>
      <p:pic>
        <p:nvPicPr>
          <p:cNvPr id="89300" name="Picture 212" descr="Beeper"/>
          <p:cNvPicPr>
            <a:picLocks noChangeAspect="1" noChangeArrowheads="1"/>
          </p:cNvPicPr>
          <p:nvPr/>
        </p:nvPicPr>
        <p:blipFill>
          <a:blip r:embed="rId3"/>
          <a:srcRect/>
          <a:stretch>
            <a:fillRect/>
          </a:stretch>
        </p:blipFill>
        <p:spPr bwMode="auto">
          <a:xfrm>
            <a:off x="2984500" y="1752600"/>
            <a:ext cx="328613" cy="331788"/>
          </a:xfrm>
          <a:prstGeom prst="rect">
            <a:avLst/>
          </a:prstGeom>
          <a:noFill/>
        </p:spPr>
      </p:pic>
      <p:pic>
        <p:nvPicPr>
          <p:cNvPr id="89301" name="Picture 213" descr="Beeper"/>
          <p:cNvPicPr>
            <a:picLocks noChangeAspect="1" noChangeArrowheads="1"/>
          </p:cNvPicPr>
          <p:nvPr/>
        </p:nvPicPr>
        <p:blipFill>
          <a:blip r:embed="rId3"/>
          <a:srcRect/>
          <a:stretch>
            <a:fillRect/>
          </a:stretch>
        </p:blipFill>
        <p:spPr bwMode="auto">
          <a:xfrm>
            <a:off x="3454400" y="1752600"/>
            <a:ext cx="328613" cy="331788"/>
          </a:xfrm>
          <a:prstGeom prst="rect">
            <a:avLst/>
          </a:prstGeom>
          <a:noFill/>
        </p:spPr>
      </p:pic>
      <p:pic>
        <p:nvPicPr>
          <p:cNvPr id="89302" name="Picture 214" descr="Beeper"/>
          <p:cNvPicPr>
            <a:picLocks noChangeAspect="1" noChangeArrowheads="1"/>
          </p:cNvPicPr>
          <p:nvPr/>
        </p:nvPicPr>
        <p:blipFill>
          <a:blip r:embed="rId3"/>
          <a:srcRect/>
          <a:stretch>
            <a:fillRect/>
          </a:stretch>
        </p:blipFill>
        <p:spPr bwMode="auto">
          <a:xfrm>
            <a:off x="3924300" y="1752600"/>
            <a:ext cx="328613" cy="331788"/>
          </a:xfrm>
          <a:prstGeom prst="rect">
            <a:avLst/>
          </a:prstGeom>
          <a:noFill/>
        </p:spPr>
      </p:pic>
      <p:pic>
        <p:nvPicPr>
          <p:cNvPr id="89303" name="Picture 215" descr="Beeper"/>
          <p:cNvPicPr>
            <a:picLocks noChangeAspect="1" noChangeArrowheads="1"/>
          </p:cNvPicPr>
          <p:nvPr/>
        </p:nvPicPr>
        <p:blipFill>
          <a:blip r:embed="rId3"/>
          <a:srcRect/>
          <a:stretch>
            <a:fillRect/>
          </a:stretch>
        </p:blipFill>
        <p:spPr bwMode="auto">
          <a:xfrm>
            <a:off x="4394200" y="1752600"/>
            <a:ext cx="328613" cy="331788"/>
          </a:xfrm>
          <a:prstGeom prst="rect">
            <a:avLst/>
          </a:prstGeom>
          <a:noFill/>
        </p:spPr>
      </p:pic>
      <p:pic>
        <p:nvPicPr>
          <p:cNvPr id="89304" name="Picture 216" descr="Beeper"/>
          <p:cNvPicPr>
            <a:picLocks noChangeAspect="1" noChangeArrowheads="1"/>
          </p:cNvPicPr>
          <p:nvPr/>
        </p:nvPicPr>
        <p:blipFill>
          <a:blip r:embed="rId3"/>
          <a:srcRect/>
          <a:stretch>
            <a:fillRect/>
          </a:stretch>
        </p:blipFill>
        <p:spPr bwMode="auto">
          <a:xfrm>
            <a:off x="4864100" y="1752600"/>
            <a:ext cx="328613" cy="331788"/>
          </a:xfrm>
          <a:prstGeom prst="rect">
            <a:avLst/>
          </a:prstGeom>
          <a:noFill/>
        </p:spPr>
      </p:pic>
      <p:pic>
        <p:nvPicPr>
          <p:cNvPr id="89305" name="Picture 217" descr="Beeper"/>
          <p:cNvPicPr>
            <a:picLocks noChangeAspect="1" noChangeArrowheads="1"/>
          </p:cNvPicPr>
          <p:nvPr/>
        </p:nvPicPr>
        <p:blipFill>
          <a:blip r:embed="rId3"/>
          <a:srcRect/>
          <a:stretch>
            <a:fillRect/>
          </a:stretch>
        </p:blipFill>
        <p:spPr bwMode="auto">
          <a:xfrm>
            <a:off x="5334000" y="1752600"/>
            <a:ext cx="328613" cy="331788"/>
          </a:xfrm>
          <a:prstGeom prst="rect">
            <a:avLst/>
          </a:prstGeom>
          <a:noFill/>
        </p:spPr>
      </p:pic>
      <p:pic>
        <p:nvPicPr>
          <p:cNvPr id="89306" name="Picture 218" descr="Beeper"/>
          <p:cNvPicPr>
            <a:picLocks noChangeAspect="1" noChangeArrowheads="1"/>
          </p:cNvPicPr>
          <p:nvPr/>
        </p:nvPicPr>
        <p:blipFill>
          <a:blip r:embed="rId3"/>
          <a:srcRect/>
          <a:stretch>
            <a:fillRect/>
          </a:stretch>
        </p:blipFill>
        <p:spPr bwMode="auto">
          <a:xfrm>
            <a:off x="5803900" y="1752600"/>
            <a:ext cx="328613" cy="331788"/>
          </a:xfrm>
          <a:prstGeom prst="rect">
            <a:avLst/>
          </a:prstGeom>
          <a:noFill/>
        </p:spPr>
      </p:pic>
      <p:pic>
        <p:nvPicPr>
          <p:cNvPr id="89307" name="Picture 219" descr="Beeper"/>
          <p:cNvPicPr>
            <a:picLocks noChangeAspect="1" noChangeArrowheads="1"/>
          </p:cNvPicPr>
          <p:nvPr/>
        </p:nvPicPr>
        <p:blipFill>
          <a:blip r:embed="rId3"/>
          <a:srcRect/>
          <a:stretch>
            <a:fillRect/>
          </a:stretch>
        </p:blipFill>
        <p:spPr bwMode="auto">
          <a:xfrm>
            <a:off x="6273800" y="1752600"/>
            <a:ext cx="328613" cy="331788"/>
          </a:xfrm>
          <a:prstGeom prst="rect">
            <a:avLst/>
          </a:prstGeom>
          <a:noFill/>
        </p:spPr>
      </p:pic>
      <p:pic>
        <p:nvPicPr>
          <p:cNvPr id="89308" name="Picture 220" descr="KarelEastOpaque"/>
          <p:cNvPicPr>
            <a:picLocks noChangeAspect="1" noChangeArrowheads="1"/>
          </p:cNvPicPr>
          <p:nvPr/>
        </p:nvPicPr>
        <p:blipFill>
          <a:blip r:embed="rId4"/>
          <a:srcRect/>
          <a:stretch>
            <a:fillRect/>
          </a:stretch>
        </p:blipFill>
        <p:spPr bwMode="auto">
          <a:xfrm>
            <a:off x="4346575" y="5934075"/>
            <a:ext cx="422275" cy="422275"/>
          </a:xfrm>
          <a:prstGeom prst="rect">
            <a:avLst/>
          </a:prstGeom>
          <a:noFill/>
        </p:spPr>
      </p:pic>
      <p:pic>
        <p:nvPicPr>
          <p:cNvPr id="89309" name="Picture 221" descr="KarelEastOpaque"/>
          <p:cNvPicPr>
            <a:picLocks noChangeAspect="1" noChangeArrowheads="1"/>
          </p:cNvPicPr>
          <p:nvPr/>
        </p:nvPicPr>
        <p:blipFill>
          <a:blip r:embed="rId4"/>
          <a:srcRect/>
          <a:stretch>
            <a:fillRect/>
          </a:stretch>
        </p:blipFill>
        <p:spPr bwMode="auto">
          <a:xfrm>
            <a:off x="4816475" y="5934075"/>
            <a:ext cx="422275" cy="422275"/>
          </a:xfrm>
          <a:prstGeom prst="rect">
            <a:avLst/>
          </a:prstGeom>
          <a:noFill/>
        </p:spPr>
      </p:pic>
      <p:pic>
        <p:nvPicPr>
          <p:cNvPr id="89310" name="Picture 222" descr="KarelNorthOpaque"/>
          <p:cNvPicPr>
            <a:picLocks noChangeAspect="1" noChangeArrowheads="1"/>
          </p:cNvPicPr>
          <p:nvPr/>
        </p:nvPicPr>
        <p:blipFill>
          <a:blip r:embed="rId5"/>
          <a:srcRect/>
          <a:stretch>
            <a:fillRect/>
          </a:stretch>
        </p:blipFill>
        <p:spPr bwMode="auto">
          <a:xfrm>
            <a:off x="4816475" y="5934075"/>
            <a:ext cx="422275" cy="422275"/>
          </a:xfrm>
          <a:prstGeom prst="rect">
            <a:avLst/>
          </a:prstGeom>
          <a:noFill/>
        </p:spPr>
      </p:pic>
      <p:pic>
        <p:nvPicPr>
          <p:cNvPr id="89311" name="Picture 223" descr="KarelNorthOpaque"/>
          <p:cNvPicPr>
            <a:picLocks noChangeAspect="1" noChangeArrowheads="1"/>
          </p:cNvPicPr>
          <p:nvPr/>
        </p:nvPicPr>
        <p:blipFill>
          <a:blip r:embed="rId5"/>
          <a:srcRect/>
          <a:stretch>
            <a:fillRect/>
          </a:stretch>
        </p:blipFill>
        <p:spPr bwMode="auto">
          <a:xfrm>
            <a:off x="4816475" y="5464175"/>
            <a:ext cx="422275" cy="422275"/>
          </a:xfrm>
          <a:prstGeom prst="rect">
            <a:avLst/>
          </a:prstGeom>
          <a:noFill/>
        </p:spPr>
      </p:pic>
      <p:pic>
        <p:nvPicPr>
          <p:cNvPr id="89312" name="Picture 224" descr="KarelEastOpaque"/>
          <p:cNvPicPr>
            <a:picLocks noChangeAspect="1" noChangeArrowheads="1"/>
          </p:cNvPicPr>
          <p:nvPr/>
        </p:nvPicPr>
        <p:blipFill>
          <a:blip r:embed="rId4"/>
          <a:srcRect/>
          <a:stretch>
            <a:fillRect/>
          </a:stretch>
        </p:blipFill>
        <p:spPr bwMode="auto">
          <a:xfrm>
            <a:off x="4816475" y="5464175"/>
            <a:ext cx="422275" cy="422275"/>
          </a:xfrm>
          <a:prstGeom prst="rect">
            <a:avLst/>
          </a:prstGeom>
          <a:noFill/>
        </p:spPr>
      </p:pic>
      <p:pic>
        <p:nvPicPr>
          <p:cNvPr id="89313" name="Picture 225" descr="KarelEastOpaque"/>
          <p:cNvPicPr>
            <a:picLocks noChangeAspect="1" noChangeArrowheads="1"/>
          </p:cNvPicPr>
          <p:nvPr/>
        </p:nvPicPr>
        <p:blipFill>
          <a:blip r:embed="rId4"/>
          <a:srcRect/>
          <a:stretch>
            <a:fillRect/>
          </a:stretch>
        </p:blipFill>
        <p:spPr bwMode="auto">
          <a:xfrm>
            <a:off x="5286375" y="5464175"/>
            <a:ext cx="422275" cy="422275"/>
          </a:xfrm>
          <a:prstGeom prst="rect">
            <a:avLst/>
          </a:prstGeom>
          <a:noFill/>
        </p:spPr>
      </p:pic>
      <p:pic>
        <p:nvPicPr>
          <p:cNvPr id="89314" name="Picture 226" descr="KarelNorthOpaque"/>
          <p:cNvPicPr>
            <a:picLocks noChangeAspect="1" noChangeArrowheads="1"/>
          </p:cNvPicPr>
          <p:nvPr/>
        </p:nvPicPr>
        <p:blipFill>
          <a:blip r:embed="rId5"/>
          <a:srcRect/>
          <a:stretch>
            <a:fillRect/>
          </a:stretch>
        </p:blipFill>
        <p:spPr bwMode="auto">
          <a:xfrm>
            <a:off x="5286375" y="5464175"/>
            <a:ext cx="422275" cy="422275"/>
          </a:xfrm>
          <a:prstGeom prst="rect">
            <a:avLst/>
          </a:prstGeom>
          <a:noFill/>
        </p:spPr>
      </p:pic>
      <p:pic>
        <p:nvPicPr>
          <p:cNvPr id="89315" name="Picture 227" descr="KarelNorthOpaque"/>
          <p:cNvPicPr>
            <a:picLocks noChangeAspect="1" noChangeArrowheads="1"/>
          </p:cNvPicPr>
          <p:nvPr/>
        </p:nvPicPr>
        <p:blipFill>
          <a:blip r:embed="rId5"/>
          <a:srcRect/>
          <a:stretch>
            <a:fillRect/>
          </a:stretch>
        </p:blipFill>
        <p:spPr bwMode="auto">
          <a:xfrm>
            <a:off x="5286375" y="4994275"/>
            <a:ext cx="422275" cy="422275"/>
          </a:xfrm>
          <a:prstGeom prst="rect">
            <a:avLst/>
          </a:prstGeom>
          <a:noFill/>
        </p:spPr>
      </p:pic>
      <p:pic>
        <p:nvPicPr>
          <p:cNvPr id="89316" name="Picture 228" descr="KarelEastOpaque"/>
          <p:cNvPicPr>
            <a:picLocks noChangeAspect="1" noChangeArrowheads="1"/>
          </p:cNvPicPr>
          <p:nvPr/>
        </p:nvPicPr>
        <p:blipFill>
          <a:blip r:embed="rId4"/>
          <a:srcRect/>
          <a:stretch>
            <a:fillRect/>
          </a:stretch>
        </p:blipFill>
        <p:spPr bwMode="auto">
          <a:xfrm>
            <a:off x="5286375" y="4994275"/>
            <a:ext cx="422275" cy="422275"/>
          </a:xfrm>
          <a:prstGeom prst="rect">
            <a:avLst/>
          </a:prstGeom>
          <a:noFill/>
        </p:spPr>
      </p:pic>
      <p:pic>
        <p:nvPicPr>
          <p:cNvPr id="89317" name="Picture 229" descr="KarelEastOpaque"/>
          <p:cNvPicPr>
            <a:picLocks noChangeAspect="1" noChangeArrowheads="1"/>
          </p:cNvPicPr>
          <p:nvPr/>
        </p:nvPicPr>
        <p:blipFill>
          <a:blip r:embed="rId4"/>
          <a:srcRect/>
          <a:stretch>
            <a:fillRect/>
          </a:stretch>
        </p:blipFill>
        <p:spPr bwMode="auto">
          <a:xfrm>
            <a:off x="5756275" y="4994275"/>
            <a:ext cx="422275" cy="422275"/>
          </a:xfrm>
          <a:prstGeom prst="rect">
            <a:avLst/>
          </a:prstGeom>
          <a:noFill/>
        </p:spPr>
      </p:pic>
      <p:pic>
        <p:nvPicPr>
          <p:cNvPr id="89318" name="Picture 230" descr="KarelNorthOpaque"/>
          <p:cNvPicPr>
            <a:picLocks noChangeAspect="1" noChangeArrowheads="1"/>
          </p:cNvPicPr>
          <p:nvPr/>
        </p:nvPicPr>
        <p:blipFill>
          <a:blip r:embed="rId5"/>
          <a:srcRect/>
          <a:stretch>
            <a:fillRect/>
          </a:stretch>
        </p:blipFill>
        <p:spPr bwMode="auto">
          <a:xfrm>
            <a:off x="5756275" y="4994275"/>
            <a:ext cx="422275" cy="422275"/>
          </a:xfrm>
          <a:prstGeom prst="rect">
            <a:avLst/>
          </a:prstGeom>
          <a:noFill/>
        </p:spPr>
      </p:pic>
      <p:pic>
        <p:nvPicPr>
          <p:cNvPr id="89319" name="Picture 231" descr="KarelNorthOpaque"/>
          <p:cNvPicPr>
            <a:picLocks noChangeAspect="1" noChangeArrowheads="1"/>
          </p:cNvPicPr>
          <p:nvPr/>
        </p:nvPicPr>
        <p:blipFill>
          <a:blip r:embed="rId5"/>
          <a:srcRect/>
          <a:stretch>
            <a:fillRect/>
          </a:stretch>
        </p:blipFill>
        <p:spPr bwMode="auto">
          <a:xfrm>
            <a:off x="5756275" y="4524375"/>
            <a:ext cx="422275" cy="422275"/>
          </a:xfrm>
          <a:prstGeom prst="rect">
            <a:avLst/>
          </a:prstGeom>
          <a:noFill/>
        </p:spPr>
      </p:pic>
      <p:pic>
        <p:nvPicPr>
          <p:cNvPr id="89320" name="Picture 232" descr="KarelEastOpaque"/>
          <p:cNvPicPr>
            <a:picLocks noChangeAspect="1" noChangeArrowheads="1"/>
          </p:cNvPicPr>
          <p:nvPr/>
        </p:nvPicPr>
        <p:blipFill>
          <a:blip r:embed="rId4"/>
          <a:srcRect/>
          <a:stretch>
            <a:fillRect/>
          </a:stretch>
        </p:blipFill>
        <p:spPr bwMode="auto">
          <a:xfrm>
            <a:off x="5756275" y="4524375"/>
            <a:ext cx="422275" cy="422275"/>
          </a:xfrm>
          <a:prstGeom prst="rect">
            <a:avLst/>
          </a:prstGeom>
          <a:noFill/>
        </p:spPr>
      </p:pic>
      <p:pic>
        <p:nvPicPr>
          <p:cNvPr id="89321" name="Picture 233" descr="KarelEastOpaque"/>
          <p:cNvPicPr>
            <a:picLocks noChangeAspect="1" noChangeArrowheads="1"/>
          </p:cNvPicPr>
          <p:nvPr/>
        </p:nvPicPr>
        <p:blipFill>
          <a:blip r:embed="rId4"/>
          <a:srcRect/>
          <a:stretch>
            <a:fillRect/>
          </a:stretch>
        </p:blipFill>
        <p:spPr bwMode="auto">
          <a:xfrm>
            <a:off x="6226175" y="4524375"/>
            <a:ext cx="422275" cy="422275"/>
          </a:xfrm>
          <a:prstGeom prst="rect">
            <a:avLst/>
          </a:prstGeom>
          <a:noFill/>
        </p:spPr>
      </p:pic>
      <p:pic>
        <p:nvPicPr>
          <p:cNvPr id="89322" name="Picture 234" descr="KarelNorthOpaque"/>
          <p:cNvPicPr>
            <a:picLocks noChangeAspect="1" noChangeArrowheads="1"/>
          </p:cNvPicPr>
          <p:nvPr/>
        </p:nvPicPr>
        <p:blipFill>
          <a:blip r:embed="rId5"/>
          <a:srcRect/>
          <a:stretch>
            <a:fillRect/>
          </a:stretch>
        </p:blipFill>
        <p:spPr bwMode="auto">
          <a:xfrm>
            <a:off x="6226175" y="4524375"/>
            <a:ext cx="422275" cy="422275"/>
          </a:xfrm>
          <a:prstGeom prst="rect">
            <a:avLst/>
          </a:prstGeom>
          <a:noFill/>
        </p:spPr>
      </p:pic>
      <p:pic>
        <p:nvPicPr>
          <p:cNvPr id="89323" name="Picture 235" descr="KarelNorthOpaque"/>
          <p:cNvPicPr>
            <a:picLocks noChangeAspect="1" noChangeArrowheads="1"/>
          </p:cNvPicPr>
          <p:nvPr/>
        </p:nvPicPr>
        <p:blipFill>
          <a:blip r:embed="rId5"/>
          <a:srcRect/>
          <a:stretch>
            <a:fillRect/>
          </a:stretch>
        </p:blipFill>
        <p:spPr bwMode="auto">
          <a:xfrm>
            <a:off x="6226175" y="4054475"/>
            <a:ext cx="422275" cy="422275"/>
          </a:xfrm>
          <a:prstGeom prst="rect">
            <a:avLst/>
          </a:prstGeom>
          <a:noFill/>
        </p:spPr>
      </p:pic>
      <p:pic>
        <p:nvPicPr>
          <p:cNvPr id="89324" name="Picture 236" descr="KarelEastOpaque"/>
          <p:cNvPicPr>
            <a:picLocks noChangeAspect="1" noChangeArrowheads="1"/>
          </p:cNvPicPr>
          <p:nvPr/>
        </p:nvPicPr>
        <p:blipFill>
          <a:blip r:embed="rId4"/>
          <a:srcRect/>
          <a:stretch>
            <a:fillRect/>
          </a:stretch>
        </p:blipFill>
        <p:spPr bwMode="auto">
          <a:xfrm>
            <a:off x="6226175" y="4054475"/>
            <a:ext cx="422275" cy="422275"/>
          </a:xfrm>
          <a:prstGeom prst="rect">
            <a:avLst/>
          </a:prstGeom>
          <a:noFill/>
        </p:spPr>
      </p:pic>
      <p:pic>
        <p:nvPicPr>
          <p:cNvPr id="89325" name="Picture 237" descr="KarelNorthOpaque"/>
          <p:cNvPicPr>
            <a:picLocks noChangeAspect="1" noChangeArrowheads="1"/>
          </p:cNvPicPr>
          <p:nvPr/>
        </p:nvPicPr>
        <p:blipFill>
          <a:blip r:embed="rId5"/>
          <a:srcRect/>
          <a:stretch>
            <a:fillRect/>
          </a:stretch>
        </p:blipFill>
        <p:spPr bwMode="auto">
          <a:xfrm>
            <a:off x="6226175" y="4054475"/>
            <a:ext cx="422275" cy="422275"/>
          </a:xfrm>
          <a:prstGeom prst="rect">
            <a:avLst/>
          </a:prstGeom>
          <a:noFill/>
        </p:spPr>
      </p:pic>
      <p:pic>
        <p:nvPicPr>
          <p:cNvPr id="89326" name="Picture 238" descr="KarelNorthOpaque"/>
          <p:cNvPicPr>
            <a:picLocks noChangeAspect="1" noChangeArrowheads="1"/>
          </p:cNvPicPr>
          <p:nvPr/>
        </p:nvPicPr>
        <p:blipFill>
          <a:blip r:embed="rId5"/>
          <a:srcRect/>
          <a:stretch>
            <a:fillRect/>
          </a:stretch>
        </p:blipFill>
        <p:spPr bwMode="auto">
          <a:xfrm>
            <a:off x="6226175" y="3584575"/>
            <a:ext cx="422275" cy="422275"/>
          </a:xfrm>
          <a:prstGeom prst="rect">
            <a:avLst/>
          </a:prstGeom>
          <a:noFill/>
        </p:spPr>
      </p:pic>
      <p:pic>
        <p:nvPicPr>
          <p:cNvPr id="89327" name="Picture 239" descr="KarelWestOpaque"/>
          <p:cNvPicPr>
            <a:picLocks noChangeAspect="1" noChangeArrowheads="1"/>
          </p:cNvPicPr>
          <p:nvPr/>
        </p:nvPicPr>
        <p:blipFill>
          <a:blip r:embed="rId6"/>
          <a:srcRect/>
          <a:stretch>
            <a:fillRect/>
          </a:stretch>
        </p:blipFill>
        <p:spPr bwMode="auto">
          <a:xfrm>
            <a:off x="6226175" y="3584575"/>
            <a:ext cx="422275" cy="422275"/>
          </a:xfrm>
          <a:prstGeom prst="rect">
            <a:avLst/>
          </a:prstGeom>
          <a:noFill/>
        </p:spPr>
      </p:pic>
      <p:pic>
        <p:nvPicPr>
          <p:cNvPr id="89328" name="Picture 240" descr="KarelWestOpaque"/>
          <p:cNvPicPr>
            <a:picLocks noChangeAspect="1" noChangeArrowheads="1"/>
          </p:cNvPicPr>
          <p:nvPr/>
        </p:nvPicPr>
        <p:blipFill>
          <a:blip r:embed="rId6"/>
          <a:srcRect/>
          <a:stretch>
            <a:fillRect/>
          </a:stretch>
        </p:blipFill>
        <p:spPr bwMode="auto">
          <a:xfrm>
            <a:off x="5756275" y="3584575"/>
            <a:ext cx="422275" cy="422275"/>
          </a:xfrm>
          <a:prstGeom prst="rect">
            <a:avLst/>
          </a:prstGeom>
          <a:noFill/>
        </p:spPr>
      </p:pic>
      <p:pic>
        <p:nvPicPr>
          <p:cNvPr id="89329" name="Picture 241" descr="KarelNorthOpaque"/>
          <p:cNvPicPr>
            <a:picLocks noChangeAspect="1" noChangeArrowheads="1"/>
          </p:cNvPicPr>
          <p:nvPr/>
        </p:nvPicPr>
        <p:blipFill>
          <a:blip r:embed="rId5"/>
          <a:srcRect/>
          <a:stretch>
            <a:fillRect/>
          </a:stretch>
        </p:blipFill>
        <p:spPr bwMode="auto">
          <a:xfrm>
            <a:off x="5756275" y="3584575"/>
            <a:ext cx="422275" cy="422275"/>
          </a:xfrm>
          <a:prstGeom prst="rect">
            <a:avLst/>
          </a:prstGeom>
          <a:noFill/>
        </p:spPr>
      </p:pic>
      <p:pic>
        <p:nvPicPr>
          <p:cNvPr id="89330" name="Picture 242" descr="KarelNorthOpaque"/>
          <p:cNvPicPr>
            <a:picLocks noChangeAspect="1" noChangeArrowheads="1"/>
          </p:cNvPicPr>
          <p:nvPr/>
        </p:nvPicPr>
        <p:blipFill>
          <a:blip r:embed="rId5"/>
          <a:srcRect/>
          <a:stretch>
            <a:fillRect/>
          </a:stretch>
        </p:blipFill>
        <p:spPr bwMode="auto">
          <a:xfrm>
            <a:off x="5756275" y="3114675"/>
            <a:ext cx="422275" cy="422275"/>
          </a:xfrm>
          <a:prstGeom prst="rect">
            <a:avLst/>
          </a:prstGeom>
          <a:noFill/>
        </p:spPr>
      </p:pic>
      <p:pic>
        <p:nvPicPr>
          <p:cNvPr id="89331" name="Picture 243" descr="KarelWestOpaque"/>
          <p:cNvPicPr>
            <a:picLocks noChangeAspect="1" noChangeArrowheads="1"/>
          </p:cNvPicPr>
          <p:nvPr/>
        </p:nvPicPr>
        <p:blipFill>
          <a:blip r:embed="rId6"/>
          <a:srcRect/>
          <a:stretch>
            <a:fillRect/>
          </a:stretch>
        </p:blipFill>
        <p:spPr bwMode="auto">
          <a:xfrm>
            <a:off x="5756275" y="3114675"/>
            <a:ext cx="422275" cy="422275"/>
          </a:xfrm>
          <a:prstGeom prst="rect">
            <a:avLst/>
          </a:prstGeom>
          <a:noFill/>
        </p:spPr>
      </p:pic>
      <p:pic>
        <p:nvPicPr>
          <p:cNvPr id="89332" name="Picture 244" descr="KarelWestOpaque"/>
          <p:cNvPicPr>
            <a:picLocks noChangeAspect="1" noChangeArrowheads="1"/>
          </p:cNvPicPr>
          <p:nvPr/>
        </p:nvPicPr>
        <p:blipFill>
          <a:blip r:embed="rId6"/>
          <a:srcRect/>
          <a:stretch>
            <a:fillRect/>
          </a:stretch>
        </p:blipFill>
        <p:spPr bwMode="auto">
          <a:xfrm>
            <a:off x="5286375" y="3114675"/>
            <a:ext cx="422275" cy="422275"/>
          </a:xfrm>
          <a:prstGeom prst="rect">
            <a:avLst/>
          </a:prstGeom>
          <a:noFill/>
        </p:spPr>
      </p:pic>
      <p:pic>
        <p:nvPicPr>
          <p:cNvPr id="89333" name="Picture 245" descr="KarelNorthOpaque"/>
          <p:cNvPicPr>
            <a:picLocks noChangeAspect="1" noChangeArrowheads="1"/>
          </p:cNvPicPr>
          <p:nvPr/>
        </p:nvPicPr>
        <p:blipFill>
          <a:blip r:embed="rId5"/>
          <a:srcRect/>
          <a:stretch>
            <a:fillRect/>
          </a:stretch>
        </p:blipFill>
        <p:spPr bwMode="auto">
          <a:xfrm>
            <a:off x="5286375" y="3114675"/>
            <a:ext cx="422275" cy="422275"/>
          </a:xfrm>
          <a:prstGeom prst="rect">
            <a:avLst/>
          </a:prstGeom>
          <a:noFill/>
        </p:spPr>
      </p:pic>
      <p:pic>
        <p:nvPicPr>
          <p:cNvPr id="89334" name="Picture 246" descr="KarelNorthOpaque"/>
          <p:cNvPicPr>
            <a:picLocks noChangeAspect="1" noChangeArrowheads="1"/>
          </p:cNvPicPr>
          <p:nvPr/>
        </p:nvPicPr>
        <p:blipFill>
          <a:blip r:embed="rId5"/>
          <a:srcRect/>
          <a:stretch>
            <a:fillRect/>
          </a:stretch>
        </p:blipFill>
        <p:spPr bwMode="auto">
          <a:xfrm>
            <a:off x="5286375" y="2644775"/>
            <a:ext cx="422275" cy="422275"/>
          </a:xfrm>
          <a:prstGeom prst="rect">
            <a:avLst/>
          </a:prstGeom>
          <a:noFill/>
        </p:spPr>
      </p:pic>
      <p:pic>
        <p:nvPicPr>
          <p:cNvPr id="89335" name="Picture 247" descr="KarelWestOpaque"/>
          <p:cNvPicPr>
            <a:picLocks noChangeAspect="1" noChangeArrowheads="1"/>
          </p:cNvPicPr>
          <p:nvPr/>
        </p:nvPicPr>
        <p:blipFill>
          <a:blip r:embed="rId6"/>
          <a:srcRect/>
          <a:stretch>
            <a:fillRect/>
          </a:stretch>
        </p:blipFill>
        <p:spPr bwMode="auto">
          <a:xfrm>
            <a:off x="5286375" y="2644775"/>
            <a:ext cx="422275" cy="422275"/>
          </a:xfrm>
          <a:prstGeom prst="rect">
            <a:avLst/>
          </a:prstGeom>
          <a:noFill/>
        </p:spPr>
      </p:pic>
      <p:pic>
        <p:nvPicPr>
          <p:cNvPr id="89336" name="Picture 248" descr="KarelWestOpaque"/>
          <p:cNvPicPr>
            <a:picLocks noChangeAspect="1" noChangeArrowheads="1"/>
          </p:cNvPicPr>
          <p:nvPr/>
        </p:nvPicPr>
        <p:blipFill>
          <a:blip r:embed="rId6"/>
          <a:srcRect/>
          <a:stretch>
            <a:fillRect/>
          </a:stretch>
        </p:blipFill>
        <p:spPr bwMode="auto">
          <a:xfrm>
            <a:off x="4816475" y="2644775"/>
            <a:ext cx="422275" cy="422275"/>
          </a:xfrm>
          <a:prstGeom prst="rect">
            <a:avLst/>
          </a:prstGeom>
          <a:noFill/>
        </p:spPr>
      </p:pic>
      <p:pic>
        <p:nvPicPr>
          <p:cNvPr id="89337" name="Picture 249" descr="KarelNorthOpaque"/>
          <p:cNvPicPr>
            <a:picLocks noChangeAspect="1" noChangeArrowheads="1"/>
          </p:cNvPicPr>
          <p:nvPr/>
        </p:nvPicPr>
        <p:blipFill>
          <a:blip r:embed="rId5"/>
          <a:srcRect/>
          <a:stretch>
            <a:fillRect/>
          </a:stretch>
        </p:blipFill>
        <p:spPr bwMode="auto">
          <a:xfrm>
            <a:off x="4816475" y="2644775"/>
            <a:ext cx="422275" cy="422275"/>
          </a:xfrm>
          <a:prstGeom prst="rect">
            <a:avLst/>
          </a:prstGeom>
          <a:noFill/>
        </p:spPr>
      </p:pic>
      <p:pic>
        <p:nvPicPr>
          <p:cNvPr id="89338" name="Picture 250" descr="KarelNorth"/>
          <p:cNvPicPr>
            <a:picLocks noChangeAspect="1" noChangeArrowheads="1"/>
          </p:cNvPicPr>
          <p:nvPr/>
        </p:nvPicPr>
        <p:blipFill>
          <a:blip r:embed="rId7"/>
          <a:srcRect/>
          <a:stretch>
            <a:fillRect/>
          </a:stretch>
        </p:blipFill>
        <p:spPr bwMode="auto">
          <a:xfrm>
            <a:off x="4816475" y="2174875"/>
            <a:ext cx="422275" cy="422275"/>
          </a:xfrm>
          <a:prstGeom prst="rect">
            <a:avLst/>
          </a:prstGeom>
          <a:noFill/>
        </p:spPr>
      </p:pic>
      <p:pic>
        <p:nvPicPr>
          <p:cNvPr id="89339" name="Picture 251" descr="KarelNorthOpaque"/>
          <p:cNvPicPr>
            <a:picLocks noChangeAspect="1" noChangeArrowheads="1"/>
          </p:cNvPicPr>
          <p:nvPr/>
        </p:nvPicPr>
        <p:blipFill>
          <a:blip r:embed="rId5"/>
          <a:srcRect/>
          <a:stretch>
            <a:fillRect/>
          </a:stretch>
        </p:blipFill>
        <p:spPr bwMode="auto">
          <a:xfrm>
            <a:off x="4816475" y="2174875"/>
            <a:ext cx="422275" cy="422275"/>
          </a:xfrm>
          <a:prstGeom prst="rect">
            <a:avLst/>
          </a:prstGeom>
          <a:noFill/>
        </p:spPr>
      </p:pic>
      <p:pic>
        <p:nvPicPr>
          <p:cNvPr id="89340" name="Picture 252" descr="KarelWestOpaque"/>
          <p:cNvPicPr>
            <a:picLocks noChangeAspect="1" noChangeArrowheads="1"/>
          </p:cNvPicPr>
          <p:nvPr/>
        </p:nvPicPr>
        <p:blipFill>
          <a:blip r:embed="rId6"/>
          <a:srcRect/>
          <a:stretch>
            <a:fillRect/>
          </a:stretch>
        </p:blipFill>
        <p:spPr bwMode="auto">
          <a:xfrm>
            <a:off x="4816475" y="2174875"/>
            <a:ext cx="422275" cy="422275"/>
          </a:xfrm>
          <a:prstGeom prst="rect">
            <a:avLst/>
          </a:prstGeom>
          <a:noFill/>
        </p:spPr>
      </p:pic>
      <p:pic>
        <p:nvPicPr>
          <p:cNvPr id="89341" name="Picture 253" descr="KarelWest"/>
          <p:cNvPicPr>
            <a:picLocks noChangeAspect="1" noChangeArrowheads="1"/>
          </p:cNvPicPr>
          <p:nvPr/>
        </p:nvPicPr>
        <p:blipFill>
          <a:blip r:embed="rId8"/>
          <a:srcRect/>
          <a:stretch>
            <a:fillRect/>
          </a:stretch>
        </p:blipFill>
        <p:spPr bwMode="auto">
          <a:xfrm>
            <a:off x="4346575" y="2174875"/>
            <a:ext cx="422275" cy="422275"/>
          </a:xfrm>
          <a:prstGeom prst="rect">
            <a:avLst/>
          </a:prstGeom>
          <a:noFill/>
        </p:spPr>
      </p:pic>
      <p:pic>
        <p:nvPicPr>
          <p:cNvPr id="89342" name="Picture 254" descr="KarelWestOpaque"/>
          <p:cNvPicPr>
            <a:picLocks noChangeAspect="1" noChangeArrowheads="1"/>
          </p:cNvPicPr>
          <p:nvPr/>
        </p:nvPicPr>
        <p:blipFill>
          <a:blip r:embed="rId6"/>
          <a:srcRect/>
          <a:stretch>
            <a:fillRect/>
          </a:stretch>
        </p:blipFill>
        <p:spPr bwMode="auto">
          <a:xfrm>
            <a:off x="4346575" y="2174875"/>
            <a:ext cx="422275" cy="422275"/>
          </a:xfrm>
          <a:prstGeom prst="rect">
            <a:avLst/>
          </a:prstGeom>
          <a:noFill/>
        </p:spPr>
      </p:pic>
      <p:pic>
        <p:nvPicPr>
          <p:cNvPr id="89343" name="Picture 255" descr="KarelSouthOpaque"/>
          <p:cNvPicPr>
            <a:picLocks noChangeAspect="1" noChangeArrowheads="1"/>
          </p:cNvPicPr>
          <p:nvPr/>
        </p:nvPicPr>
        <p:blipFill>
          <a:blip r:embed="rId9"/>
          <a:srcRect/>
          <a:stretch>
            <a:fillRect/>
          </a:stretch>
        </p:blipFill>
        <p:spPr bwMode="auto">
          <a:xfrm>
            <a:off x="4346575" y="2174875"/>
            <a:ext cx="422275" cy="422275"/>
          </a:xfrm>
          <a:prstGeom prst="rect">
            <a:avLst/>
          </a:prstGeom>
          <a:noFill/>
        </p:spPr>
      </p:pic>
      <p:pic>
        <p:nvPicPr>
          <p:cNvPr id="89344" name="Picture 256" descr="KarelSouthOpaque"/>
          <p:cNvPicPr>
            <a:picLocks noChangeAspect="1" noChangeArrowheads="1"/>
          </p:cNvPicPr>
          <p:nvPr/>
        </p:nvPicPr>
        <p:blipFill>
          <a:blip r:embed="rId9"/>
          <a:srcRect/>
          <a:stretch>
            <a:fillRect/>
          </a:stretch>
        </p:blipFill>
        <p:spPr bwMode="auto">
          <a:xfrm>
            <a:off x="4346575" y="2644775"/>
            <a:ext cx="422275" cy="422275"/>
          </a:xfrm>
          <a:prstGeom prst="rect">
            <a:avLst/>
          </a:prstGeom>
          <a:noFill/>
        </p:spPr>
      </p:pic>
      <p:pic>
        <p:nvPicPr>
          <p:cNvPr id="89345" name="Picture 257" descr="KarelEastOpaque"/>
          <p:cNvPicPr>
            <a:picLocks noChangeAspect="1" noChangeArrowheads="1"/>
          </p:cNvPicPr>
          <p:nvPr/>
        </p:nvPicPr>
        <p:blipFill>
          <a:blip r:embed="rId4"/>
          <a:srcRect/>
          <a:stretch>
            <a:fillRect/>
          </a:stretch>
        </p:blipFill>
        <p:spPr bwMode="auto">
          <a:xfrm>
            <a:off x="4346575" y="2644775"/>
            <a:ext cx="422275" cy="422275"/>
          </a:xfrm>
          <a:prstGeom prst="rect">
            <a:avLst/>
          </a:prstGeom>
          <a:noFill/>
        </p:spPr>
      </p:pic>
      <p:pic>
        <p:nvPicPr>
          <p:cNvPr id="89346" name="Picture 258" descr="KarelEastOpaque"/>
          <p:cNvPicPr>
            <a:picLocks noChangeAspect="1" noChangeArrowheads="1"/>
          </p:cNvPicPr>
          <p:nvPr/>
        </p:nvPicPr>
        <p:blipFill>
          <a:blip r:embed="rId4"/>
          <a:srcRect/>
          <a:stretch>
            <a:fillRect/>
          </a:stretch>
        </p:blipFill>
        <p:spPr bwMode="auto">
          <a:xfrm>
            <a:off x="4816475" y="2644775"/>
            <a:ext cx="422275" cy="422275"/>
          </a:xfrm>
          <a:prstGeom prst="rect">
            <a:avLst/>
          </a:prstGeom>
          <a:noFill/>
        </p:spPr>
      </p:pic>
      <p:pic>
        <p:nvPicPr>
          <p:cNvPr id="89347" name="Picture 259" descr="KarelSouthOpaque"/>
          <p:cNvPicPr>
            <a:picLocks noChangeAspect="1" noChangeArrowheads="1"/>
          </p:cNvPicPr>
          <p:nvPr/>
        </p:nvPicPr>
        <p:blipFill>
          <a:blip r:embed="rId9"/>
          <a:srcRect/>
          <a:stretch>
            <a:fillRect/>
          </a:stretch>
        </p:blipFill>
        <p:spPr bwMode="auto">
          <a:xfrm>
            <a:off x="4816475" y="2644775"/>
            <a:ext cx="422275" cy="422275"/>
          </a:xfrm>
          <a:prstGeom prst="rect">
            <a:avLst/>
          </a:prstGeom>
          <a:noFill/>
        </p:spPr>
      </p:pic>
      <p:pic>
        <p:nvPicPr>
          <p:cNvPr id="89348" name="Picture 260" descr="KarelSouthOpaque"/>
          <p:cNvPicPr>
            <a:picLocks noChangeAspect="1" noChangeArrowheads="1"/>
          </p:cNvPicPr>
          <p:nvPr/>
        </p:nvPicPr>
        <p:blipFill>
          <a:blip r:embed="rId9"/>
          <a:srcRect/>
          <a:stretch>
            <a:fillRect/>
          </a:stretch>
        </p:blipFill>
        <p:spPr bwMode="auto">
          <a:xfrm>
            <a:off x="4816475" y="3114675"/>
            <a:ext cx="422275" cy="422275"/>
          </a:xfrm>
          <a:prstGeom prst="rect">
            <a:avLst/>
          </a:prstGeom>
          <a:noFill/>
        </p:spPr>
      </p:pic>
      <p:pic>
        <p:nvPicPr>
          <p:cNvPr id="89349" name="Picture 261" descr="KarelEastOpaque"/>
          <p:cNvPicPr>
            <a:picLocks noChangeAspect="1" noChangeArrowheads="1"/>
          </p:cNvPicPr>
          <p:nvPr/>
        </p:nvPicPr>
        <p:blipFill>
          <a:blip r:embed="rId4"/>
          <a:srcRect/>
          <a:stretch>
            <a:fillRect/>
          </a:stretch>
        </p:blipFill>
        <p:spPr bwMode="auto">
          <a:xfrm>
            <a:off x="4816475" y="3114675"/>
            <a:ext cx="422275" cy="422275"/>
          </a:xfrm>
          <a:prstGeom prst="rect">
            <a:avLst/>
          </a:prstGeom>
          <a:noFill/>
        </p:spPr>
      </p:pic>
      <p:pic>
        <p:nvPicPr>
          <p:cNvPr id="89350" name="Picture 262" descr="KarelEastOpaque"/>
          <p:cNvPicPr>
            <a:picLocks noChangeAspect="1" noChangeArrowheads="1"/>
          </p:cNvPicPr>
          <p:nvPr/>
        </p:nvPicPr>
        <p:blipFill>
          <a:blip r:embed="rId4"/>
          <a:srcRect/>
          <a:stretch>
            <a:fillRect/>
          </a:stretch>
        </p:blipFill>
        <p:spPr bwMode="auto">
          <a:xfrm>
            <a:off x="5286375" y="3114675"/>
            <a:ext cx="422275" cy="422275"/>
          </a:xfrm>
          <a:prstGeom prst="rect">
            <a:avLst/>
          </a:prstGeom>
          <a:noFill/>
        </p:spPr>
      </p:pic>
      <p:pic>
        <p:nvPicPr>
          <p:cNvPr id="89351" name="Picture 263" descr="KarelSouthOpaque"/>
          <p:cNvPicPr>
            <a:picLocks noChangeAspect="1" noChangeArrowheads="1"/>
          </p:cNvPicPr>
          <p:nvPr/>
        </p:nvPicPr>
        <p:blipFill>
          <a:blip r:embed="rId9"/>
          <a:srcRect/>
          <a:stretch>
            <a:fillRect/>
          </a:stretch>
        </p:blipFill>
        <p:spPr bwMode="auto">
          <a:xfrm>
            <a:off x="5286375" y="3114675"/>
            <a:ext cx="422275" cy="422275"/>
          </a:xfrm>
          <a:prstGeom prst="rect">
            <a:avLst/>
          </a:prstGeom>
          <a:noFill/>
        </p:spPr>
      </p:pic>
      <p:pic>
        <p:nvPicPr>
          <p:cNvPr id="89352" name="Picture 264" descr="KarelSouthOpaque"/>
          <p:cNvPicPr>
            <a:picLocks noChangeAspect="1" noChangeArrowheads="1"/>
          </p:cNvPicPr>
          <p:nvPr/>
        </p:nvPicPr>
        <p:blipFill>
          <a:blip r:embed="rId9"/>
          <a:srcRect/>
          <a:stretch>
            <a:fillRect/>
          </a:stretch>
        </p:blipFill>
        <p:spPr bwMode="auto">
          <a:xfrm>
            <a:off x="5286375" y="3584575"/>
            <a:ext cx="422275" cy="422275"/>
          </a:xfrm>
          <a:prstGeom prst="rect">
            <a:avLst/>
          </a:prstGeom>
          <a:noFill/>
        </p:spPr>
      </p:pic>
      <p:pic>
        <p:nvPicPr>
          <p:cNvPr id="89353" name="Picture 265" descr="KarelEastOpaque"/>
          <p:cNvPicPr>
            <a:picLocks noChangeAspect="1" noChangeArrowheads="1"/>
          </p:cNvPicPr>
          <p:nvPr/>
        </p:nvPicPr>
        <p:blipFill>
          <a:blip r:embed="rId4"/>
          <a:srcRect/>
          <a:stretch>
            <a:fillRect/>
          </a:stretch>
        </p:blipFill>
        <p:spPr bwMode="auto">
          <a:xfrm>
            <a:off x="5286375" y="3584575"/>
            <a:ext cx="422275" cy="422275"/>
          </a:xfrm>
          <a:prstGeom prst="rect">
            <a:avLst/>
          </a:prstGeom>
          <a:noFill/>
        </p:spPr>
      </p:pic>
      <p:pic>
        <p:nvPicPr>
          <p:cNvPr id="89354" name="Picture 266" descr="KarelEastOpaque"/>
          <p:cNvPicPr>
            <a:picLocks noChangeAspect="1" noChangeArrowheads="1"/>
          </p:cNvPicPr>
          <p:nvPr/>
        </p:nvPicPr>
        <p:blipFill>
          <a:blip r:embed="rId4"/>
          <a:srcRect/>
          <a:stretch>
            <a:fillRect/>
          </a:stretch>
        </p:blipFill>
        <p:spPr bwMode="auto">
          <a:xfrm>
            <a:off x="5756275" y="3584575"/>
            <a:ext cx="422275" cy="422275"/>
          </a:xfrm>
          <a:prstGeom prst="rect">
            <a:avLst/>
          </a:prstGeom>
          <a:noFill/>
        </p:spPr>
      </p:pic>
      <p:pic>
        <p:nvPicPr>
          <p:cNvPr id="89355" name="Picture 267" descr="KarelSouthOpaque"/>
          <p:cNvPicPr>
            <a:picLocks noChangeAspect="1" noChangeArrowheads="1"/>
          </p:cNvPicPr>
          <p:nvPr/>
        </p:nvPicPr>
        <p:blipFill>
          <a:blip r:embed="rId9"/>
          <a:srcRect/>
          <a:stretch>
            <a:fillRect/>
          </a:stretch>
        </p:blipFill>
        <p:spPr bwMode="auto">
          <a:xfrm>
            <a:off x="5756275" y="3584575"/>
            <a:ext cx="422275" cy="422275"/>
          </a:xfrm>
          <a:prstGeom prst="rect">
            <a:avLst/>
          </a:prstGeom>
          <a:noFill/>
        </p:spPr>
      </p:pic>
      <p:pic>
        <p:nvPicPr>
          <p:cNvPr id="89356" name="Picture 268" descr="KarelSouthOpaque"/>
          <p:cNvPicPr>
            <a:picLocks noChangeAspect="1" noChangeArrowheads="1"/>
          </p:cNvPicPr>
          <p:nvPr/>
        </p:nvPicPr>
        <p:blipFill>
          <a:blip r:embed="rId9"/>
          <a:srcRect/>
          <a:stretch>
            <a:fillRect/>
          </a:stretch>
        </p:blipFill>
        <p:spPr bwMode="auto">
          <a:xfrm>
            <a:off x="5756275" y="4054475"/>
            <a:ext cx="422275" cy="422275"/>
          </a:xfrm>
          <a:prstGeom prst="rect">
            <a:avLst/>
          </a:prstGeom>
          <a:noFill/>
        </p:spPr>
      </p:pic>
      <p:pic>
        <p:nvPicPr>
          <p:cNvPr id="89357" name="Picture 269" descr="KarelEastOpaque"/>
          <p:cNvPicPr>
            <a:picLocks noChangeAspect="1" noChangeArrowheads="1"/>
          </p:cNvPicPr>
          <p:nvPr/>
        </p:nvPicPr>
        <p:blipFill>
          <a:blip r:embed="rId4"/>
          <a:srcRect/>
          <a:stretch>
            <a:fillRect/>
          </a:stretch>
        </p:blipFill>
        <p:spPr bwMode="auto">
          <a:xfrm>
            <a:off x="5756275" y="4054475"/>
            <a:ext cx="422275" cy="422275"/>
          </a:xfrm>
          <a:prstGeom prst="rect">
            <a:avLst/>
          </a:prstGeom>
          <a:noFill/>
        </p:spPr>
      </p:pic>
      <p:pic>
        <p:nvPicPr>
          <p:cNvPr id="89358" name="Picture 270" descr="KarelEastOpaque"/>
          <p:cNvPicPr>
            <a:picLocks noChangeAspect="1" noChangeArrowheads="1"/>
          </p:cNvPicPr>
          <p:nvPr/>
        </p:nvPicPr>
        <p:blipFill>
          <a:blip r:embed="rId4"/>
          <a:srcRect/>
          <a:stretch>
            <a:fillRect/>
          </a:stretch>
        </p:blipFill>
        <p:spPr bwMode="auto">
          <a:xfrm>
            <a:off x="6226175" y="4054475"/>
            <a:ext cx="422275" cy="422275"/>
          </a:xfrm>
          <a:prstGeom prst="rect">
            <a:avLst/>
          </a:prstGeom>
          <a:noFill/>
        </p:spPr>
      </p:pic>
      <p:pic>
        <p:nvPicPr>
          <p:cNvPr id="89359" name="Picture 271" descr="KarelSouthOpaque"/>
          <p:cNvPicPr>
            <a:picLocks noChangeAspect="1" noChangeArrowheads="1"/>
          </p:cNvPicPr>
          <p:nvPr/>
        </p:nvPicPr>
        <p:blipFill>
          <a:blip r:embed="rId9"/>
          <a:srcRect/>
          <a:stretch>
            <a:fillRect/>
          </a:stretch>
        </p:blipFill>
        <p:spPr bwMode="auto">
          <a:xfrm>
            <a:off x="6226175" y="4054475"/>
            <a:ext cx="422275" cy="422275"/>
          </a:xfrm>
          <a:prstGeom prst="rect">
            <a:avLst/>
          </a:prstGeom>
          <a:noFill/>
        </p:spPr>
      </p:pic>
      <p:pic>
        <p:nvPicPr>
          <p:cNvPr id="89360" name="Picture 272" descr="KarelSouthOpaque"/>
          <p:cNvPicPr>
            <a:picLocks noChangeAspect="1" noChangeArrowheads="1"/>
          </p:cNvPicPr>
          <p:nvPr/>
        </p:nvPicPr>
        <p:blipFill>
          <a:blip r:embed="rId9"/>
          <a:srcRect/>
          <a:stretch>
            <a:fillRect/>
          </a:stretch>
        </p:blipFill>
        <p:spPr bwMode="auto">
          <a:xfrm>
            <a:off x="6226175" y="4524375"/>
            <a:ext cx="422275" cy="422275"/>
          </a:xfrm>
          <a:prstGeom prst="rect">
            <a:avLst/>
          </a:prstGeom>
          <a:noFill/>
        </p:spPr>
      </p:pic>
      <p:pic>
        <p:nvPicPr>
          <p:cNvPr id="89361" name="Picture 273" descr="KarelSouthOpaque"/>
          <p:cNvPicPr>
            <a:picLocks noChangeAspect="1" noChangeArrowheads="1"/>
          </p:cNvPicPr>
          <p:nvPr/>
        </p:nvPicPr>
        <p:blipFill>
          <a:blip r:embed="rId9"/>
          <a:srcRect/>
          <a:stretch>
            <a:fillRect/>
          </a:stretch>
        </p:blipFill>
        <p:spPr bwMode="auto">
          <a:xfrm>
            <a:off x="6226175" y="4994275"/>
            <a:ext cx="422275" cy="422275"/>
          </a:xfrm>
          <a:prstGeom prst="rect">
            <a:avLst/>
          </a:prstGeom>
          <a:noFill/>
        </p:spPr>
      </p:pic>
      <p:pic>
        <p:nvPicPr>
          <p:cNvPr id="89362" name="Picture 274" descr="KarelSouthOpaque"/>
          <p:cNvPicPr>
            <a:picLocks noChangeAspect="1" noChangeArrowheads="1"/>
          </p:cNvPicPr>
          <p:nvPr/>
        </p:nvPicPr>
        <p:blipFill>
          <a:blip r:embed="rId9"/>
          <a:srcRect/>
          <a:stretch>
            <a:fillRect/>
          </a:stretch>
        </p:blipFill>
        <p:spPr bwMode="auto">
          <a:xfrm>
            <a:off x="6226175" y="5464175"/>
            <a:ext cx="422275" cy="422275"/>
          </a:xfrm>
          <a:prstGeom prst="rect">
            <a:avLst/>
          </a:prstGeom>
          <a:noFill/>
        </p:spPr>
      </p:pic>
      <p:pic>
        <p:nvPicPr>
          <p:cNvPr id="89363" name="Picture 275" descr="KarelSouthOpaque"/>
          <p:cNvPicPr>
            <a:picLocks noChangeAspect="1" noChangeArrowheads="1"/>
          </p:cNvPicPr>
          <p:nvPr/>
        </p:nvPicPr>
        <p:blipFill>
          <a:blip r:embed="rId9"/>
          <a:srcRect/>
          <a:stretch>
            <a:fillRect/>
          </a:stretch>
        </p:blipFill>
        <p:spPr bwMode="auto">
          <a:xfrm>
            <a:off x="6226175" y="5934075"/>
            <a:ext cx="422275" cy="422275"/>
          </a:xfrm>
          <a:prstGeom prst="rect">
            <a:avLst/>
          </a:prstGeom>
          <a:noFill/>
        </p:spPr>
      </p:pic>
      <p:pic>
        <p:nvPicPr>
          <p:cNvPr id="89364" name="Picture 276" descr="KarelEastOpaque"/>
          <p:cNvPicPr>
            <a:picLocks noChangeAspect="1" noChangeArrowheads="1"/>
          </p:cNvPicPr>
          <p:nvPr/>
        </p:nvPicPr>
        <p:blipFill>
          <a:blip r:embed="rId4"/>
          <a:srcRect/>
          <a:stretch>
            <a:fillRect/>
          </a:stretch>
        </p:blipFill>
        <p:spPr bwMode="auto">
          <a:xfrm>
            <a:off x="6226175" y="5934075"/>
            <a:ext cx="422275" cy="422275"/>
          </a:xfrm>
          <a:prstGeom prst="rect">
            <a:avLst/>
          </a:prstGeom>
          <a:noFill/>
        </p:spPr>
      </p:pic>
      <p:pic>
        <p:nvPicPr>
          <p:cNvPr id="89365" name="Picture 277" descr="KarelNorthOpaque"/>
          <p:cNvPicPr>
            <a:picLocks noChangeAspect="1" noChangeArrowheads="1"/>
          </p:cNvPicPr>
          <p:nvPr/>
        </p:nvPicPr>
        <p:blipFill>
          <a:blip r:embed="rId5"/>
          <a:srcRect/>
          <a:stretch>
            <a:fillRect/>
          </a:stretch>
        </p:blipFill>
        <p:spPr bwMode="auto">
          <a:xfrm>
            <a:off x="6226175" y="5934075"/>
            <a:ext cx="422275" cy="422275"/>
          </a:xfrm>
          <a:prstGeom prst="rect">
            <a:avLst/>
          </a:prstGeom>
          <a:noFill/>
        </p:spPr>
      </p:pic>
      <p:pic>
        <p:nvPicPr>
          <p:cNvPr id="89366" name="Picture 278" descr="KarelNorthOpaque"/>
          <p:cNvPicPr>
            <a:picLocks noChangeAspect="1" noChangeArrowheads="1"/>
          </p:cNvPicPr>
          <p:nvPr/>
        </p:nvPicPr>
        <p:blipFill>
          <a:blip r:embed="rId5"/>
          <a:srcRect/>
          <a:stretch>
            <a:fillRect/>
          </a:stretch>
        </p:blipFill>
        <p:spPr bwMode="auto">
          <a:xfrm>
            <a:off x="6226175" y="5464175"/>
            <a:ext cx="422275" cy="422275"/>
          </a:xfrm>
          <a:prstGeom prst="rect">
            <a:avLst/>
          </a:prstGeom>
          <a:noFill/>
        </p:spPr>
      </p:pic>
      <p:pic>
        <p:nvPicPr>
          <p:cNvPr id="89367" name="Picture 279" descr="KarelWestOpaque"/>
          <p:cNvPicPr>
            <a:picLocks noChangeAspect="1" noChangeArrowheads="1"/>
          </p:cNvPicPr>
          <p:nvPr/>
        </p:nvPicPr>
        <p:blipFill>
          <a:blip r:embed="rId6"/>
          <a:srcRect/>
          <a:stretch>
            <a:fillRect/>
          </a:stretch>
        </p:blipFill>
        <p:spPr bwMode="auto">
          <a:xfrm>
            <a:off x="6226175" y="5464175"/>
            <a:ext cx="422275" cy="422275"/>
          </a:xfrm>
          <a:prstGeom prst="rect">
            <a:avLst/>
          </a:prstGeom>
          <a:noFill/>
        </p:spPr>
      </p:pic>
      <p:pic>
        <p:nvPicPr>
          <p:cNvPr id="89368" name="Picture 280" descr="KarelWestOpaque"/>
          <p:cNvPicPr>
            <a:picLocks noChangeAspect="1" noChangeArrowheads="1"/>
          </p:cNvPicPr>
          <p:nvPr/>
        </p:nvPicPr>
        <p:blipFill>
          <a:blip r:embed="rId6"/>
          <a:srcRect/>
          <a:stretch>
            <a:fillRect/>
          </a:stretch>
        </p:blipFill>
        <p:spPr bwMode="auto">
          <a:xfrm>
            <a:off x="5756275" y="5464175"/>
            <a:ext cx="422275" cy="422275"/>
          </a:xfrm>
          <a:prstGeom prst="rect">
            <a:avLst/>
          </a:prstGeom>
          <a:noFill/>
        </p:spPr>
      </p:pic>
      <p:pic>
        <p:nvPicPr>
          <p:cNvPr id="89369" name="Picture 281" descr="KarelNorthOpaque"/>
          <p:cNvPicPr>
            <a:picLocks noChangeAspect="1" noChangeArrowheads="1"/>
          </p:cNvPicPr>
          <p:nvPr/>
        </p:nvPicPr>
        <p:blipFill>
          <a:blip r:embed="rId5"/>
          <a:srcRect/>
          <a:stretch>
            <a:fillRect/>
          </a:stretch>
        </p:blipFill>
        <p:spPr bwMode="auto">
          <a:xfrm>
            <a:off x="5756275" y="5464175"/>
            <a:ext cx="422275" cy="422275"/>
          </a:xfrm>
          <a:prstGeom prst="rect">
            <a:avLst/>
          </a:prstGeom>
          <a:noFill/>
        </p:spPr>
      </p:pic>
      <p:pic>
        <p:nvPicPr>
          <p:cNvPr id="89370" name="Picture 282" descr="KarelNorthOpaque"/>
          <p:cNvPicPr>
            <a:picLocks noChangeAspect="1" noChangeArrowheads="1"/>
          </p:cNvPicPr>
          <p:nvPr/>
        </p:nvPicPr>
        <p:blipFill>
          <a:blip r:embed="rId5"/>
          <a:srcRect/>
          <a:stretch>
            <a:fillRect/>
          </a:stretch>
        </p:blipFill>
        <p:spPr bwMode="auto">
          <a:xfrm>
            <a:off x="5756275" y="4994275"/>
            <a:ext cx="422275" cy="422275"/>
          </a:xfrm>
          <a:prstGeom prst="rect">
            <a:avLst/>
          </a:prstGeom>
          <a:noFill/>
        </p:spPr>
      </p:pic>
      <p:pic>
        <p:nvPicPr>
          <p:cNvPr id="89371" name="Picture 283" descr="KarelWestOpaque"/>
          <p:cNvPicPr>
            <a:picLocks noChangeAspect="1" noChangeArrowheads="1"/>
          </p:cNvPicPr>
          <p:nvPr/>
        </p:nvPicPr>
        <p:blipFill>
          <a:blip r:embed="rId6"/>
          <a:srcRect/>
          <a:stretch>
            <a:fillRect/>
          </a:stretch>
        </p:blipFill>
        <p:spPr bwMode="auto">
          <a:xfrm>
            <a:off x="5756275" y="4994275"/>
            <a:ext cx="422275" cy="422275"/>
          </a:xfrm>
          <a:prstGeom prst="rect">
            <a:avLst/>
          </a:prstGeom>
          <a:noFill/>
        </p:spPr>
      </p:pic>
      <p:pic>
        <p:nvPicPr>
          <p:cNvPr id="89372" name="Picture 284" descr="KarelWestOpaque"/>
          <p:cNvPicPr>
            <a:picLocks noChangeAspect="1" noChangeArrowheads="1"/>
          </p:cNvPicPr>
          <p:nvPr/>
        </p:nvPicPr>
        <p:blipFill>
          <a:blip r:embed="rId6"/>
          <a:srcRect/>
          <a:stretch>
            <a:fillRect/>
          </a:stretch>
        </p:blipFill>
        <p:spPr bwMode="auto">
          <a:xfrm>
            <a:off x="5286375" y="4994275"/>
            <a:ext cx="422275" cy="422275"/>
          </a:xfrm>
          <a:prstGeom prst="rect">
            <a:avLst/>
          </a:prstGeom>
          <a:noFill/>
        </p:spPr>
      </p:pic>
      <p:pic>
        <p:nvPicPr>
          <p:cNvPr id="89373" name="Picture 285" descr="KarelNorthOpaque"/>
          <p:cNvPicPr>
            <a:picLocks noChangeAspect="1" noChangeArrowheads="1"/>
          </p:cNvPicPr>
          <p:nvPr/>
        </p:nvPicPr>
        <p:blipFill>
          <a:blip r:embed="rId5"/>
          <a:srcRect/>
          <a:stretch>
            <a:fillRect/>
          </a:stretch>
        </p:blipFill>
        <p:spPr bwMode="auto">
          <a:xfrm>
            <a:off x="5286375" y="4994275"/>
            <a:ext cx="422275" cy="422275"/>
          </a:xfrm>
          <a:prstGeom prst="rect">
            <a:avLst/>
          </a:prstGeom>
          <a:noFill/>
        </p:spPr>
      </p:pic>
      <p:pic>
        <p:nvPicPr>
          <p:cNvPr id="89374" name="Picture 286" descr="KarelNorthOpaque"/>
          <p:cNvPicPr>
            <a:picLocks noChangeAspect="1" noChangeArrowheads="1"/>
          </p:cNvPicPr>
          <p:nvPr/>
        </p:nvPicPr>
        <p:blipFill>
          <a:blip r:embed="rId5"/>
          <a:srcRect/>
          <a:stretch>
            <a:fillRect/>
          </a:stretch>
        </p:blipFill>
        <p:spPr bwMode="auto">
          <a:xfrm>
            <a:off x="5286375" y="4524375"/>
            <a:ext cx="422275" cy="422275"/>
          </a:xfrm>
          <a:prstGeom prst="rect">
            <a:avLst/>
          </a:prstGeom>
          <a:noFill/>
        </p:spPr>
      </p:pic>
      <p:pic>
        <p:nvPicPr>
          <p:cNvPr id="89375" name="Picture 287" descr="KarelWestOpaque"/>
          <p:cNvPicPr>
            <a:picLocks noChangeAspect="1" noChangeArrowheads="1"/>
          </p:cNvPicPr>
          <p:nvPr/>
        </p:nvPicPr>
        <p:blipFill>
          <a:blip r:embed="rId6"/>
          <a:srcRect/>
          <a:stretch>
            <a:fillRect/>
          </a:stretch>
        </p:blipFill>
        <p:spPr bwMode="auto">
          <a:xfrm>
            <a:off x="5286375" y="4524375"/>
            <a:ext cx="422275" cy="422275"/>
          </a:xfrm>
          <a:prstGeom prst="rect">
            <a:avLst/>
          </a:prstGeom>
          <a:noFill/>
        </p:spPr>
      </p:pic>
      <p:pic>
        <p:nvPicPr>
          <p:cNvPr id="89376" name="Picture 288" descr="KarelWestOpaque"/>
          <p:cNvPicPr>
            <a:picLocks noChangeAspect="1" noChangeArrowheads="1"/>
          </p:cNvPicPr>
          <p:nvPr/>
        </p:nvPicPr>
        <p:blipFill>
          <a:blip r:embed="rId6"/>
          <a:srcRect/>
          <a:stretch>
            <a:fillRect/>
          </a:stretch>
        </p:blipFill>
        <p:spPr bwMode="auto">
          <a:xfrm>
            <a:off x="4816475" y="4524375"/>
            <a:ext cx="422275" cy="422275"/>
          </a:xfrm>
          <a:prstGeom prst="rect">
            <a:avLst/>
          </a:prstGeom>
          <a:noFill/>
        </p:spPr>
      </p:pic>
      <p:pic>
        <p:nvPicPr>
          <p:cNvPr id="89377" name="Picture 289" descr="KarelNorthOpaque"/>
          <p:cNvPicPr>
            <a:picLocks noChangeAspect="1" noChangeArrowheads="1"/>
          </p:cNvPicPr>
          <p:nvPr/>
        </p:nvPicPr>
        <p:blipFill>
          <a:blip r:embed="rId5"/>
          <a:srcRect/>
          <a:stretch>
            <a:fillRect/>
          </a:stretch>
        </p:blipFill>
        <p:spPr bwMode="auto">
          <a:xfrm>
            <a:off x="4816475" y="4524375"/>
            <a:ext cx="422275" cy="422275"/>
          </a:xfrm>
          <a:prstGeom prst="rect">
            <a:avLst/>
          </a:prstGeom>
          <a:noFill/>
        </p:spPr>
      </p:pic>
      <p:pic>
        <p:nvPicPr>
          <p:cNvPr id="89378" name="Picture 290" descr="KarelNorthOpaque"/>
          <p:cNvPicPr>
            <a:picLocks noChangeAspect="1" noChangeArrowheads="1"/>
          </p:cNvPicPr>
          <p:nvPr/>
        </p:nvPicPr>
        <p:blipFill>
          <a:blip r:embed="rId5"/>
          <a:srcRect/>
          <a:stretch>
            <a:fillRect/>
          </a:stretch>
        </p:blipFill>
        <p:spPr bwMode="auto">
          <a:xfrm>
            <a:off x="4816475" y="4054475"/>
            <a:ext cx="422275" cy="422275"/>
          </a:xfrm>
          <a:prstGeom prst="rect">
            <a:avLst/>
          </a:prstGeom>
          <a:noFill/>
        </p:spPr>
      </p:pic>
      <p:pic>
        <p:nvPicPr>
          <p:cNvPr id="89379" name="Picture 291" descr="KarelWestOpaque"/>
          <p:cNvPicPr>
            <a:picLocks noChangeAspect="1" noChangeArrowheads="1"/>
          </p:cNvPicPr>
          <p:nvPr/>
        </p:nvPicPr>
        <p:blipFill>
          <a:blip r:embed="rId6"/>
          <a:srcRect/>
          <a:stretch>
            <a:fillRect/>
          </a:stretch>
        </p:blipFill>
        <p:spPr bwMode="auto">
          <a:xfrm>
            <a:off x="4816475" y="4054475"/>
            <a:ext cx="422275" cy="422275"/>
          </a:xfrm>
          <a:prstGeom prst="rect">
            <a:avLst/>
          </a:prstGeom>
          <a:noFill/>
        </p:spPr>
      </p:pic>
      <p:pic>
        <p:nvPicPr>
          <p:cNvPr id="89380" name="Picture 292" descr="KarelWestOpaque"/>
          <p:cNvPicPr>
            <a:picLocks noChangeAspect="1" noChangeArrowheads="1"/>
          </p:cNvPicPr>
          <p:nvPr/>
        </p:nvPicPr>
        <p:blipFill>
          <a:blip r:embed="rId6"/>
          <a:srcRect/>
          <a:stretch>
            <a:fillRect/>
          </a:stretch>
        </p:blipFill>
        <p:spPr bwMode="auto">
          <a:xfrm>
            <a:off x="4346575" y="4054475"/>
            <a:ext cx="422275" cy="422275"/>
          </a:xfrm>
          <a:prstGeom prst="rect">
            <a:avLst/>
          </a:prstGeom>
          <a:noFill/>
        </p:spPr>
      </p:pic>
      <p:pic>
        <p:nvPicPr>
          <p:cNvPr id="89381" name="Picture 293" descr="KarelNorthOpaque"/>
          <p:cNvPicPr>
            <a:picLocks noChangeAspect="1" noChangeArrowheads="1"/>
          </p:cNvPicPr>
          <p:nvPr/>
        </p:nvPicPr>
        <p:blipFill>
          <a:blip r:embed="rId5"/>
          <a:srcRect/>
          <a:stretch>
            <a:fillRect/>
          </a:stretch>
        </p:blipFill>
        <p:spPr bwMode="auto">
          <a:xfrm>
            <a:off x="4346575" y="4054475"/>
            <a:ext cx="422275" cy="422275"/>
          </a:xfrm>
          <a:prstGeom prst="rect">
            <a:avLst/>
          </a:prstGeom>
          <a:noFill/>
        </p:spPr>
      </p:pic>
      <p:pic>
        <p:nvPicPr>
          <p:cNvPr id="89382" name="Picture 294" descr="KarelNorthOpaque"/>
          <p:cNvPicPr>
            <a:picLocks noChangeAspect="1" noChangeArrowheads="1"/>
          </p:cNvPicPr>
          <p:nvPr/>
        </p:nvPicPr>
        <p:blipFill>
          <a:blip r:embed="rId5"/>
          <a:srcRect/>
          <a:stretch>
            <a:fillRect/>
          </a:stretch>
        </p:blipFill>
        <p:spPr bwMode="auto">
          <a:xfrm>
            <a:off x="4346575" y="3584575"/>
            <a:ext cx="422275" cy="422275"/>
          </a:xfrm>
          <a:prstGeom prst="rect">
            <a:avLst/>
          </a:prstGeom>
          <a:noFill/>
        </p:spPr>
      </p:pic>
      <p:pic>
        <p:nvPicPr>
          <p:cNvPr id="89383" name="Picture 295" descr="KarelWestOpaque"/>
          <p:cNvPicPr>
            <a:picLocks noChangeAspect="1" noChangeArrowheads="1"/>
          </p:cNvPicPr>
          <p:nvPr/>
        </p:nvPicPr>
        <p:blipFill>
          <a:blip r:embed="rId6"/>
          <a:srcRect/>
          <a:stretch>
            <a:fillRect/>
          </a:stretch>
        </p:blipFill>
        <p:spPr bwMode="auto">
          <a:xfrm>
            <a:off x="4346575" y="3584575"/>
            <a:ext cx="422275" cy="422275"/>
          </a:xfrm>
          <a:prstGeom prst="rect">
            <a:avLst/>
          </a:prstGeom>
          <a:noFill/>
        </p:spPr>
      </p:pic>
      <p:pic>
        <p:nvPicPr>
          <p:cNvPr id="89384" name="Picture 296" descr="KarelWestOpaque"/>
          <p:cNvPicPr>
            <a:picLocks noChangeAspect="1" noChangeArrowheads="1"/>
          </p:cNvPicPr>
          <p:nvPr/>
        </p:nvPicPr>
        <p:blipFill>
          <a:blip r:embed="rId6"/>
          <a:srcRect/>
          <a:stretch>
            <a:fillRect/>
          </a:stretch>
        </p:blipFill>
        <p:spPr bwMode="auto">
          <a:xfrm>
            <a:off x="3876675" y="3584575"/>
            <a:ext cx="422275" cy="422275"/>
          </a:xfrm>
          <a:prstGeom prst="rect">
            <a:avLst/>
          </a:prstGeom>
          <a:noFill/>
        </p:spPr>
      </p:pic>
      <p:pic>
        <p:nvPicPr>
          <p:cNvPr id="89385" name="Picture 297" descr="KarelNorthOpaque"/>
          <p:cNvPicPr>
            <a:picLocks noChangeAspect="1" noChangeArrowheads="1"/>
          </p:cNvPicPr>
          <p:nvPr/>
        </p:nvPicPr>
        <p:blipFill>
          <a:blip r:embed="rId5"/>
          <a:srcRect/>
          <a:stretch>
            <a:fillRect/>
          </a:stretch>
        </p:blipFill>
        <p:spPr bwMode="auto">
          <a:xfrm>
            <a:off x="3876675" y="3584575"/>
            <a:ext cx="422275" cy="422275"/>
          </a:xfrm>
          <a:prstGeom prst="rect">
            <a:avLst/>
          </a:prstGeom>
          <a:noFill/>
        </p:spPr>
      </p:pic>
      <p:pic>
        <p:nvPicPr>
          <p:cNvPr id="89386" name="Picture 298" descr="KarelNorthOpaque"/>
          <p:cNvPicPr>
            <a:picLocks noChangeAspect="1" noChangeArrowheads="1"/>
          </p:cNvPicPr>
          <p:nvPr/>
        </p:nvPicPr>
        <p:blipFill>
          <a:blip r:embed="rId5"/>
          <a:srcRect/>
          <a:stretch>
            <a:fillRect/>
          </a:stretch>
        </p:blipFill>
        <p:spPr bwMode="auto">
          <a:xfrm>
            <a:off x="3876675" y="3114675"/>
            <a:ext cx="422275" cy="422275"/>
          </a:xfrm>
          <a:prstGeom prst="rect">
            <a:avLst/>
          </a:prstGeom>
          <a:noFill/>
        </p:spPr>
      </p:pic>
      <p:pic>
        <p:nvPicPr>
          <p:cNvPr id="89387" name="Picture 299" descr="KarelWestOpaque"/>
          <p:cNvPicPr>
            <a:picLocks noChangeAspect="1" noChangeArrowheads="1"/>
          </p:cNvPicPr>
          <p:nvPr/>
        </p:nvPicPr>
        <p:blipFill>
          <a:blip r:embed="rId6"/>
          <a:srcRect/>
          <a:stretch>
            <a:fillRect/>
          </a:stretch>
        </p:blipFill>
        <p:spPr bwMode="auto">
          <a:xfrm>
            <a:off x="3876675" y="3114675"/>
            <a:ext cx="422275" cy="422275"/>
          </a:xfrm>
          <a:prstGeom prst="rect">
            <a:avLst/>
          </a:prstGeom>
          <a:noFill/>
        </p:spPr>
      </p:pic>
      <p:pic>
        <p:nvPicPr>
          <p:cNvPr id="89388" name="Picture 300" descr="KarelWestOpaque"/>
          <p:cNvPicPr>
            <a:picLocks noChangeAspect="1" noChangeArrowheads="1"/>
          </p:cNvPicPr>
          <p:nvPr/>
        </p:nvPicPr>
        <p:blipFill>
          <a:blip r:embed="rId6"/>
          <a:srcRect/>
          <a:stretch>
            <a:fillRect/>
          </a:stretch>
        </p:blipFill>
        <p:spPr bwMode="auto">
          <a:xfrm>
            <a:off x="3406775" y="3114675"/>
            <a:ext cx="422275" cy="422275"/>
          </a:xfrm>
          <a:prstGeom prst="rect">
            <a:avLst/>
          </a:prstGeom>
          <a:noFill/>
        </p:spPr>
      </p:pic>
      <p:pic>
        <p:nvPicPr>
          <p:cNvPr id="89389" name="Picture 301" descr="KarelNorthOpaque"/>
          <p:cNvPicPr>
            <a:picLocks noChangeAspect="1" noChangeArrowheads="1"/>
          </p:cNvPicPr>
          <p:nvPr/>
        </p:nvPicPr>
        <p:blipFill>
          <a:blip r:embed="rId5"/>
          <a:srcRect/>
          <a:stretch>
            <a:fillRect/>
          </a:stretch>
        </p:blipFill>
        <p:spPr bwMode="auto">
          <a:xfrm>
            <a:off x="3406775" y="3114675"/>
            <a:ext cx="422275" cy="422275"/>
          </a:xfrm>
          <a:prstGeom prst="rect">
            <a:avLst/>
          </a:prstGeom>
          <a:noFill/>
        </p:spPr>
      </p:pic>
      <p:pic>
        <p:nvPicPr>
          <p:cNvPr id="89390" name="Picture 302" descr="KarelNorthOpaque"/>
          <p:cNvPicPr>
            <a:picLocks noChangeAspect="1" noChangeArrowheads="1"/>
          </p:cNvPicPr>
          <p:nvPr/>
        </p:nvPicPr>
        <p:blipFill>
          <a:blip r:embed="rId5"/>
          <a:srcRect/>
          <a:stretch>
            <a:fillRect/>
          </a:stretch>
        </p:blipFill>
        <p:spPr bwMode="auto">
          <a:xfrm>
            <a:off x="3406775" y="2644775"/>
            <a:ext cx="422275" cy="422275"/>
          </a:xfrm>
          <a:prstGeom prst="rect">
            <a:avLst/>
          </a:prstGeom>
          <a:noFill/>
        </p:spPr>
      </p:pic>
      <p:pic>
        <p:nvPicPr>
          <p:cNvPr id="89391" name="Picture 303" descr="KarelWestOpaque"/>
          <p:cNvPicPr>
            <a:picLocks noChangeAspect="1" noChangeArrowheads="1"/>
          </p:cNvPicPr>
          <p:nvPr/>
        </p:nvPicPr>
        <p:blipFill>
          <a:blip r:embed="rId6"/>
          <a:srcRect/>
          <a:stretch>
            <a:fillRect/>
          </a:stretch>
        </p:blipFill>
        <p:spPr bwMode="auto">
          <a:xfrm>
            <a:off x="3406775" y="2644775"/>
            <a:ext cx="422275" cy="422275"/>
          </a:xfrm>
          <a:prstGeom prst="rect">
            <a:avLst/>
          </a:prstGeom>
          <a:noFill/>
        </p:spPr>
      </p:pic>
      <p:pic>
        <p:nvPicPr>
          <p:cNvPr id="89392" name="Picture 304" descr="KarelWestOpaque"/>
          <p:cNvPicPr>
            <a:picLocks noChangeAspect="1" noChangeArrowheads="1"/>
          </p:cNvPicPr>
          <p:nvPr/>
        </p:nvPicPr>
        <p:blipFill>
          <a:blip r:embed="rId6"/>
          <a:srcRect/>
          <a:stretch>
            <a:fillRect/>
          </a:stretch>
        </p:blipFill>
        <p:spPr bwMode="auto">
          <a:xfrm>
            <a:off x="2936875" y="2644775"/>
            <a:ext cx="422275" cy="422275"/>
          </a:xfrm>
          <a:prstGeom prst="rect">
            <a:avLst/>
          </a:prstGeom>
          <a:noFill/>
        </p:spPr>
      </p:pic>
      <p:pic>
        <p:nvPicPr>
          <p:cNvPr id="89393" name="Picture 305" descr="KarelNorthOpaque"/>
          <p:cNvPicPr>
            <a:picLocks noChangeAspect="1" noChangeArrowheads="1"/>
          </p:cNvPicPr>
          <p:nvPr/>
        </p:nvPicPr>
        <p:blipFill>
          <a:blip r:embed="rId5"/>
          <a:srcRect/>
          <a:stretch>
            <a:fillRect/>
          </a:stretch>
        </p:blipFill>
        <p:spPr bwMode="auto">
          <a:xfrm>
            <a:off x="2936875" y="2644775"/>
            <a:ext cx="422275" cy="422275"/>
          </a:xfrm>
          <a:prstGeom prst="rect">
            <a:avLst/>
          </a:prstGeom>
          <a:noFill/>
        </p:spPr>
      </p:pic>
      <p:pic>
        <p:nvPicPr>
          <p:cNvPr id="89394" name="Picture 306" descr="KarelNorth"/>
          <p:cNvPicPr>
            <a:picLocks noChangeAspect="1" noChangeArrowheads="1"/>
          </p:cNvPicPr>
          <p:nvPr/>
        </p:nvPicPr>
        <p:blipFill>
          <a:blip r:embed="rId7"/>
          <a:srcRect/>
          <a:stretch>
            <a:fillRect/>
          </a:stretch>
        </p:blipFill>
        <p:spPr bwMode="auto">
          <a:xfrm>
            <a:off x="2936875" y="2174875"/>
            <a:ext cx="422275" cy="422275"/>
          </a:xfrm>
          <a:prstGeom prst="rect">
            <a:avLst/>
          </a:prstGeom>
          <a:noFill/>
        </p:spPr>
      </p:pic>
      <p:pic>
        <p:nvPicPr>
          <p:cNvPr id="89395" name="Picture 307" descr="KarelNorthOpaque"/>
          <p:cNvPicPr>
            <a:picLocks noChangeAspect="1" noChangeArrowheads="1"/>
          </p:cNvPicPr>
          <p:nvPr/>
        </p:nvPicPr>
        <p:blipFill>
          <a:blip r:embed="rId5"/>
          <a:srcRect/>
          <a:stretch>
            <a:fillRect/>
          </a:stretch>
        </p:blipFill>
        <p:spPr bwMode="auto">
          <a:xfrm>
            <a:off x="2936875" y="2174875"/>
            <a:ext cx="422275" cy="422275"/>
          </a:xfrm>
          <a:prstGeom prst="rect">
            <a:avLst/>
          </a:prstGeom>
          <a:noFill/>
        </p:spPr>
      </p:pic>
      <p:pic>
        <p:nvPicPr>
          <p:cNvPr id="89396" name="Picture 308" descr="KarelWestOpaque"/>
          <p:cNvPicPr>
            <a:picLocks noChangeAspect="1" noChangeArrowheads="1"/>
          </p:cNvPicPr>
          <p:nvPr/>
        </p:nvPicPr>
        <p:blipFill>
          <a:blip r:embed="rId6"/>
          <a:srcRect/>
          <a:stretch>
            <a:fillRect/>
          </a:stretch>
        </p:blipFill>
        <p:spPr bwMode="auto">
          <a:xfrm>
            <a:off x="2936875" y="2174875"/>
            <a:ext cx="422275" cy="422275"/>
          </a:xfrm>
          <a:prstGeom prst="rect">
            <a:avLst/>
          </a:prstGeom>
          <a:noFill/>
        </p:spPr>
      </p:pic>
      <p:pic>
        <p:nvPicPr>
          <p:cNvPr id="89397" name="Picture 309" descr="KarelWest"/>
          <p:cNvPicPr>
            <a:picLocks noChangeAspect="1" noChangeArrowheads="1"/>
          </p:cNvPicPr>
          <p:nvPr/>
        </p:nvPicPr>
        <p:blipFill>
          <a:blip r:embed="rId8"/>
          <a:srcRect/>
          <a:stretch>
            <a:fillRect/>
          </a:stretch>
        </p:blipFill>
        <p:spPr bwMode="auto">
          <a:xfrm>
            <a:off x="2466975" y="2174875"/>
            <a:ext cx="422275" cy="422275"/>
          </a:xfrm>
          <a:prstGeom prst="rect">
            <a:avLst/>
          </a:prstGeom>
          <a:noFill/>
        </p:spPr>
      </p:pic>
      <p:pic>
        <p:nvPicPr>
          <p:cNvPr id="89398" name="Picture 310" descr="KarelWestOpaque"/>
          <p:cNvPicPr>
            <a:picLocks noChangeAspect="1" noChangeArrowheads="1"/>
          </p:cNvPicPr>
          <p:nvPr/>
        </p:nvPicPr>
        <p:blipFill>
          <a:blip r:embed="rId6"/>
          <a:srcRect/>
          <a:stretch>
            <a:fillRect/>
          </a:stretch>
        </p:blipFill>
        <p:spPr bwMode="auto">
          <a:xfrm>
            <a:off x="2466975" y="2174875"/>
            <a:ext cx="422275" cy="422275"/>
          </a:xfrm>
          <a:prstGeom prst="rect">
            <a:avLst/>
          </a:prstGeom>
          <a:noFill/>
        </p:spPr>
      </p:pic>
      <p:pic>
        <p:nvPicPr>
          <p:cNvPr id="89399" name="Picture 311" descr="KarelSouthOpaque"/>
          <p:cNvPicPr>
            <a:picLocks noChangeAspect="1" noChangeArrowheads="1"/>
          </p:cNvPicPr>
          <p:nvPr/>
        </p:nvPicPr>
        <p:blipFill>
          <a:blip r:embed="rId9"/>
          <a:srcRect/>
          <a:stretch>
            <a:fillRect/>
          </a:stretch>
        </p:blipFill>
        <p:spPr bwMode="auto">
          <a:xfrm>
            <a:off x="2466975" y="2174875"/>
            <a:ext cx="422275" cy="422275"/>
          </a:xfrm>
          <a:prstGeom prst="rect">
            <a:avLst/>
          </a:prstGeom>
          <a:noFill/>
        </p:spPr>
      </p:pic>
      <p:pic>
        <p:nvPicPr>
          <p:cNvPr id="89400" name="Picture 312" descr="KarelSouthOpaque"/>
          <p:cNvPicPr>
            <a:picLocks noChangeAspect="1" noChangeArrowheads="1"/>
          </p:cNvPicPr>
          <p:nvPr/>
        </p:nvPicPr>
        <p:blipFill>
          <a:blip r:embed="rId9"/>
          <a:srcRect/>
          <a:stretch>
            <a:fillRect/>
          </a:stretch>
        </p:blipFill>
        <p:spPr bwMode="auto">
          <a:xfrm>
            <a:off x="2466975" y="2644775"/>
            <a:ext cx="422275" cy="422275"/>
          </a:xfrm>
          <a:prstGeom prst="rect">
            <a:avLst/>
          </a:prstGeom>
          <a:noFill/>
        </p:spPr>
      </p:pic>
      <p:pic>
        <p:nvPicPr>
          <p:cNvPr id="89401" name="Picture 313" descr="KarelEastOpaque"/>
          <p:cNvPicPr>
            <a:picLocks noChangeAspect="1" noChangeArrowheads="1"/>
          </p:cNvPicPr>
          <p:nvPr/>
        </p:nvPicPr>
        <p:blipFill>
          <a:blip r:embed="rId4"/>
          <a:srcRect/>
          <a:stretch>
            <a:fillRect/>
          </a:stretch>
        </p:blipFill>
        <p:spPr bwMode="auto">
          <a:xfrm>
            <a:off x="2466975" y="2644775"/>
            <a:ext cx="422275" cy="422275"/>
          </a:xfrm>
          <a:prstGeom prst="rect">
            <a:avLst/>
          </a:prstGeom>
          <a:noFill/>
        </p:spPr>
      </p:pic>
      <p:pic>
        <p:nvPicPr>
          <p:cNvPr id="89402" name="Picture 314" descr="KarelEastOpaque"/>
          <p:cNvPicPr>
            <a:picLocks noChangeAspect="1" noChangeArrowheads="1"/>
          </p:cNvPicPr>
          <p:nvPr/>
        </p:nvPicPr>
        <p:blipFill>
          <a:blip r:embed="rId4"/>
          <a:srcRect/>
          <a:stretch>
            <a:fillRect/>
          </a:stretch>
        </p:blipFill>
        <p:spPr bwMode="auto">
          <a:xfrm>
            <a:off x="2936875" y="2644775"/>
            <a:ext cx="422275" cy="422275"/>
          </a:xfrm>
          <a:prstGeom prst="rect">
            <a:avLst/>
          </a:prstGeom>
          <a:noFill/>
        </p:spPr>
      </p:pic>
      <p:pic>
        <p:nvPicPr>
          <p:cNvPr id="89403" name="Picture 315" descr="KarelSouthOpaque"/>
          <p:cNvPicPr>
            <a:picLocks noChangeAspect="1" noChangeArrowheads="1"/>
          </p:cNvPicPr>
          <p:nvPr/>
        </p:nvPicPr>
        <p:blipFill>
          <a:blip r:embed="rId9"/>
          <a:srcRect/>
          <a:stretch>
            <a:fillRect/>
          </a:stretch>
        </p:blipFill>
        <p:spPr bwMode="auto">
          <a:xfrm>
            <a:off x="2936875" y="2644775"/>
            <a:ext cx="422275" cy="422275"/>
          </a:xfrm>
          <a:prstGeom prst="rect">
            <a:avLst/>
          </a:prstGeom>
          <a:noFill/>
        </p:spPr>
      </p:pic>
      <p:pic>
        <p:nvPicPr>
          <p:cNvPr id="89404" name="Picture 316" descr="KarelSouthOpaque"/>
          <p:cNvPicPr>
            <a:picLocks noChangeAspect="1" noChangeArrowheads="1"/>
          </p:cNvPicPr>
          <p:nvPr/>
        </p:nvPicPr>
        <p:blipFill>
          <a:blip r:embed="rId9"/>
          <a:srcRect/>
          <a:stretch>
            <a:fillRect/>
          </a:stretch>
        </p:blipFill>
        <p:spPr bwMode="auto">
          <a:xfrm>
            <a:off x="2936875" y="3114675"/>
            <a:ext cx="422275" cy="422275"/>
          </a:xfrm>
          <a:prstGeom prst="rect">
            <a:avLst/>
          </a:prstGeom>
          <a:noFill/>
        </p:spPr>
      </p:pic>
      <p:pic>
        <p:nvPicPr>
          <p:cNvPr id="89405" name="Picture 317" descr="KarelEastOpaque"/>
          <p:cNvPicPr>
            <a:picLocks noChangeAspect="1" noChangeArrowheads="1"/>
          </p:cNvPicPr>
          <p:nvPr/>
        </p:nvPicPr>
        <p:blipFill>
          <a:blip r:embed="rId4"/>
          <a:srcRect/>
          <a:stretch>
            <a:fillRect/>
          </a:stretch>
        </p:blipFill>
        <p:spPr bwMode="auto">
          <a:xfrm>
            <a:off x="2936875" y="3114675"/>
            <a:ext cx="422275" cy="422275"/>
          </a:xfrm>
          <a:prstGeom prst="rect">
            <a:avLst/>
          </a:prstGeom>
          <a:noFill/>
        </p:spPr>
      </p:pic>
      <p:pic>
        <p:nvPicPr>
          <p:cNvPr id="89406" name="Picture 318" descr="KarelEastOpaque"/>
          <p:cNvPicPr>
            <a:picLocks noChangeAspect="1" noChangeArrowheads="1"/>
          </p:cNvPicPr>
          <p:nvPr/>
        </p:nvPicPr>
        <p:blipFill>
          <a:blip r:embed="rId4"/>
          <a:srcRect/>
          <a:stretch>
            <a:fillRect/>
          </a:stretch>
        </p:blipFill>
        <p:spPr bwMode="auto">
          <a:xfrm>
            <a:off x="3406775" y="3114675"/>
            <a:ext cx="422275" cy="422275"/>
          </a:xfrm>
          <a:prstGeom prst="rect">
            <a:avLst/>
          </a:prstGeom>
          <a:noFill/>
        </p:spPr>
      </p:pic>
      <p:pic>
        <p:nvPicPr>
          <p:cNvPr id="89407" name="Picture 319" descr="KarelSouthOpaque"/>
          <p:cNvPicPr>
            <a:picLocks noChangeAspect="1" noChangeArrowheads="1"/>
          </p:cNvPicPr>
          <p:nvPr/>
        </p:nvPicPr>
        <p:blipFill>
          <a:blip r:embed="rId9"/>
          <a:srcRect/>
          <a:stretch>
            <a:fillRect/>
          </a:stretch>
        </p:blipFill>
        <p:spPr bwMode="auto">
          <a:xfrm>
            <a:off x="3406775" y="3114675"/>
            <a:ext cx="422275" cy="422275"/>
          </a:xfrm>
          <a:prstGeom prst="rect">
            <a:avLst/>
          </a:prstGeom>
          <a:noFill/>
        </p:spPr>
      </p:pic>
      <p:pic>
        <p:nvPicPr>
          <p:cNvPr id="89408" name="Picture 320" descr="KarelSouthOpaque"/>
          <p:cNvPicPr>
            <a:picLocks noChangeAspect="1" noChangeArrowheads="1"/>
          </p:cNvPicPr>
          <p:nvPr/>
        </p:nvPicPr>
        <p:blipFill>
          <a:blip r:embed="rId9"/>
          <a:srcRect/>
          <a:stretch>
            <a:fillRect/>
          </a:stretch>
        </p:blipFill>
        <p:spPr bwMode="auto">
          <a:xfrm>
            <a:off x="3406775" y="3584575"/>
            <a:ext cx="422275" cy="422275"/>
          </a:xfrm>
          <a:prstGeom prst="rect">
            <a:avLst/>
          </a:prstGeom>
          <a:noFill/>
        </p:spPr>
      </p:pic>
      <p:pic>
        <p:nvPicPr>
          <p:cNvPr id="89409" name="Picture 321" descr="KarelEastOpaque"/>
          <p:cNvPicPr>
            <a:picLocks noChangeAspect="1" noChangeArrowheads="1"/>
          </p:cNvPicPr>
          <p:nvPr/>
        </p:nvPicPr>
        <p:blipFill>
          <a:blip r:embed="rId4"/>
          <a:srcRect/>
          <a:stretch>
            <a:fillRect/>
          </a:stretch>
        </p:blipFill>
        <p:spPr bwMode="auto">
          <a:xfrm>
            <a:off x="3406775" y="3584575"/>
            <a:ext cx="422275" cy="422275"/>
          </a:xfrm>
          <a:prstGeom prst="rect">
            <a:avLst/>
          </a:prstGeom>
          <a:noFill/>
        </p:spPr>
      </p:pic>
      <p:pic>
        <p:nvPicPr>
          <p:cNvPr id="89410" name="Picture 322" descr="KarelEastOpaque"/>
          <p:cNvPicPr>
            <a:picLocks noChangeAspect="1" noChangeArrowheads="1"/>
          </p:cNvPicPr>
          <p:nvPr/>
        </p:nvPicPr>
        <p:blipFill>
          <a:blip r:embed="rId4"/>
          <a:srcRect/>
          <a:stretch>
            <a:fillRect/>
          </a:stretch>
        </p:blipFill>
        <p:spPr bwMode="auto">
          <a:xfrm>
            <a:off x="3876675" y="3584575"/>
            <a:ext cx="422275" cy="422275"/>
          </a:xfrm>
          <a:prstGeom prst="rect">
            <a:avLst/>
          </a:prstGeom>
          <a:noFill/>
        </p:spPr>
      </p:pic>
      <p:pic>
        <p:nvPicPr>
          <p:cNvPr id="89411" name="Picture 323" descr="KarelSouthOpaque"/>
          <p:cNvPicPr>
            <a:picLocks noChangeAspect="1" noChangeArrowheads="1"/>
          </p:cNvPicPr>
          <p:nvPr/>
        </p:nvPicPr>
        <p:blipFill>
          <a:blip r:embed="rId9"/>
          <a:srcRect/>
          <a:stretch>
            <a:fillRect/>
          </a:stretch>
        </p:blipFill>
        <p:spPr bwMode="auto">
          <a:xfrm>
            <a:off x="3876675" y="3584575"/>
            <a:ext cx="422275" cy="422275"/>
          </a:xfrm>
          <a:prstGeom prst="rect">
            <a:avLst/>
          </a:prstGeom>
          <a:noFill/>
        </p:spPr>
      </p:pic>
      <p:pic>
        <p:nvPicPr>
          <p:cNvPr id="89412" name="Picture 324" descr="KarelSouthOpaque"/>
          <p:cNvPicPr>
            <a:picLocks noChangeAspect="1" noChangeArrowheads="1"/>
          </p:cNvPicPr>
          <p:nvPr/>
        </p:nvPicPr>
        <p:blipFill>
          <a:blip r:embed="rId9"/>
          <a:srcRect/>
          <a:stretch>
            <a:fillRect/>
          </a:stretch>
        </p:blipFill>
        <p:spPr bwMode="auto">
          <a:xfrm>
            <a:off x="3876675" y="4054475"/>
            <a:ext cx="422275" cy="422275"/>
          </a:xfrm>
          <a:prstGeom prst="rect">
            <a:avLst/>
          </a:prstGeom>
          <a:noFill/>
        </p:spPr>
      </p:pic>
      <p:pic>
        <p:nvPicPr>
          <p:cNvPr id="89413" name="Picture 325" descr="KarelEastOpaque"/>
          <p:cNvPicPr>
            <a:picLocks noChangeAspect="1" noChangeArrowheads="1"/>
          </p:cNvPicPr>
          <p:nvPr/>
        </p:nvPicPr>
        <p:blipFill>
          <a:blip r:embed="rId4"/>
          <a:srcRect/>
          <a:stretch>
            <a:fillRect/>
          </a:stretch>
        </p:blipFill>
        <p:spPr bwMode="auto">
          <a:xfrm>
            <a:off x="3876675" y="4054475"/>
            <a:ext cx="422275" cy="422275"/>
          </a:xfrm>
          <a:prstGeom prst="rect">
            <a:avLst/>
          </a:prstGeom>
          <a:noFill/>
        </p:spPr>
      </p:pic>
      <p:pic>
        <p:nvPicPr>
          <p:cNvPr id="89414" name="Picture 326" descr="KarelEastOpaque"/>
          <p:cNvPicPr>
            <a:picLocks noChangeAspect="1" noChangeArrowheads="1"/>
          </p:cNvPicPr>
          <p:nvPr/>
        </p:nvPicPr>
        <p:blipFill>
          <a:blip r:embed="rId4"/>
          <a:srcRect/>
          <a:stretch>
            <a:fillRect/>
          </a:stretch>
        </p:blipFill>
        <p:spPr bwMode="auto">
          <a:xfrm>
            <a:off x="4346575" y="4054475"/>
            <a:ext cx="422275" cy="422275"/>
          </a:xfrm>
          <a:prstGeom prst="rect">
            <a:avLst/>
          </a:prstGeom>
          <a:noFill/>
        </p:spPr>
      </p:pic>
      <p:pic>
        <p:nvPicPr>
          <p:cNvPr id="89415" name="Picture 327" descr="KarelSouthOpaque"/>
          <p:cNvPicPr>
            <a:picLocks noChangeAspect="1" noChangeArrowheads="1"/>
          </p:cNvPicPr>
          <p:nvPr/>
        </p:nvPicPr>
        <p:blipFill>
          <a:blip r:embed="rId9"/>
          <a:srcRect/>
          <a:stretch>
            <a:fillRect/>
          </a:stretch>
        </p:blipFill>
        <p:spPr bwMode="auto">
          <a:xfrm>
            <a:off x="4346575" y="4054475"/>
            <a:ext cx="422275" cy="422275"/>
          </a:xfrm>
          <a:prstGeom prst="rect">
            <a:avLst/>
          </a:prstGeom>
          <a:noFill/>
        </p:spPr>
      </p:pic>
      <p:pic>
        <p:nvPicPr>
          <p:cNvPr id="89416" name="Picture 328" descr="KarelSouthOpaque"/>
          <p:cNvPicPr>
            <a:picLocks noChangeAspect="1" noChangeArrowheads="1"/>
          </p:cNvPicPr>
          <p:nvPr/>
        </p:nvPicPr>
        <p:blipFill>
          <a:blip r:embed="rId9"/>
          <a:srcRect/>
          <a:stretch>
            <a:fillRect/>
          </a:stretch>
        </p:blipFill>
        <p:spPr bwMode="auto">
          <a:xfrm>
            <a:off x="4346575" y="4524375"/>
            <a:ext cx="422275" cy="422275"/>
          </a:xfrm>
          <a:prstGeom prst="rect">
            <a:avLst/>
          </a:prstGeom>
          <a:noFill/>
        </p:spPr>
      </p:pic>
      <p:pic>
        <p:nvPicPr>
          <p:cNvPr id="89417" name="Picture 329" descr="KarelEastOpaque"/>
          <p:cNvPicPr>
            <a:picLocks noChangeAspect="1" noChangeArrowheads="1"/>
          </p:cNvPicPr>
          <p:nvPr/>
        </p:nvPicPr>
        <p:blipFill>
          <a:blip r:embed="rId4"/>
          <a:srcRect/>
          <a:stretch>
            <a:fillRect/>
          </a:stretch>
        </p:blipFill>
        <p:spPr bwMode="auto">
          <a:xfrm>
            <a:off x="4346575" y="4524375"/>
            <a:ext cx="422275" cy="422275"/>
          </a:xfrm>
          <a:prstGeom prst="rect">
            <a:avLst/>
          </a:prstGeom>
          <a:noFill/>
        </p:spPr>
      </p:pic>
      <p:pic>
        <p:nvPicPr>
          <p:cNvPr id="89418" name="Picture 330" descr="KarelEastOpaque"/>
          <p:cNvPicPr>
            <a:picLocks noChangeAspect="1" noChangeArrowheads="1"/>
          </p:cNvPicPr>
          <p:nvPr/>
        </p:nvPicPr>
        <p:blipFill>
          <a:blip r:embed="rId4"/>
          <a:srcRect/>
          <a:stretch>
            <a:fillRect/>
          </a:stretch>
        </p:blipFill>
        <p:spPr bwMode="auto">
          <a:xfrm>
            <a:off x="4816475" y="4524375"/>
            <a:ext cx="422275" cy="422275"/>
          </a:xfrm>
          <a:prstGeom prst="rect">
            <a:avLst/>
          </a:prstGeom>
          <a:noFill/>
        </p:spPr>
      </p:pic>
      <p:pic>
        <p:nvPicPr>
          <p:cNvPr id="89419" name="Picture 331" descr="KarelSouthOpaque"/>
          <p:cNvPicPr>
            <a:picLocks noChangeAspect="1" noChangeArrowheads="1"/>
          </p:cNvPicPr>
          <p:nvPr/>
        </p:nvPicPr>
        <p:blipFill>
          <a:blip r:embed="rId9"/>
          <a:srcRect/>
          <a:stretch>
            <a:fillRect/>
          </a:stretch>
        </p:blipFill>
        <p:spPr bwMode="auto">
          <a:xfrm>
            <a:off x="4816475" y="4524375"/>
            <a:ext cx="422275" cy="422275"/>
          </a:xfrm>
          <a:prstGeom prst="rect">
            <a:avLst/>
          </a:prstGeom>
          <a:noFill/>
        </p:spPr>
      </p:pic>
      <p:pic>
        <p:nvPicPr>
          <p:cNvPr id="89420" name="Picture 332" descr="KarelSouthOpaque"/>
          <p:cNvPicPr>
            <a:picLocks noChangeAspect="1" noChangeArrowheads="1"/>
          </p:cNvPicPr>
          <p:nvPr/>
        </p:nvPicPr>
        <p:blipFill>
          <a:blip r:embed="rId9"/>
          <a:srcRect/>
          <a:stretch>
            <a:fillRect/>
          </a:stretch>
        </p:blipFill>
        <p:spPr bwMode="auto">
          <a:xfrm>
            <a:off x="4816475" y="4994275"/>
            <a:ext cx="422275" cy="422275"/>
          </a:xfrm>
          <a:prstGeom prst="rect">
            <a:avLst/>
          </a:prstGeom>
          <a:noFill/>
        </p:spPr>
      </p:pic>
      <p:pic>
        <p:nvPicPr>
          <p:cNvPr id="89421" name="Picture 333" descr="KarelEastOpaque"/>
          <p:cNvPicPr>
            <a:picLocks noChangeAspect="1" noChangeArrowheads="1"/>
          </p:cNvPicPr>
          <p:nvPr/>
        </p:nvPicPr>
        <p:blipFill>
          <a:blip r:embed="rId4"/>
          <a:srcRect/>
          <a:stretch>
            <a:fillRect/>
          </a:stretch>
        </p:blipFill>
        <p:spPr bwMode="auto">
          <a:xfrm>
            <a:off x="4816475" y="4994275"/>
            <a:ext cx="422275" cy="422275"/>
          </a:xfrm>
          <a:prstGeom prst="rect">
            <a:avLst/>
          </a:prstGeom>
          <a:noFill/>
        </p:spPr>
      </p:pic>
      <p:pic>
        <p:nvPicPr>
          <p:cNvPr id="89422" name="Picture 334" descr="KarelEastOpaque"/>
          <p:cNvPicPr>
            <a:picLocks noChangeAspect="1" noChangeArrowheads="1"/>
          </p:cNvPicPr>
          <p:nvPr/>
        </p:nvPicPr>
        <p:blipFill>
          <a:blip r:embed="rId4"/>
          <a:srcRect/>
          <a:stretch>
            <a:fillRect/>
          </a:stretch>
        </p:blipFill>
        <p:spPr bwMode="auto">
          <a:xfrm>
            <a:off x="5286375" y="4994275"/>
            <a:ext cx="422275" cy="422275"/>
          </a:xfrm>
          <a:prstGeom prst="rect">
            <a:avLst/>
          </a:prstGeom>
          <a:noFill/>
        </p:spPr>
      </p:pic>
      <p:pic>
        <p:nvPicPr>
          <p:cNvPr id="89423" name="Picture 335" descr="KarelSouthOpaque"/>
          <p:cNvPicPr>
            <a:picLocks noChangeAspect="1" noChangeArrowheads="1"/>
          </p:cNvPicPr>
          <p:nvPr/>
        </p:nvPicPr>
        <p:blipFill>
          <a:blip r:embed="rId9"/>
          <a:srcRect/>
          <a:stretch>
            <a:fillRect/>
          </a:stretch>
        </p:blipFill>
        <p:spPr bwMode="auto">
          <a:xfrm>
            <a:off x="5286375" y="4994275"/>
            <a:ext cx="422275" cy="422275"/>
          </a:xfrm>
          <a:prstGeom prst="rect">
            <a:avLst/>
          </a:prstGeom>
          <a:noFill/>
        </p:spPr>
      </p:pic>
      <p:pic>
        <p:nvPicPr>
          <p:cNvPr id="89424" name="Picture 336" descr="KarelSouthOpaque"/>
          <p:cNvPicPr>
            <a:picLocks noChangeAspect="1" noChangeArrowheads="1"/>
          </p:cNvPicPr>
          <p:nvPr/>
        </p:nvPicPr>
        <p:blipFill>
          <a:blip r:embed="rId9"/>
          <a:srcRect/>
          <a:stretch>
            <a:fillRect/>
          </a:stretch>
        </p:blipFill>
        <p:spPr bwMode="auto">
          <a:xfrm>
            <a:off x="5286375" y="5464175"/>
            <a:ext cx="422275" cy="422275"/>
          </a:xfrm>
          <a:prstGeom prst="rect">
            <a:avLst/>
          </a:prstGeom>
          <a:noFill/>
        </p:spPr>
      </p:pic>
      <p:pic>
        <p:nvPicPr>
          <p:cNvPr id="89425" name="Picture 337" descr="KarelEastOpaque"/>
          <p:cNvPicPr>
            <a:picLocks noChangeAspect="1" noChangeArrowheads="1"/>
          </p:cNvPicPr>
          <p:nvPr/>
        </p:nvPicPr>
        <p:blipFill>
          <a:blip r:embed="rId4"/>
          <a:srcRect/>
          <a:stretch>
            <a:fillRect/>
          </a:stretch>
        </p:blipFill>
        <p:spPr bwMode="auto">
          <a:xfrm>
            <a:off x="5286375" y="5464175"/>
            <a:ext cx="422275" cy="422275"/>
          </a:xfrm>
          <a:prstGeom prst="rect">
            <a:avLst/>
          </a:prstGeom>
          <a:noFill/>
        </p:spPr>
      </p:pic>
      <p:pic>
        <p:nvPicPr>
          <p:cNvPr id="89426" name="Picture 338" descr="KarelEastOpaque"/>
          <p:cNvPicPr>
            <a:picLocks noChangeAspect="1" noChangeArrowheads="1"/>
          </p:cNvPicPr>
          <p:nvPr/>
        </p:nvPicPr>
        <p:blipFill>
          <a:blip r:embed="rId4"/>
          <a:srcRect/>
          <a:stretch>
            <a:fillRect/>
          </a:stretch>
        </p:blipFill>
        <p:spPr bwMode="auto">
          <a:xfrm>
            <a:off x="5756275" y="5464175"/>
            <a:ext cx="422275" cy="422275"/>
          </a:xfrm>
          <a:prstGeom prst="rect">
            <a:avLst/>
          </a:prstGeom>
          <a:noFill/>
        </p:spPr>
      </p:pic>
      <p:pic>
        <p:nvPicPr>
          <p:cNvPr id="89427" name="Picture 339" descr="KarelSouthOpaque"/>
          <p:cNvPicPr>
            <a:picLocks noChangeAspect="1" noChangeArrowheads="1"/>
          </p:cNvPicPr>
          <p:nvPr/>
        </p:nvPicPr>
        <p:blipFill>
          <a:blip r:embed="rId9"/>
          <a:srcRect/>
          <a:stretch>
            <a:fillRect/>
          </a:stretch>
        </p:blipFill>
        <p:spPr bwMode="auto">
          <a:xfrm>
            <a:off x="5756275" y="5464175"/>
            <a:ext cx="422275" cy="422275"/>
          </a:xfrm>
          <a:prstGeom prst="rect">
            <a:avLst/>
          </a:prstGeom>
          <a:noFill/>
        </p:spPr>
      </p:pic>
      <p:pic>
        <p:nvPicPr>
          <p:cNvPr id="89428" name="Picture 340" descr="KarelSouthOpaque"/>
          <p:cNvPicPr>
            <a:picLocks noChangeAspect="1" noChangeArrowheads="1"/>
          </p:cNvPicPr>
          <p:nvPr/>
        </p:nvPicPr>
        <p:blipFill>
          <a:blip r:embed="rId9"/>
          <a:srcRect/>
          <a:stretch>
            <a:fillRect/>
          </a:stretch>
        </p:blipFill>
        <p:spPr bwMode="auto">
          <a:xfrm>
            <a:off x="5756275" y="5934075"/>
            <a:ext cx="422275" cy="422275"/>
          </a:xfrm>
          <a:prstGeom prst="rect">
            <a:avLst/>
          </a:prstGeom>
          <a:noFill/>
        </p:spPr>
      </p:pic>
      <p:pic>
        <p:nvPicPr>
          <p:cNvPr id="89429" name="Picture 341" descr="KarelEastOpaque"/>
          <p:cNvPicPr>
            <a:picLocks noChangeAspect="1" noChangeArrowheads="1"/>
          </p:cNvPicPr>
          <p:nvPr/>
        </p:nvPicPr>
        <p:blipFill>
          <a:blip r:embed="rId4"/>
          <a:srcRect/>
          <a:stretch>
            <a:fillRect/>
          </a:stretch>
        </p:blipFill>
        <p:spPr bwMode="auto">
          <a:xfrm>
            <a:off x="5756275" y="5934075"/>
            <a:ext cx="422275" cy="422275"/>
          </a:xfrm>
          <a:prstGeom prst="rect">
            <a:avLst/>
          </a:prstGeom>
          <a:noFill/>
        </p:spPr>
      </p:pic>
      <p:pic>
        <p:nvPicPr>
          <p:cNvPr id="89430" name="Picture 342" descr="KarelEastOpaque"/>
          <p:cNvPicPr>
            <a:picLocks noChangeAspect="1" noChangeArrowheads="1"/>
          </p:cNvPicPr>
          <p:nvPr/>
        </p:nvPicPr>
        <p:blipFill>
          <a:blip r:embed="rId4"/>
          <a:srcRect/>
          <a:stretch>
            <a:fillRect/>
          </a:stretch>
        </p:blipFill>
        <p:spPr bwMode="auto">
          <a:xfrm>
            <a:off x="6226175" y="5934075"/>
            <a:ext cx="422275" cy="422275"/>
          </a:xfrm>
          <a:prstGeom prst="rect">
            <a:avLst/>
          </a:prstGeom>
          <a:noFill/>
        </p:spPr>
      </p:pic>
      <p:pic>
        <p:nvPicPr>
          <p:cNvPr id="89431" name="Picture 343" descr="KarelSouthOpaque"/>
          <p:cNvPicPr>
            <a:picLocks noChangeAspect="1" noChangeArrowheads="1"/>
          </p:cNvPicPr>
          <p:nvPr/>
        </p:nvPicPr>
        <p:blipFill>
          <a:blip r:embed="rId9"/>
          <a:srcRect/>
          <a:stretch>
            <a:fillRect/>
          </a:stretch>
        </p:blipFill>
        <p:spPr bwMode="auto">
          <a:xfrm>
            <a:off x="6226175" y="5934075"/>
            <a:ext cx="422275" cy="422275"/>
          </a:xfrm>
          <a:prstGeom prst="rect">
            <a:avLst/>
          </a:prstGeom>
          <a:noFill/>
        </p:spPr>
      </p:pic>
      <p:pic>
        <p:nvPicPr>
          <p:cNvPr id="89432" name="Picture 344" descr="KarelEastOpaque"/>
          <p:cNvPicPr>
            <a:picLocks noChangeAspect="1" noChangeArrowheads="1"/>
          </p:cNvPicPr>
          <p:nvPr/>
        </p:nvPicPr>
        <p:blipFill>
          <a:blip r:embed="rId4"/>
          <a:srcRect/>
          <a:stretch>
            <a:fillRect/>
          </a:stretch>
        </p:blipFill>
        <p:spPr bwMode="auto">
          <a:xfrm>
            <a:off x="6226175" y="5934075"/>
            <a:ext cx="422275" cy="422275"/>
          </a:xfrm>
          <a:prstGeom prst="rect">
            <a:avLst/>
          </a:prstGeom>
          <a:noFill/>
        </p:spPr>
      </p:pic>
      <p:pic>
        <p:nvPicPr>
          <p:cNvPr id="89433" name="Picture 345" descr="KarelNorthOpaque"/>
          <p:cNvPicPr>
            <a:picLocks noChangeAspect="1" noChangeArrowheads="1"/>
          </p:cNvPicPr>
          <p:nvPr/>
        </p:nvPicPr>
        <p:blipFill>
          <a:blip r:embed="rId5"/>
          <a:srcRect/>
          <a:stretch>
            <a:fillRect/>
          </a:stretch>
        </p:blipFill>
        <p:spPr bwMode="auto">
          <a:xfrm>
            <a:off x="6226175" y="5934075"/>
            <a:ext cx="422275" cy="422275"/>
          </a:xfrm>
          <a:prstGeom prst="rect">
            <a:avLst/>
          </a:prstGeom>
          <a:noFill/>
        </p:spPr>
      </p:pic>
      <p:pic>
        <p:nvPicPr>
          <p:cNvPr id="89434" name="Picture 346" descr="KarelNorthOpaque"/>
          <p:cNvPicPr>
            <a:picLocks noChangeAspect="1" noChangeArrowheads="1"/>
          </p:cNvPicPr>
          <p:nvPr/>
        </p:nvPicPr>
        <p:blipFill>
          <a:blip r:embed="rId5"/>
          <a:srcRect/>
          <a:stretch>
            <a:fillRect/>
          </a:stretch>
        </p:blipFill>
        <p:spPr bwMode="auto">
          <a:xfrm>
            <a:off x="6226175" y="5464175"/>
            <a:ext cx="422275" cy="422275"/>
          </a:xfrm>
          <a:prstGeom prst="rect">
            <a:avLst/>
          </a:prstGeom>
          <a:noFill/>
        </p:spPr>
      </p:pic>
      <p:pic>
        <p:nvPicPr>
          <p:cNvPr id="89435" name="Picture 347" descr="KarelWestOpaque"/>
          <p:cNvPicPr>
            <a:picLocks noChangeAspect="1" noChangeArrowheads="1"/>
          </p:cNvPicPr>
          <p:nvPr/>
        </p:nvPicPr>
        <p:blipFill>
          <a:blip r:embed="rId6"/>
          <a:srcRect/>
          <a:stretch>
            <a:fillRect/>
          </a:stretch>
        </p:blipFill>
        <p:spPr bwMode="auto">
          <a:xfrm>
            <a:off x="6226175" y="5464175"/>
            <a:ext cx="422275" cy="422275"/>
          </a:xfrm>
          <a:prstGeom prst="rect">
            <a:avLst/>
          </a:prstGeom>
          <a:noFill/>
        </p:spPr>
      </p:pic>
      <p:pic>
        <p:nvPicPr>
          <p:cNvPr id="89436" name="Picture 348" descr="KarelWestOpaque"/>
          <p:cNvPicPr>
            <a:picLocks noChangeAspect="1" noChangeArrowheads="1"/>
          </p:cNvPicPr>
          <p:nvPr/>
        </p:nvPicPr>
        <p:blipFill>
          <a:blip r:embed="rId6"/>
          <a:srcRect/>
          <a:stretch>
            <a:fillRect/>
          </a:stretch>
        </p:blipFill>
        <p:spPr bwMode="auto">
          <a:xfrm>
            <a:off x="5756275" y="5464175"/>
            <a:ext cx="422275" cy="422275"/>
          </a:xfrm>
          <a:prstGeom prst="rect">
            <a:avLst/>
          </a:prstGeom>
          <a:noFill/>
        </p:spPr>
      </p:pic>
      <p:pic>
        <p:nvPicPr>
          <p:cNvPr id="89437" name="Picture 349" descr="KarelNorthOpaque"/>
          <p:cNvPicPr>
            <a:picLocks noChangeAspect="1" noChangeArrowheads="1"/>
          </p:cNvPicPr>
          <p:nvPr/>
        </p:nvPicPr>
        <p:blipFill>
          <a:blip r:embed="rId5"/>
          <a:srcRect/>
          <a:stretch>
            <a:fillRect/>
          </a:stretch>
        </p:blipFill>
        <p:spPr bwMode="auto">
          <a:xfrm>
            <a:off x="5756275" y="5464175"/>
            <a:ext cx="422275" cy="422275"/>
          </a:xfrm>
          <a:prstGeom prst="rect">
            <a:avLst/>
          </a:prstGeom>
          <a:noFill/>
        </p:spPr>
      </p:pic>
      <p:pic>
        <p:nvPicPr>
          <p:cNvPr id="89438" name="Picture 350" descr="KarelNorthOpaque"/>
          <p:cNvPicPr>
            <a:picLocks noChangeAspect="1" noChangeArrowheads="1"/>
          </p:cNvPicPr>
          <p:nvPr/>
        </p:nvPicPr>
        <p:blipFill>
          <a:blip r:embed="rId5"/>
          <a:srcRect/>
          <a:stretch>
            <a:fillRect/>
          </a:stretch>
        </p:blipFill>
        <p:spPr bwMode="auto">
          <a:xfrm>
            <a:off x="5756275" y="4994275"/>
            <a:ext cx="422275" cy="422275"/>
          </a:xfrm>
          <a:prstGeom prst="rect">
            <a:avLst/>
          </a:prstGeom>
          <a:noFill/>
        </p:spPr>
      </p:pic>
      <p:pic>
        <p:nvPicPr>
          <p:cNvPr id="89439" name="Picture 351" descr="KarelWestOpaque"/>
          <p:cNvPicPr>
            <a:picLocks noChangeAspect="1" noChangeArrowheads="1"/>
          </p:cNvPicPr>
          <p:nvPr/>
        </p:nvPicPr>
        <p:blipFill>
          <a:blip r:embed="rId6"/>
          <a:srcRect/>
          <a:stretch>
            <a:fillRect/>
          </a:stretch>
        </p:blipFill>
        <p:spPr bwMode="auto">
          <a:xfrm>
            <a:off x="5756275" y="4994275"/>
            <a:ext cx="422275" cy="422275"/>
          </a:xfrm>
          <a:prstGeom prst="rect">
            <a:avLst/>
          </a:prstGeom>
          <a:noFill/>
        </p:spPr>
      </p:pic>
      <p:pic>
        <p:nvPicPr>
          <p:cNvPr id="89440" name="Picture 352" descr="KarelWestOpaque"/>
          <p:cNvPicPr>
            <a:picLocks noChangeAspect="1" noChangeArrowheads="1"/>
          </p:cNvPicPr>
          <p:nvPr/>
        </p:nvPicPr>
        <p:blipFill>
          <a:blip r:embed="rId6"/>
          <a:srcRect/>
          <a:stretch>
            <a:fillRect/>
          </a:stretch>
        </p:blipFill>
        <p:spPr bwMode="auto">
          <a:xfrm>
            <a:off x="5286375" y="4994275"/>
            <a:ext cx="422275" cy="422275"/>
          </a:xfrm>
          <a:prstGeom prst="rect">
            <a:avLst/>
          </a:prstGeom>
          <a:noFill/>
        </p:spPr>
      </p:pic>
      <p:pic>
        <p:nvPicPr>
          <p:cNvPr id="89441" name="Picture 353" descr="KarelNorthOpaque"/>
          <p:cNvPicPr>
            <a:picLocks noChangeAspect="1" noChangeArrowheads="1"/>
          </p:cNvPicPr>
          <p:nvPr/>
        </p:nvPicPr>
        <p:blipFill>
          <a:blip r:embed="rId5"/>
          <a:srcRect/>
          <a:stretch>
            <a:fillRect/>
          </a:stretch>
        </p:blipFill>
        <p:spPr bwMode="auto">
          <a:xfrm>
            <a:off x="5286375" y="4994275"/>
            <a:ext cx="422275" cy="422275"/>
          </a:xfrm>
          <a:prstGeom prst="rect">
            <a:avLst/>
          </a:prstGeom>
          <a:noFill/>
        </p:spPr>
      </p:pic>
      <p:pic>
        <p:nvPicPr>
          <p:cNvPr id="89442" name="Picture 354" descr="KarelNorthOpaque"/>
          <p:cNvPicPr>
            <a:picLocks noChangeAspect="1" noChangeArrowheads="1"/>
          </p:cNvPicPr>
          <p:nvPr/>
        </p:nvPicPr>
        <p:blipFill>
          <a:blip r:embed="rId5"/>
          <a:srcRect/>
          <a:stretch>
            <a:fillRect/>
          </a:stretch>
        </p:blipFill>
        <p:spPr bwMode="auto">
          <a:xfrm>
            <a:off x="5286375" y="4524375"/>
            <a:ext cx="422275" cy="422275"/>
          </a:xfrm>
          <a:prstGeom prst="rect">
            <a:avLst/>
          </a:prstGeom>
          <a:noFill/>
        </p:spPr>
      </p:pic>
      <p:pic>
        <p:nvPicPr>
          <p:cNvPr id="89443" name="Picture 355" descr="KarelWestOpaque"/>
          <p:cNvPicPr>
            <a:picLocks noChangeAspect="1" noChangeArrowheads="1"/>
          </p:cNvPicPr>
          <p:nvPr/>
        </p:nvPicPr>
        <p:blipFill>
          <a:blip r:embed="rId6"/>
          <a:srcRect/>
          <a:stretch>
            <a:fillRect/>
          </a:stretch>
        </p:blipFill>
        <p:spPr bwMode="auto">
          <a:xfrm>
            <a:off x="5286375" y="4524375"/>
            <a:ext cx="422275" cy="422275"/>
          </a:xfrm>
          <a:prstGeom prst="rect">
            <a:avLst/>
          </a:prstGeom>
          <a:noFill/>
        </p:spPr>
      </p:pic>
      <p:pic>
        <p:nvPicPr>
          <p:cNvPr id="89444" name="Picture 356" descr="KarelWestOpaque"/>
          <p:cNvPicPr>
            <a:picLocks noChangeAspect="1" noChangeArrowheads="1"/>
          </p:cNvPicPr>
          <p:nvPr/>
        </p:nvPicPr>
        <p:blipFill>
          <a:blip r:embed="rId6"/>
          <a:srcRect/>
          <a:stretch>
            <a:fillRect/>
          </a:stretch>
        </p:blipFill>
        <p:spPr bwMode="auto">
          <a:xfrm>
            <a:off x="4816475" y="4524375"/>
            <a:ext cx="422275" cy="422275"/>
          </a:xfrm>
          <a:prstGeom prst="rect">
            <a:avLst/>
          </a:prstGeom>
          <a:noFill/>
        </p:spPr>
      </p:pic>
      <p:pic>
        <p:nvPicPr>
          <p:cNvPr id="89445" name="Picture 357" descr="KarelNorthOpaque"/>
          <p:cNvPicPr>
            <a:picLocks noChangeAspect="1" noChangeArrowheads="1"/>
          </p:cNvPicPr>
          <p:nvPr/>
        </p:nvPicPr>
        <p:blipFill>
          <a:blip r:embed="rId5"/>
          <a:srcRect/>
          <a:stretch>
            <a:fillRect/>
          </a:stretch>
        </p:blipFill>
        <p:spPr bwMode="auto">
          <a:xfrm>
            <a:off x="4816475" y="4524375"/>
            <a:ext cx="422275" cy="422275"/>
          </a:xfrm>
          <a:prstGeom prst="rect">
            <a:avLst/>
          </a:prstGeom>
          <a:noFill/>
        </p:spPr>
      </p:pic>
      <p:pic>
        <p:nvPicPr>
          <p:cNvPr id="89446" name="Picture 358" descr="KarelNorthOpaque"/>
          <p:cNvPicPr>
            <a:picLocks noChangeAspect="1" noChangeArrowheads="1"/>
          </p:cNvPicPr>
          <p:nvPr/>
        </p:nvPicPr>
        <p:blipFill>
          <a:blip r:embed="rId5"/>
          <a:srcRect/>
          <a:stretch>
            <a:fillRect/>
          </a:stretch>
        </p:blipFill>
        <p:spPr bwMode="auto">
          <a:xfrm>
            <a:off x="4816475" y="4054475"/>
            <a:ext cx="422275" cy="422275"/>
          </a:xfrm>
          <a:prstGeom prst="rect">
            <a:avLst/>
          </a:prstGeom>
          <a:noFill/>
        </p:spPr>
      </p:pic>
      <p:pic>
        <p:nvPicPr>
          <p:cNvPr id="89447" name="Picture 359" descr="KarelWestOpaque"/>
          <p:cNvPicPr>
            <a:picLocks noChangeAspect="1" noChangeArrowheads="1"/>
          </p:cNvPicPr>
          <p:nvPr/>
        </p:nvPicPr>
        <p:blipFill>
          <a:blip r:embed="rId6"/>
          <a:srcRect/>
          <a:stretch>
            <a:fillRect/>
          </a:stretch>
        </p:blipFill>
        <p:spPr bwMode="auto">
          <a:xfrm>
            <a:off x="4816475" y="4054475"/>
            <a:ext cx="422275" cy="422275"/>
          </a:xfrm>
          <a:prstGeom prst="rect">
            <a:avLst/>
          </a:prstGeom>
          <a:noFill/>
        </p:spPr>
      </p:pic>
      <p:pic>
        <p:nvPicPr>
          <p:cNvPr id="89448" name="Picture 360" descr="KarelWestOpaque"/>
          <p:cNvPicPr>
            <a:picLocks noChangeAspect="1" noChangeArrowheads="1"/>
          </p:cNvPicPr>
          <p:nvPr/>
        </p:nvPicPr>
        <p:blipFill>
          <a:blip r:embed="rId6"/>
          <a:srcRect/>
          <a:stretch>
            <a:fillRect/>
          </a:stretch>
        </p:blipFill>
        <p:spPr bwMode="auto">
          <a:xfrm>
            <a:off x="4346575" y="4054475"/>
            <a:ext cx="422275" cy="422275"/>
          </a:xfrm>
          <a:prstGeom prst="rect">
            <a:avLst/>
          </a:prstGeom>
          <a:noFill/>
        </p:spPr>
      </p:pic>
      <p:pic>
        <p:nvPicPr>
          <p:cNvPr id="89449" name="Picture 361" descr="KarelNorthOpaque"/>
          <p:cNvPicPr>
            <a:picLocks noChangeAspect="1" noChangeArrowheads="1"/>
          </p:cNvPicPr>
          <p:nvPr/>
        </p:nvPicPr>
        <p:blipFill>
          <a:blip r:embed="rId5"/>
          <a:srcRect/>
          <a:stretch>
            <a:fillRect/>
          </a:stretch>
        </p:blipFill>
        <p:spPr bwMode="auto">
          <a:xfrm>
            <a:off x="4346575" y="4054475"/>
            <a:ext cx="422275" cy="422275"/>
          </a:xfrm>
          <a:prstGeom prst="rect">
            <a:avLst/>
          </a:prstGeom>
          <a:noFill/>
        </p:spPr>
      </p:pic>
      <p:pic>
        <p:nvPicPr>
          <p:cNvPr id="89450" name="Picture 362" descr="KarelNorthOpaque"/>
          <p:cNvPicPr>
            <a:picLocks noChangeAspect="1" noChangeArrowheads="1"/>
          </p:cNvPicPr>
          <p:nvPr/>
        </p:nvPicPr>
        <p:blipFill>
          <a:blip r:embed="rId5"/>
          <a:srcRect/>
          <a:stretch>
            <a:fillRect/>
          </a:stretch>
        </p:blipFill>
        <p:spPr bwMode="auto">
          <a:xfrm>
            <a:off x="4346575" y="3584575"/>
            <a:ext cx="422275" cy="422275"/>
          </a:xfrm>
          <a:prstGeom prst="rect">
            <a:avLst/>
          </a:prstGeom>
          <a:noFill/>
        </p:spPr>
      </p:pic>
      <p:pic>
        <p:nvPicPr>
          <p:cNvPr id="89451" name="Picture 363" descr="KarelWestOpaque"/>
          <p:cNvPicPr>
            <a:picLocks noChangeAspect="1" noChangeArrowheads="1"/>
          </p:cNvPicPr>
          <p:nvPr/>
        </p:nvPicPr>
        <p:blipFill>
          <a:blip r:embed="rId6"/>
          <a:srcRect/>
          <a:stretch>
            <a:fillRect/>
          </a:stretch>
        </p:blipFill>
        <p:spPr bwMode="auto">
          <a:xfrm>
            <a:off x="4346575" y="3584575"/>
            <a:ext cx="422275" cy="422275"/>
          </a:xfrm>
          <a:prstGeom prst="rect">
            <a:avLst/>
          </a:prstGeom>
          <a:noFill/>
        </p:spPr>
      </p:pic>
      <p:pic>
        <p:nvPicPr>
          <p:cNvPr id="89452" name="Picture 364" descr="KarelWestOpaque"/>
          <p:cNvPicPr>
            <a:picLocks noChangeAspect="1" noChangeArrowheads="1"/>
          </p:cNvPicPr>
          <p:nvPr/>
        </p:nvPicPr>
        <p:blipFill>
          <a:blip r:embed="rId6"/>
          <a:srcRect/>
          <a:stretch>
            <a:fillRect/>
          </a:stretch>
        </p:blipFill>
        <p:spPr bwMode="auto">
          <a:xfrm>
            <a:off x="3876675" y="3584575"/>
            <a:ext cx="422275" cy="422275"/>
          </a:xfrm>
          <a:prstGeom prst="rect">
            <a:avLst/>
          </a:prstGeom>
          <a:noFill/>
        </p:spPr>
      </p:pic>
      <p:pic>
        <p:nvPicPr>
          <p:cNvPr id="89453" name="Picture 365" descr="KarelNorthOpaque"/>
          <p:cNvPicPr>
            <a:picLocks noChangeAspect="1" noChangeArrowheads="1"/>
          </p:cNvPicPr>
          <p:nvPr/>
        </p:nvPicPr>
        <p:blipFill>
          <a:blip r:embed="rId5"/>
          <a:srcRect/>
          <a:stretch>
            <a:fillRect/>
          </a:stretch>
        </p:blipFill>
        <p:spPr bwMode="auto">
          <a:xfrm>
            <a:off x="3876675" y="3584575"/>
            <a:ext cx="422275" cy="422275"/>
          </a:xfrm>
          <a:prstGeom prst="rect">
            <a:avLst/>
          </a:prstGeom>
          <a:noFill/>
        </p:spPr>
      </p:pic>
      <p:pic>
        <p:nvPicPr>
          <p:cNvPr id="89454" name="Picture 366" descr="KarelNorthOpaque"/>
          <p:cNvPicPr>
            <a:picLocks noChangeAspect="1" noChangeArrowheads="1"/>
          </p:cNvPicPr>
          <p:nvPr/>
        </p:nvPicPr>
        <p:blipFill>
          <a:blip r:embed="rId5"/>
          <a:srcRect/>
          <a:stretch>
            <a:fillRect/>
          </a:stretch>
        </p:blipFill>
        <p:spPr bwMode="auto">
          <a:xfrm>
            <a:off x="3876675" y="3114675"/>
            <a:ext cx="422275" cy="422275"/>
          </a:xfrm>
          <a:prstGeom prst="rect">
            <a:avLst/>
          </a:prstGeom>
          <a:noFill/>
        </p:spPr>
      </p:pic>
      <p:pic>
        <p:nvPicPr>
          <p:cNvPr id="89455" name="Picture 367" descr="KarelWestOpaque"/>
          <p:cNvPicPr>
            <a:picLocks noChangeAspect="1" noChangeArrowheads="1"/>
          </p:cNvPicPr>
          <p:nvPr/>
        </p:nvPicPr>
        <p:blipFill>
          <a:blip r:embed="rId6"/>
          <a:srcRect/>
          <a:stretch>
            <a:fillRect/>
          </a:stretch>
        </p:blipFill>
        <p:spPr bwMode="auto">
          <a:xfrm>
            <a:off x="3876675" y="3114675"/>
            <a:ext cx="422275" cy="422275"/>
          </a:xfrm>
          <a:prstGeom prst="rect">
            <a:avLst/>
          </a:prstGeom>
          <a:noFill/>
        </p:spPr>
      </p:pic>
      <p:pic>
        <p:nvPicPr>
          <p:cNvPr id="89456" name="Picture 368" descr="KarelWestOpaque"/>
          <p:cNvPicPr>
            <a:picLocks noChangeAspect="1" noChangeArrowheads="1"/>
          </p:cNvPicPr>
          <p:nvPr/>
        </p:nvPicPr>
        <p:blipFill>
          <a:blip r:embed="rId6"/>
          <a:srcRect/>
          <a:stretch>
            <a:fillRect/>
          </a:stretch>
        </p:blipFill>
        <p:spPr bwMode="auto">
          <a:xfrm>
            <a:off x="3406775" y="3114675"/>
            <a:ext cx="422275" cy="422275"/>
          </a:xfrm>
          <a:prstGeom prst="rect">
            <a:avLst/>
          </a:prstGeom>
          <a:noFill/>
        </p:spPr>
      </p:pic>
      <p:pic>
        <p:nvPicPr>
          <p:cNvPr id="89457" name="Picture 369" descr="KarelNorthOpaque"/>
          <p:cNvPicPr>
            <a:picLocks noChangeAspect="1" noChangeArrowheads="1"/>
          </p:cNvPicPr>
          <p:nvPr/>
        </p:nvPicPr>
        <p:blipFill>
          <a:blip r:embed="rId5"/>
          <a:srcRect/>
          <a:stretch>
            <a:fillRect/>
          </a:stretch>
        </p:blipFill>
        <p:spPr bwMode="auto">
          <a:xfrm>
            <a:off x="3406775" y="3114675"/>
            <a:ext cx="422275" cy="422275"/>
          </a:xfrm>
          <a:prstGeom prst="rect">
            <a:avLst/>
          </a:prstGeom>
          <a:noFill/>
        </p:spPr>
      </p:pic>
      <p:pic>
        <p:nvPicPr>
          <p:cNvPr id="89458" name="Picture 370" descr="KarelNorthOpaque"/>
          <p:cNvPicPr>
            <a:picLocks noChangeAspect="1" noChangeArrowheads="1"/>
          </p:cNvPicPr>
          <p:nvPr/>
        </p:nvPicPr>
        <p:blipFill>
          <a:blip r:embed="rId5"/>
          <a:srcRect/>
          <a:stretch>
            <a:fillRect/>
          </a:stretch>
        </p:blipFill>
        <p:spPr bwMode="auto">
          <a:xfrm>
            <a:off x="3406775" y="2644775"/>
            <a:ext cx="422275" cy="422275"/>
          </a:xfrm>
          <a:prstGeom prst="rect">
            <a:avLst/>
          </a:prstGeom>
          <a:noFill/>
        </p:spPr>
      </p:pic>
      <p:pic>
        <p:nvPicPr>
          <p:cNvPr id="89459" name="Picture 371" descr="KarelWestOpaque"/>
          <p:cNvPicPr>
            <a:picLocks noChangeAspect="1" noChangeArrowheads="1"/>
          </p:cNvPicPr>
          <p:nvPr/>
        </p:nvPicPr>
        <p:blipFill>
          <a:blip r:embed="rId6"/>
          <a:srcRect/>
          <a:stretch>
            <a:fillRect/>
          </a:stretch>
        </p:blipFill>
        <p:spPr bwMode="auto">
          <a:xfrm>
            <a:off x="3406775" y="2644775"/>
            <a:ext cx="422275" cy="422275"/>
          </a:xfrm>
          <a:prstGeom prst="rect">
            <a:avLst/>
          </a:prstGeom>
          <a:noFill/>
        </p:spPr>
      </p:pic>
      <p:pic>
        <p:nvPicPr>
          <p:cNvPr id="89460" name="Picture 372" descr="KarelWestOpaque"/>
          <p:cNvPicPr>
            <a:picLocks noChangeAspect="1" noChangeArrowheads="1"/>
          </p:cNvPicPr>
          <p:nvPr/>
        </p:nvPicPr>
        <p:blipFill>
          <a:blip r:embed="rId6"/>
          <a:srcRect/>
          <a:stretch>
            <a:fillRect/>
          </a:stretch>
        </p:blipFill>
        <p:spPr bwMode="auto">
          <a:xfrm>
            <a:off x="2936875" y="2644775"/>
            <a:ext cx="422275" cy="422275"/>
          </a:xfrm>
          <a:prstGeom prst="rect">
            <a:avLst/>
          </a:prstGeom>
          <a:noFill/>
        </p:spPr>
      </p:pic>
      <p:pic>
        <p:nvPicPr>
          <p:cNvPr id="89461" name="Picture 373" descr="KarelNorthOpaque"/>
          <p:cNvPicPr>
            <a:picLocks noChangeAspect="1" noChangeArrowheads="1"/>
          </p:cNvPicPr>
          <p:nvPr/>
        </p:nvPicPr>
        <p:blipFill>
          <a:blip r:embed="rId5"/>
          <a:srcRect/>
          <a:stretch>
            <a:fillRect/>
          </a:stretch>
        </p:blipFill>
        <p:spPr bwMode="auto">
          <a:xfrm>
            <a:off x="2936875" y="2644775"/>
            <a:ext cx="422275" cy="422275"/>
          </a:xfrm>
          <a:prstGeom prst="rect">
            <a:avLst/>
          </a:prstGeom>
          <a:noFill/>
        </p:spPr>
      </p:pic>
      <p:pic>
        <p:nvPicPr>
          <p:cNvPr id="89462" name="Picture 374" descr="KarelNorthOpaque"/>
          <p:cNvPicPr>
            <a:picLocks noChangeAspect="1" noChangeArrowheads="1"/>
          </p:cNvPicPr>
          <p:nvPr/>
        </p:nvPicPr>
        <p:blipFill>
          <a:blip r:embed="rId5"/>
          <a:srcRect/>
          <a:stretch>
            <a:fillRect/>
          </a:stretch>
        </p:blipFill>
        <p:spPr bwMode="auto">
          <a:xfrm>
            <a:off x="2936875" y="2174875"/>
            <a:ext cx="422275" cy="422275"/>
          </a:xfrm>
          <a:prstGeom prst="rect">
            <a:avLst/>
          </a:prstGeom>
          <a:noFill/>
        </p:spPr>
      </p:pic>
      <p:pic>
        <p:nvPicPr>
          <p:cNvPr id="89463" name="Picture 375" descr="KarelWestOpaque"/>
          <p:cNvPicPr>
            <a:picLocks noChangeAspect="1" noChangeArrowheads="1"/>
          </p:cNvPicPr>
          <p:nvPr/>
        </p:nvPicPr>
        <p:blipFill>
          <a:blip r:embed="rId6"/>
          <a:srcRect/>
          <a:stretch>
            <a:fillRect/>
          </a:stretch>
        </p:blipFill>
        <p:spPr bwMode="auto">
          <a:xfrm>
            <a:off x="2936875" y="2174875"/>
            <a:ext cx="422275" cy="422275"/>
          </a:xfrm>
          <a:prstGeom prst="rect">
            <a:avLst/>
          </a:prstGeom>
          <a:noFill/>
        </p:spPr>
      </p:pic>
      <p:pic>
        <p:nvPicPr>
          <p:cNvPr id="89464" name="Picture 376" descr="KarelWestOpaque"/>
          <p:cNvPicPr>
            <a:picLocks noChangeAspect="1" noChangeArrowheads="1"/>
          </p:cNvPicPr>
          <p:nvPr/>
        </p:nvPicPr>
        <p:blipFill>
          <a:blip r:embed="rId6"/>
          <a:srcRect/>
          <a:stretch>
            <a:fillRect/>
          </a:stretch>
        </p:blipFill>
        <p:spPr bwMode="auto">
          <a:xfrm>
            <a:off x="2466975" y="2174875"/>
            <a:ext cx="422275" cy="422275"/>
          </a:xfrm>
          <a:prstGeom prst="rect">
            <a:avLst/>
          </a:prstGeom>
          <a:noFill/>
        </p:spPr>
      </p:pic>
      <p:pic>
        <p:nvPicPr>
          <p:cNvPr id="89465" name="Picture 377" descr="KarelNorthOpaque"/>
          <p:cNvPicPr>
            <a:picLocks noChangeAspect="1" noChangeArrowheads="1"/>
          </p:cNvPicPr>
          <p:nvPr/>
        </p:nvPicPr>
        <p:blipFill>
          <a:blip r:embed="rId5"/>
          <a:srcRect/>
          <a:stretch>
            <a:fillRect/>
          </a:stretch>
        </p:blipFill>
        <p:spPr bwMode="auto">
          <a:xfrm>
            <a:off x="2466975" y="2174875"/>
            <a:ext cx="422275" cy="422275"/>
          </a:xfrm>
          <a:prstGeom prst="rect">
            <a:avLst/>
          </a:prstGeom>
          <a:noFill/>
        </p:spPr>
      </p:pic>
      <p:pic>
        <p:nvPicPr>
          <p:cNvPr id="89466" name="Picture 378" descr="KarelNorth"/>
          <p:cNvPicPr>
            <a:picLocks noChangeAspect="1" noChangeArrowheads="1"/>
          </p:cNvPicPr>
          <p:nvPr/>
        </p:nvPicPr>
        <p:blipFill>
          <a:blip r:embed="rId7"/>
          <a:srcRect/>
          <a:stretch>
            <a:fillRect/>
          </a:stretch>
        </p:blipFill>
        <p:spPr bwMode="auto">
          <a:xfrm>
            <a:off x="2466975" y="1704975"/>
            <a:ext cx="422275" cy="422275"/>
          </a:xfrm>
          <a:prstGeom prst="rect">
            <a:avLst/>
          </a:prstGeom>
          <a:noFill/>
        </p:spPr>
      </p:pic>
      <p:pic>
        <p:nvPicPr>
          <p:cNvPr id="89467" name="Picture 379" descr="KarelNorthOpaque"/>
          <p:cNvPicPr>
            <a:picLocks noChangeAspect="1" noChangeArrowheads="1"/>
          </p:cNvPicPr>
          <p:nvPr/>
        </p:nvPicPr>
        <p:blipFill>
          <a:blip r:embed="rId5"/>
          <a:srcRect/>
          <a:stretch>
            <a:fillRect/>
          </a:stretch>
        </p:blipFill>
        <p:spPr bwMode="auto">
          <a:xfrm>
            <a:off x="2466975" y="1704975"/>
            <a:ext cx="422275" cy="422275"/>
          </a:xfrm>
          <a:prstGeom prst="rect">
            <a:avLst/>
          </a:prstGeom>
          <a:noFill/>
        </p:spPr>
      </p:pic>
      <p:pic>
        <p:nvPicPr>
          <p:cNvPr id="89468" name="Picture 380" descr="KarelWestOpaque"/>
          <p:cNvPicPr>
            <a:picLocks noChangeAspect="1" noChangeArrowheads="1"/>
          </p:cNvPicPr>
          <p:nvPr/>
        </p:nvPicPr>
        <p:blipFill>
          <a:blip r:embed="rId6"/>
          <a:srcRect/>
          <a:stretch>
            <a:fillRect/>
          </a:stretch>
        </p:blipFill>
        <p:spPr bwMode="auto">
          <a:xfrm>
            <a:off x="2466975" y="1704975"/>
            <a:ext cx="422275" cy="422275"/>
          </a:xfrm>
          <a:prstGeom prst="rect">
            <a:avLst/>
          </a:prstGeom>
          <a:noFill/>
        </p:spPr>
      </p:pic>
      <p:pic>
        <p:nvPicPr>
          <p:cNvPr id="89469" name="Picture 381" descr="KarelSouthOpaque"/>
          <p:cNvPicPr>
            <a:picLocks noChangeAspect="1" noChangeArrowheads="1"/>
          </p:cNvPicPr>
          <p:nvPr/>
        </p:nvPicPr>
        <p:blipFill>
          <a:blip r:embed="rId9"/>
          <a:srcRect/>
          <a:stretch>
            <a:fillRect/>
          </a:stretch>
        </p:blipFill>
        <p:spPr bwMode="auto">
          <a:xfrm>
            <a:off x="2466975" y="1704975"/>
            <a:ext cx="422275" cy="422275"/>
          </a:xfrm>
          <a:prstGeom prst="rect">
            <a:avLst/>
          </a:prstGeom>
          <a:noFill/>
        </p:spPr>
      </p:pic>
      <p:pic>
        <p:nvPicPr>
          <p:cNvPr id="89470" name="Picture 382" descr="KarelSouthOpaque"/>
          <p:cNvPicPr>
            <a:picLocks noChangeAspect="1" noChangeArrowheads="1"/>
          </p:cNvPicPr>
          <p:nvPr/>
        </p:nvPicPr>
        <p:blipFill>
          <a:blip r:embed="rId9"/>
          <a:srcRect/>
          <a:stretch>
            <a:fillRect/>
          </a:stretch>
        </p:blipFill>
        <p:spPr bwMode="auto">
          <a:xfrm>
            <a:off x="2466975" y="2174875"/>
            <a:ext cx="422275" cy="422275"/>
          </a:xfrm>
          <a:prstGeom prst="rect">
            <a:avLst/>
          </a:prstGeom>
          <a:noFill/>
        </p:spPr>
      </p:pic>
      <p:pic>
        <p:nvPicPr>
          <p:cNvPr id="89471" name="Picture 383" descr="KarelEastOpaque"/>
          <p:cNvPicPr>
            <a:picLocks noChangeAspect="1" noChangeArrowheads="1"/>
          </p:cNvPicPr>
          <p:nvPr/>
        </p:nvPicPr>
        <p:blipFill>
          <a:blip r:embed="rId4"/>
          <a:srcRect/>
          <a:stretch>
            <a:fillRect/>
          </a:stretch>
        </p:blipFill>
        <p:spPr bwMode="auto">
          <a:xfrm>
            <a:off x="2466975" y="2174875"/>
            <a:ext cx="422275" cy="422275"/>
          </a:xfrm>
          <a:prstGeom prst="rect">
            <a:avLst/>
          </a:prstGeom>
          <a:noFill/>
        </p:spPr>
      </p:pic>
      <p:pic>
        <p:nvPicPr>
          <p:cNvPr id="89472" name="Picture 384" descr="KarelEastOpaque"/>
          <p:cNvPicPr>
            <a:picLocks noChangeAspect="1" noChangeArrowheads="1"/>
          </p:cNvPicPr>
          <p:nvPr/>
        </p:nvPicPr>
        <p:blipFill>
          <a:blip r:embed="rId4"/>
          <a:srcRect/>
          <a:stretch>
            <a:fillRect/>
          </a:stretch>
        </p:blipFill>
        <p:spPr bwMode="auto">
          <a:xfrm>
            <a:off x="2936875" y="2174875"/>
            <a:ext cx="422275" cy="422275"/>
          </a:xfrm>
          <a:prstGeom prst="rect">
            <a:avLst/>
          </a:prstGeom>
          <a:noFill/>
        </p:spPr>
      </p:pic>
      <p:pic>
        <p:nvPicPr>
          <p:cNvPr id="89473" name="Picture 385" descr="KarelSouthOpaque"/>
          <p:cNvPicPr>
            <a:picLocks noChangeAspect="1" noChangeArrowheads="1"/>
          </p:cNvPicPr>
          <p:nvPr/>
        </p:nvPicPr>
        <p:blipFill>
          <a:blip r:embed="rId9"/>
          <a:srcRect/>
          <a:stretch>
            <a:fillRect/>
          </a:stretch>
        </p:blipFill>
        <p:spPr bwMode="auto">
          <a:xfrm>
            <a:off x="2936875" y="2174875"/>
            <a:ext cx="422275" cy="422275"/>
          </a:xfrm>
          <a:prstGeom prst="rect">
            <a:avLst/>
          </a:prstGeom>
          <a:noFill/>
        </p:spPr>
      </p:pic>
      <p:pic>
        <p:nvPicPr>
          <p:cNvPr id="89474" name="Picture 386" descr="KarelSouthOpaque"/>
          <p:cNvPicPr>
            <a:picLocks noChangeAspect="1" noChangeArrowheads="1"/>
          </p:cNvPicPr>
          <p:nvPr/>
        </p:nvPicPr>
        <p:blipFill>
          <a:blip r:embed="rId9"/>
          <a:srcRect/>
          <a:stretch>
            <a:fillRect/>
          </a:stretch>
        </p:blipFill>
        <p:spPr bwMode="auto">
          <a:xfrm>
            <a:off x="2936875" y="2644775"/>
            <a:ext cx="422275" cy="422275"/>
          </a:xfrm>
          <a:prstGeom prst="rect">
            <a:avLst/>
          </a:prstGeom>
          <a:noFill/>
        </p:spPr>
      </p:pic>
      <p:pic>
        <p:nvPicPr>
          <p:cNvPr id="89475" name="Picture 387" descr="KarelEastOpaque"/>
          <p:cNvPicPr>
            <a:picLocks noChangeAspect="1" noChangeArrowheads="1"/>
          </p:cNvPicPr>
          <p:nvPr/>
        </p:nvPicPr>
        <p:blipFill>
          <a:blip r:embed="rId4"/>
          <a:srcRect/>
          <a:stretch>
            <a:fillRect/>
          </a:stretch>
        </p:blipFill>
        <p:spPr bwMode="auto">
          <a:xfrm>
            <a:off x="2936875" y="2644775"/>
            <a:ext cx="422275" cy="422275"/>
          </a:xfrm>
          <a:prstGeom prst="rect">
            <a:avLst/>
          </a:prstGeom>
          <a:noFill/>
        </p:spPr>
      </p:pic>
      <p:pic>
        <p:nvPicPr>
          <p:cNvPr id="89476" name="Picture 388" descr="KarelEastOpaque"/>
          <p:cNvPicPr>
            <a:picLocks noChangeAspect="1" noChangeArrowheads="1"/>
          </p:cNvPicPr>
          <p:nvPr/>
        </p:nvPicPr>
        <p:blipFill>
          <a:blip r:embed="rId4"/>
          <a:srcRect/>
          <a:stretch>
            <a:fillRect/>
          </a:stretch>
        </p:blipFill>
        <p:spPr bwMode="auto">
          <a:xfrm>
            <a:off x="3406775" y="2644775"/>
            <a:ext cx="422275" cy="422275"/>
          </a:xfrm>
          <a:prstGeom prst="rect">
            <a:avLst/>
          </a:prstGeom>
          <a:noFill/>
        </p:spPr>
      </p:pic>
      <p:pic>
        <p:nvPicPr>
          <p:cNvPr id="89477" name="Picture 389" descr="KarelSouthOpaque"/>
          <p:cNvPicPr>
            <a:picLocks noChangeAspect="1" noChangeArrowheads="1"/>
          </p:cNvPicPr>
          <p:nvPr/>
        </p:nvPicPr>
        <p:blipFill>
          <a:blip r:embed="rId9"/>
          <a:srcRect/>
          <a:stretch>
            <a:fillRect/>
          </a:stretch>
        </p:blipFill>
        <p:spPr bwMode="auto">
          <a:xfrm>
            <a:off x="3406775" y="2644775"/>
            <a:ext cx="422275" cy="422275"/>
          </a:xfrm>
          <a:prstGeom prst="rect">
            <a:avLst/>
          </a:prstGeom>
          <a:noFill/>
        </p:spPr>
      </p:pic>
      <p:pic>
        <p:nvPicPr>
          <p:cNvPr id="89478" name="Picture 390" descr="KarelSouthOpaque"/>
          <p:cNvPicPr>
            <a:picLocks noChangeAspect="1" noChangeArrowheads="1"/>
          </p:cNvPicPr>
          <p:nvPr/>
        </p:nvPicPr>
        <p:blipFill>
          <a:blip r:embed="rId9"/>
          <a:srcRect/>
          <a:stretch>
            <a:fillRect/>
          </a:stretch>
        </p:blipFill>
        <p:spPr bwMode="auto">
          <a:xfrm>
            <a:off x="3406775" y="3114675"/>
            <a:ext cx="422275" cy="422275"/>
          </a:xfrm>
          <a:prstGeom prst="rect">
            <a:avLst/>
          </a:prstGeom>
          <a:noFill/>
        </p:spPr>
      </p:pic>
      <p:pic>
        <p:nvPicPr>
          <p:cNvPr id="89479" name="Picture 391" descr="KarelEastOpaque"/>
          <p:cNvPicPr>
            <a:picLocks noChangeAspect="1" noChangeArrowheads="1"/>
          </p:cNvPicPr>
          <p:nvPr/>
        </p:nvPicPr>
        <p:blipFill>
          <a:blip r:embed="rId4"/>
          <a:srcRect/>
          <a:stretch>
            <a:fillRect/>
          </a:stretch>
        </p:blipFill>
        <p:spPr bwMode="auto">
          <a:xfrm>
            <a:off x="3406775" y="3114675"/>
            <a:ext cx="422275" cy="422275"/>
          </a:xfrm>
          <a:prstGeom prst="rect">
            <a:avLst/>
          </a:prstGeom>
          <a:noFill/>
        </p:spPr>
      </p:pic>
      <p:pic>
        <p:nvPicPr>
          <p:cNvPr id="89480" name="Picture 392" descr="KarelEastOpaque"/>
          <p:cNvPicPr>
            <a:picLocks noChangeAspect="1" noChangeArrowheads="1"/>
          </p:cNvPicPr>
          <p:nvPr/>
        </p:nvPicPr>
        <p:blipFill>
          <a:blip r:embed="rId4"/>
          <a:srcRect/>
          <a:stretch>
            <a:fillRect/>
          </a:stretch>
        </p:blipFill>
        <p:spPr bwMode="auto">
          <a:xfrm>
            <a:off x="3876675" y="3114675"/>
            <a:ext cx="422275" cy="422275"/>
          </a:xfrm>
          <a:prstGeom prst="rect">
            <a:avLst/>
          </a:prstGeom>
          <a:noFill/>
        </p:spPr>
      </p:pic>
      <p:pic>
        <p:nvPicPr>
          <p:cNvPr id="89481" name="Picture 393" descr="KarelSouthOpaque"/>
          <p:cNvPicPr>
            <a:picLocks noChangeAspect="1" noChangeArrowheads="1"/>
          </p:cNvPicPr>
          <p:nvPr/>
        </p:nvPicPr>
        <p:blipFill>
          <a:blip r:embed="rId9"/>
          <a:srcRect/>
          <a:stretch>
            <a:fillRect/>
          </a:stretch>
        </p:blipFill>
        <p:spPr bwMode="auto">
          <a:xfrm>
            <a:off x="3876675" y="3114675"/>
            <a:ext cx="422275" cy="422275"/>
          </a:xfrm>
          <a:prstGeom prst="rect">
            <a:avLst/>
          </a:prstGeom>
          <a:noFill/>
        </p:spPr>
      </p:pic>
      <p:pic>
        <p:nvPicPr>
          <p:cNvPr id="89482" name="Picture 394" descr="KarelSouthOpaque"/>
          <p:cNvPicPr>
            <a:picLocks noChangeAspect="1" noChangeArrowheads="1"/>
          </p:cNvPicPr>
          <p:nvPr/>
        </p:nvPicPr>
        <p:blipFill>
          <a:blip r:embed="rId9"/>
          <a:srcRect/>
          <a:stretch>
            <a:fillRect/>
          </a:stretch>
        </p:blipFill>
        <p:spPr bwMode="auto">
          <a:xfrm>
            <a:off x="3876675" y="3584575"/>
            <a:ext cx="422275" cy="422275"/>
          </a:xfrm>
          <a:prstGeom prst="rect">
            <a:avLst/>
          </a:prstGeom>
          <a:noFill/>
        </p:spPr>
      </p:pic>
      <p:pic>
        <p:nvPicPr>
          <p:cNvPr id="89483" name="Picture 395" descr="KarelEastOpaque"/>
          <p:cNvPicPr>
            <a:picLocks noChangeAspect="1" noChangeArrowheads="1"/>
          </p:cNvPicPr>
          <p:nvPr/>
        </p:nvPicPr>
        <p:blipFill>
          <a:blip r:embed="rId4"/>
          <a:srcRect/>
          <a:stretch>
            <a:fillRect/>
          </a:stretch>
        </p:blipFill>
        <p:spPr bwMode="auto">
          <a:xfrm>
            <a:off x="3876675" y="3584575"/>
            <a:ext cx="422275" cy="422275"/>
          </a:xfrm>
          <a:prstGeom prst="rect">
            <a:avLst/>
          </a:prstGeom>
          <a:noFill/>
        </p:spPr>
      </p:pic>
      <p:pic>
        <p:nvPicPr>
          <p:cNvPr id="89484" name="Picture 396" descr="KarelEastOpaque"/>
          <p:cNvPicPr>
            <a:picLocks noChangeAspect="1" noChangeArrowheads="1"/>
          </p:cNvPicPr>
          <p:nvPr/>
        </p:nvPicPr>
        <p:blipFill>
          <a:blip r:embed="rId4"/>
          <a:srcRect/>
          <a:stretch>
            <a:fillRect/>
          </a:stretch>
        </p:blipFill>
        <p:spPr bwMode="auto">
          <a:xfrm>
            <a:off x="4346575" y="3584575"/>
            <a:ext cx="422275" cy="422275"/>
          </a:xfrm>
          <a:prstGeom prst="rect">
            <a:avLst/>
          </a:prstGeom>
          <a:noFill/>
        </p:spPr>
      </p:pic>
      <p:pic>
        <p:nvPicPr>
          <p:cNvPr id="89485" name="Picture 397" descr="KarelSouthOpaque"/>
          <p:cNvPicPr>
            <a:picLocks noChangeAspect="1" noChangeArrowheads="1"/>
          </p:cNvPicPr>
          <p:nvPr/>
        </p:nvPicPr>
        <p:blipFill>
          <a:blip r:embed="rId9"/>
          <a:srcRect/>
          <a:stretch>
            <a:fillRect/>
          </a:stretch>
        </p:blipFill>
        <p:spPr bwMode="auto">
          <a:xfrm>
            <a:off x="4346575" y="3584575"/>
            <a:ext cx="422275" cy="422275"/>
          </a:xfrm>
          <a:prstGeom prst="rect">
            <a:avLst/>
          </a:prstGeom>
          <a:noFill/>
        </p:spPr>
      </p:pic>
      <p:pic>
        <p:nvPicPr>
          <p:cNvPr id="89486" name="Picture 398" descr="KarelSouthOpaque"/>
          <p:cNvPicPr>
            <a:picLocks noChangeAspect="1" noChangeArrowheads="1"/>
          </p:cNvPicPr>
          <p:nvPr/>
        </p:nvPicPr>
        <p:blipFill>
          <a:blip r:embed="rId9"/>
          <a:srcRect/>
          <a:stretch>
            <a:fillRect/>
          </a:stretch>
        </p:blipFill>
        <p:spPr bwMode="auto">
          <a:xfrm>
            <a:off x="4346575" y="4054475"/>
            <a:ext cx="422275" cy="422275"/>
          </a:xfrm>
          <a:prstGeom prst="rect">
            <a:avLst/>
          </a:prstGeom>
          <a:noFill/>
        </p:spPr>
      </p:pic>
      <p:pic>
        <p:nvPicPr>
          <p:cNvPr id="89487" name="Picture 399" descr="KarelEastOpaque"/>
          <p:cNvPicPr>
            <a:picLocks noChangeAspect="1" noChangeArrowheads="1"/>
          </p:cNvPicPr>
          <p:nvPr/>
        </p:nvPicPr>
        <p:blipFill>
          <a:blip r:embed="rId4"/>
          <a:srcRect/>
          <a:stretch>
            <a:fillRect/>
          </a:stretch>
        </p:blipFill>
        <p:spPr bwMode="auto">
          <a:xfrm>
            <a:off x="4346575" y="4054475"/>
            <a:ext cx="422275" cy="422275"/>
          </a:xfrm>
          <a:prstGeom prst="rect">
            <a:avLst/>
          </a:prstGeom>
          <a:noFill/>
        </p:spPr>
      </p:pic>
      <p:pic>
        <p:nvPicPr>
          <p:cNvPr id="89488" name="Picture 400" descr="KarelEastOpaque"/>
          <p:cNvPicPr>
            <a:picLocks noChangeAspect="1" noChangeArrowheads="1"/>
          </p:cNvPicPr>
          <p:nvPr/>
        </p:nvPicPr>
        <p:blipFill>
          <a:blip r:embed="rId4"/>
          <a:srcRect/>
          <a:stretch>
            <a:fillRect/>
          </a:stretch>
        </p:blipFill>
        <p:spPr bwMode="auto">
          <a:xfrm>
            <a:off x="4816475" y="4054475"/>
            <a:ext cx="422275" cy="422275"/>
          </a:xfrm>
          <a:prstGeom prst="rect">
            <a:avLst/>
          </a:prstGeom>
          <a:noFill/>
        </p:spPr>
      </p:pic>
      <p:pic>
        <p:nvPicPr>
          <p:cNvPr id="89489" name="Picture 401" descr="KarelSouthOpaque"/>
          <p:cNvPicPr>
            <a:picLocks noChangeAspect="1" noChangeArrowheads="1"/>
          </p:cNvPicPr>
          <p:nvPr/>
        </p:nvPicPr>
        <p:blipFill>
          <a:blip r:embed="rId9"/>
          <a:srcRect/>
          <a:stretch>
            <a:fillRect/>
          </a:stretch>
        </p:blipFill>
        <p:spPr bwMode="auto">
          <a:xfrm>
            <a:off x="4816475" y="4054475"/>
            <a:ext cx="422275" cy="422275"/>
          </a:xfrm>
          <a:prstGeom prst="rect">
            <a:avLst/>
          </a:prstGeom>
          <a:noFill/>
        </p:spPr>
      </p:pic>
      <p:pic>
        <p:nvPicPr>
          <p:cNvPr id="89490" name="Picture 402" descr="KarelSouthOpaque"/>
          <p:cNvPicPr>
            <a:picLocks noChangeAspect="1" noChangeArrowheads="1"/>
          </p:cNvPicPr>
          <p:nvPr/>
        </p:nvPicPr>
        <p:blipFill>
          <a:blip r:embed="rId9"/>
          <a:srcRect/>
          <a:stretch>
            <a:fillRect/>
          </a:stretch>
        </p:blipFill>
        <p:spPr bwMode="auto">
          <a:xfrm>
            <a:off x="4816475" y="4524375"/>
            <a:ext cx="422275" cy="422275"/>
          </a:xfrm>
          <a:prstGeom prst="rect">
            <a:avLst/>
          </a:prstGeom>
          <a:noFill/>
        </p:spPr>
      </p:pic>
      <p:pic>
        <p:nvPicPr>
          <p:cNvPr id="89491" name="Picture 403" descr="KarelEastOpaque"/>
          <p:cNvPicPr>
            <a:picLocks noChangeAspect="1" noChangeArrowheads="1"/>
          </p:cNvPicPr>
          <p:nvPr/>
        </p:nvPicPr>
        <p:blipFill>
          <a:blip r:embed="rId4"/>
          <a:srcRect/>
          <a:stretch>
            <a:fillRect/>
          </a:stretch>
        </p:blipFill>
        <p:spPr bwMode="auto">
          <a:xfrm>
            <a:off x="4816475" y="4524375"/>
            <a:ext cx="422275" cy="422275"/>
          </a:xfrm>
          <a:prstGeom prst="rect">
            <a:avLst/>
          </a:prstGeom>
          <a:noFill/>
        </p:spPr>
      </p:pic>
      <p:pic>
        <p:nvPicPr>
          <p:cNvPr id="89492" name="Picture 404" descr="KarelEastOpaque"/>
          <p:cNvPicPr>
            <a:picLocks noChangeAspect="1" noChangeArrowheads="1"/>
          </p:cNvPicPr>
          <p:nvPr/>
        </p:nvPicPr>
        <p:blipFill>
          <a:blip r:embed="rId4"/>
          <a:srcRect/>
          <a:stretch>
            <a:fillRect/>
          </a:stretch>
        </p:blipFill>
        <p:spPr bwMode="auto">
          <a:xfrm>
            <a:off x="5286375" y="4524375"/>
            <a:ext cx="422275" cy="422275"/>
          </a:xfrm>
          <a:prstGeom prst="rect">
            <a:avLst/>
          </a:prstGeom>
          <a:noFill/>
        </p:spPr>
      </p:pic>
      <p:pic>
        <p:nvPicPr>
          <p:cNvPr id="89493" name="Picture 405" descr="KarelSouthOpaque"/>
          <p:cNvPicPr>
            <a:picLocks noChangeAspect="1" noChangeArrowheads="1"/>
          </p:cNvPicPr>
          <p:nvPr/>
        </p:nvPicPr>
        <p:blipFill>
          <a:blip r:embed="rId9"/>
          <a:srcRect/>
          <a:stretch>
            <a:fillRect/>
          </a:stretch>
        </p:blipFill>
        <p:spPr bwMode="auto">
          <a:xfrm>
            <a:off x="5286375" y="4524375"/>
            <a:ext cx="422275" cy="422275"/>
          </a:xfrm>
          <a:prstGeom prst="rect">
            <a:avLst/>
          </a:prstGeom>
          <a:noFill/>
        </p:spPr>
      </p:pic>
      <p:pic>
        <p:nvPicPr>
          <p:cNvPr id="89494" name="Picture 406" descr="KarelSouthOpaque"/>
          <p:cNvPicPr>
            <a:picLocks noChangeAspect="1" noChangeArrowheads="1"/>
          </p:cNvPicPr>
          <p:nvPr/>
        </p:nvPicPr>
        <p:blipFill>
          <a:blip r:embed="rId9"/>
          <a:srcRect/>
          <a:stretch>
            <a:fillRect/>
          </a:stretch>
        </p:blipFill>
        <p:spPr bwMode="auto">
          <a:xfrm>
            <a:off x="5286375" y="4994275"/>
            <a:ext cx="422275" cy="422275"/>
          </a:xfrm>
          <a:prstGeom prst="rect">
            <a:avLst/>
          </a:prstGeom>
          <a:noFill/>
        </p:spPr>
      </p:pic>
      <p:pic>
        <p:nvPicPr>
          <p:cNvPr id="89495" name="Picture 407" descr="KarelEastOpaque"/>
          <p:cNvPicPr>
            <a:picLocks noChangeAspect="1" noChangeArrowheads="1"/>
          </p:cNvPicPr>
          <p:nvPr/>
        </p:nvPicPr>
        <p:blipFill>
          <a:blip r:embed="rId4"/>
          <a:srcRect/>
          <a:stretch>
            <a:fillRect/>
          </a:stretch>
        </p:blipFill>
        <p:spPr bwMode="auto">
          <a:xfrm>
            <a:off x="5286375" y="4994275"/>
            <a:ext cx="422275" cy="422275"/>
          </a:xfrm>
          <a:prstGeom prst="rect">
            <a:avLst/>
          </a:prstGeom>
          <a:noFill/>
        </p:spPr>
      </p:pic>
      <p:pic>
        <p:nvPicPr>
          <p:cNvPr id="89496" name="Picture 408" descr="KarelEastOpaque"/>
          <p:cNvPicPr>
            <a:picLocks noChangeAspect="1" noChangeArrowheads="1"/>
          </p:cNvPicPr>
          <p:nvPr/>
        </p:nvPicPr>
        <p:blipFill>
          <a:blip r:embed="rId4"/>
          <a:srcRect/>
          <a:stretch>
            <a:fillRect/>
          </a:stretch>
        </p:blipFill>
        <p:spPr bwMode="auto">
          <a:xfrm>
            <a:off x="5756275" y="4994275"/>
            <a:ext cx="422275" cy="422275"/>
          </a:xfrm>
          <a:prstGeom prst="rect">
            <a:avLst/>
          </a:prstGeom>
          <a:noFill/>
        </p:spPr>
      </p:pic>
      <p:pic>
        <p:nvPicPr>
          <p:cNvPr id="89497" name="Picture 409" descr="KarelSouthOpaque"/>
          <p:cNvPicPr>
            <a:picLocks noChangeAspect="1" noChangeArrowheads="1"/>
          </p:cNvPicPr>
          <p:nvPr/>
        </p:nvPicPr>
        <p:blipFill>
          <a:blip r:embed="rId9"/>
          <a:srcRect/>
          <a:stretch>
            <a:fillRect/>
          </a:stretch>
        </p:blipFill>
        <p:spPr bwMode="auto">
          <a:xfrm>
            <a:off x="5756275" y="4994275"/>
            <a:ext cx="422275" cy="422275"/>
          </a:xfrm>
          <a:prstGeom prst="rect">
            <a:avLst/>
          </a:prstGeom>
          <a:noFill/>
        </p:spPr>
      </p:pic>
      <p:pic>
        <p:nvPicPr>
          <p:cNvPr id="89498" name="Picture 410" descr="KarelSouthOpaque"/>
          <p:cNvPicPr>
            <a:picLocks noChangeAspect="1" noChangeArrowheads="1"/>
          </p:cNvPicPr>
          <p:nvPr/>
        </p:nvPicPr>
        <p:blipFill>
          <a:blip r:embed="rId9"/>
          <a:srcRect/>
          <a:stretch>
            <a:fillRect/>
          </a:stretch>
        </p:blipFill>
        <p:spPr bwMode="auto">
          <a:xfrm>
            <a:off x="5756275" y="5464175"/>
            <a:ext cx="422275" cy="422275"/>
          </a:xfrm>
          <a:prstGeom prst="rect">
            <a:avLst/>
          </a:prstGeom>
          <a:noFill/>
        </p:spPr>
      </p:pic>
      <p:pic>
        <p:nvPicPr>
          <p:cNvPr id="89499" name="Picture 411" descr="KarelEastOpaque"/>
          <p:cNvPicPr>
            <a:picLocks noChangeAspect="1" noChangeArrowheads="1"/>
          </p:cNvPicPr>
          <p:nvPr/>
        </p:nvPicPr>
        <p:blipFill>
          <a:blip r:embed="rId4"/>
          <a:srcRect/>
          <a:stretch>
            <a:fillRect/>
          </a:stretch>
        </p:blipFill>
        <p:spPr bwMode="auto">
          <a:xfrm>
            <a:off x="5756275" y="5464175"/>
            <a:ext cx="422275" cy="422275"/>
          </a:xfrm>
          <a:prstGeom prst="rect">
            <a:avLst/>
          </a:prstGeom>
          <a:noFill/>
        </p:spPr>
      </p:pic>
      <p:pic>
        <p:nvPicPr>
          <p:cNvPr id="89500" name="Picture 412" descr="KarelEastOpaque"/>
          <p:cNvPicPr>
            <a:picLocks noChangeAspect="1" noChangeArrowheads="1"/>
          </p:cNvPicPr>
          <p:nvPr/>
        </p:nvPicPr>
        <p:blipFill>
          <a:blip r:embed="rId4"/>
          <a:srcRect/>
          <a:stretch>
            <a:fillRect/>
          </a:stretch>
        </p:blipFill>
        <p:spPr bwMode="auto">
          <a:xfrm>
            <a:off x="6226175" y="5464175"/>
            <a:ext cx="422275" cy="422275"/>
          </a:xfrm>
          <a:prstGeom prst="rect">
            <a:avLst/>
          </a:prstGeom>
          <a:noFill/>
        </p:spPr>
      </p:pic>
      <p:pic>
        <p:nvPicPr>
          <p:cNvPr id="89501" name="Picture 413" descr="KarelSouthOpaque"/>
          <p:cNvPicPr>
            <a:picLocks noChangeAspect="1" noChangeArrowheads="1"/>
          </p:cNvPicPr>
          <p:nvPr/>
        </p:nvPicPr>
        <p:blipFill>
          <a:blip r:embed="rId9"/>
          <a:srcRect/>
          <a:stretch>
            <a:fillRect/>
          </a:stretch>
        </p:blipFill>
        <p:spPr bwMode="auto">
          <a:xfrm>
            <a:off x="6226175" y="5464175"/>
            <a:ext cx="422275" cy="422275"/>
          </a:xfrm>
          <a:prstGeom prst="rect">
            <a:avLst/>
          </a:prstGeom>
          <a:noFill/>
        </p:spPr>
      </p:pic>
      <p:pic>
        <p:nvPicPr>
          <p:cNvPr id="89502" name="Picture 414" descr="KarelSouthOpaque"/>
          <p:cNvPicPr>
            <a:picLocks noChangeAspect="1" noChangeArrowheads="1"/>
          </p:cNvPicPr>
          <p:nvPr/>
        </p:nvPicPr>
        <p:blipFill>
          <a:blip r:embed="rId9"/>
          <a:srcRect/>
          <a:stretch>
            <a:fillRect/>
          </a:stretch>
        </p:blipFill>
        <p:spPr bwMode="auto">
          <a:xfrm>
            <a:off x="6226175" y="5934075"/>
            <a:ext cx="422275" cy="422275"/>
          </a:xfrm>
          <a:prstGeom prst="rect">
            <a:avLst/>
          </a:prstGeom>
          <a:noFill/>
        </p:spPr>
      </p:pic>
      <p:pic>
        <p:nvPicPr>
          <p:cNvPr id="89503" name="Picture 415" descr="KarelEastOpaque"/>
          <p:cNvPicPr>
            <a:picLocks noChangeAspect="1" noChangeArrowheads="1"/>
          </p:cNvPicPr>
          <p:nvPr/>
        </p:nvPicPr>
        <p:blipFill>
          <a:blip r:embed="rId4"/>
          <a:srcRect/>
          <a:stretch>
            <a:fillRect/>
          </a:stretch>
        </p:blipFill>
        <p:spPr bwMode="auto">
          <a:xfrm>
            <a:off x="6226175" y="5934075"/>
            <a:ext cx="422275" cy="422275"/>
          </a:xfrm>
          <a:prstGeom prst="rect">
            <a:avLst/>
          </a:prstGeom>
          <a:noFill/>
        </p:spPr>
      </p:pic>
      <p:pic>
        <p:nvPicPr>
          <p:cNvPr id="89504" name="Picture 416" descr="KarelNorthOpaque"/>
          <p:cNvPicPr>
            <a:picLocks noChangeAspect="1" noChangeArrowheads="1"/>
          </p:cNvPicPr>
          <p:nvPr/>
        </p:nvPicPr>
        <p:blipFill>
          <a:blip r:embed="rId5"/>
          <a:srcRect/>
          <a:stretch>
            <a:fillRect/>
          </a:stretch>
        </p:blipFill>
        <p:spPr bwMode="auto">
          <a:xfrm>
            <a:off x="6226175" y="5934075"/>
            <a:ext cx="422275" cy="422275"/>
          </a:xfrm>
          <a:prstGeom prst="rect">
            <a:avLst/>
          </a:prstGeom>
          <a:noFill/>
        </p:spPr>
      </p:pic>
      <p:pic>
        <p:nvPicPr>
          <p:cNvPr id="89505" name="Picture 417" descr="KarelNorthOpaque"/>
          <p:cNvPicPr>
            <a:picLocks noChangeAspect="1" noChangeArrowheads="1"/>
          </p:cNvPicPr>
          <p:nvPr/>
        </p:nvPicPr>
        <p:blipFill>
          <a:blip r:embed="rId5"/>
          <a:srcRect/>
          <a:stretch>
            <a:fillRect/>
          </a:stretch>
        </p:blipFill>
        <p:spPr bwMode="auto">
          <a:xfrm>
            <a:off x="6226175" y="5464175"/>
            <a:ext cx="422275" cy="422275"/>
          </a:xfrm>
          <a:prstGeom prst="rect">
            <a:avLst/>
          </a:prstGeom>
          <a:noFill/>
        </p:spPr>
      </p:pic>
      <p:pic>
        <p:nvPicPr>
          <p:cNvPr id="89506" name="Picture 418" descr="KarelWestOpaque"/>
          <p:cNvPicPr>
            <a:picLocks noChangeAspect="1" noChangeArrowheads="1"/>
          </p:cNvPicPr>
          <p:nvPr/>
        </p:nvPicPr>
        <p:blipFill>
          <a:blip r:embed="rId6"/>
          <a:srcRect/>
          <a:stretch>
            <a:fillRect/>
          </a:stretch>
        </p:blipFill>
        <p:spPr bwMode="auto">
          <a:xfrm>
            <a:off x="6226175" y="5464175"/>
            <a:ext cx="422275" cy="422275"/>
          </a:xfrm>
          <a:prstGeom prst="rect">
            <a:avLst/>
          </a:prstGeom>
          <a:noFill/>
        </p:spPr>
      </p:pic>
      <p:pic>
        <p:nvPicPr>
          <p:cNvPr id="89507" name="Picture 419" descr="KarelWestOpaque"/>
          <p:cNvPicPr>
            <a:picLocks noChangeAspect="1" noChangeArrowheads="1"/>
          </p:cNvPicPr>
          <p:nvPr/>
        </p:nvPicPr>
        <p:blipFill>
          <a:blip r:embed="rId6"/>
          <a:srcRect/>
          <a:stretch>
            <a:fillRect/>
          </a:stretch>
        </p:blipFill>
        <p:spPr bwMode="auto">
          <a:xfrm>
            <a:off x="5756275" y="5464175"/>
            <a:ext cx="422275" cy="422275"/>
          </a:xfrm>
          <a:prstGeom prst="rect">
            <a:avLst/>
          </a:prstGeom>
          <a:noFill/>
        </p:spPr>
      </p:pic>
      <p:pic>
        <p:nvPicPr>
          <p:cNvPr id="89508" name="Picture 420" descr="KarelNorthOpaque"/>
          <p:cNvPicPr>
            <a:picLocks noChangeAspect="1" noChangeArrowheads="1"/>
          </p:cNvPicPr>
          <p:nvPr/>
        </p:nvPicPr>
        <p:blipFill>
          <a:blip r:embed="rId5"/>
          <a:srcRect/>
          <a:stretch>
            <a:fillRect/>
          </a:stretch>
        </p:blipFill>
        <p:spPr bwMode="auto">
          <a:xfrm>
            <a:off x="5756275" y="5464175"/>
            <a:ext cx="422275" cy="422275"/>
          </a:xfrm>
          <a:prstGeom prst="rect">
            <a:avLst/>
          </a:prstGeom>
          <a:noFill/>
        </p:spPr>
      </p:pic>
      <p:pic>
        <p:nvPicPr>
          <p:cNvPr id="89509" name="Picture 421" descr="KarelNorthOpaque"/>
          <p:cNvPicPr>
            <a:picLocks noChangeAspect="1" noChangeArrowheads="1"/>
          </p:cNvPicPr>
          <p:nvPr/>
        </p:nvPicPr>
        <p:blipFill>
          <a:blip r:embed="rId5"/>
          <a:srcRect/>
          <a:stretch>
            <a:fillRect/>
          </a:stretch>
        </p:blipFill>
        <p:spPr bwMode="auto">
          <a:xfrm>
            <a:off x="5756275" y="4994275"/>
            <a:ext cx="422275" cy="422275"/>
          </a:xfrm>
          <a:prstGeom prst="rect">
            <a:avLst/>
          </a:prstGeom>
          <a:noFill/>
        </p:spPr>
      </p:pic>
      <p:pic>
        <p:nvPicPr>
          <p:cNvPr id="89510" name="Picture 422" descr="KarelWestOpaque"/>
          <p:cNvPicPr>
            <a:picLocks noChangeAspect="1" noChangeArrowheads="1"/>
          </p:cNvPicPr>
          <p:nvPr/>
        </p:nvPicPr>
        <p:blipFill>
          <a:blip r:embed="rId6"/>
          <a:srcRect/>
          <a:stretch>
            <a:fillRect/>
          </a:stretch>
        </p:blipFill>
        <p:spPr bwMode="auto">
          <a:xfrm>
            <a:off x="5756275" y="4994275"/>
            <a:ext cx="422275" cy="422275"/>
          </a:xfrm>
          <a:prstGeom prst="rect">
            <a:avLst/>
          </a:prstGeom>
          <a:noFill/>
        </p:spPr>
      </p:pic>
      <p:pic>
        <p:nvPicPr>
          <p:cNvPr id="89511" name="Picture 423" descr="KarelWestOpaque"/>
          <p:cNvPicPr>
            <a:picLocks noChangeAspect="1" noChangeArrowheads="1"/>
          </p:cNvPicPr>
          <p:nvPr/>
        </p:nvPicPr>
        <p:blipFill>
          <a:blip r:embed="rId6"/>
          <a:srcRect/>
          <a:stretch>
            <a:fillRect/>
          </a:stretch>
        </p:blipFill>
        <p:spPr bwMode="auto">
          <a:xfrm>
            <a:off x="5286375" y="4994275"/>
            <a:ext cx="422275" cy="422275"/>
          </a:xfrm>
          <a:prstGeom prst="rect">
            <a:avLst/>
          </a:prstGeom>
          <a:noFill/>
        </p:spPr>
      </p:pic>
      <p:pic>
        <p:nvPicPr>
          <p:cNvPr id="89512" name="Picture 424" descr="KarelNorthOpaque"/>
          <p:cNvPicPr>
            <a:picLocks noChangeAspect="1" noChangeArrowheads="1"/>
          </p:cNvPicPr>
          <p:nvPr/>
        </p:nvPicPr>
        <p:blipFill>
          <a:blip r:embed="rId5"/>
          <a:srcRect/>
          <a:stretch>
            <a:fillRect/>
          </a:stretch>
        </p:blipFill>
        <p:spPr bwMode="auto">
          <a:xfrm>
            <a:off x="5286375" y="4994275"/>
            <a:ext cx="422275" cy="422275"/>
          </a:xfrm>
          <a:prstGeom prst="rect">
            <a:avLst/>
          </a:prstGeom>
          <a:noFill/>
        </p:spPr>
      </p:pic>
      <p:pic>
        <p:nvPicPr>
          <p:cNvPr id="89513" name="Picture 425" descr="KarelNorthOpaque"/>
          <p:cNvPicPr>
            <a:picLocks noChangeAspect="1" noChangeArrowheads="1"/>
          </p:cNvPicPr>
          <p:nvPr/>
        </p:nvPicPr>
        <p:blipFill>
          <a:blip r:embed="rId5"/>
          <a:srcRect/>
          <a:stretch>
            <a:fillRect/>
          </a:stretch>
        </p:blipFill>
        <p:spPr bwMode="auto">
          <a:xfrm>
            <a:off x="5286375" y="4524375"/>
            <a:ext cx="422275" cy="422275"/>
          </a:xfrm>
          <a:prstGeom prst="rect">
            <a:avLst/>
          </a:prstGeom>
          <a:noFill/>
        </p:spPr>
      </p:pic>
      <p:pic>
        <p:nvPicPr>
          <p:cNvPr id="89514" name="Picture 426" descr="KarelWestOpaque"/>
          <p:cNvPicPr>
            <a:picLocks noChangeAspect="1" noChangeArrowheads="1"/>
          </p:cNvPicPr>
          <p:nvPr/>
        </p:nvPicPr>
        <p:blipFill>
          <a:blip r:embed="rId6"/>
          <a:srcRect/>
          <a:stretch>
            <a:fillRect/>
          </a:stretch>
        </p:blipFill>
        <p:spPr bwMode="auto">
          <a:xfrm>
            <a:off x="5286375" y="4524375"/>
            <a:ext cx="422275" cy="422275"/>
          </a:xfrm>
          <a:prstGeom prst="rect">
            <a:avLst/>
          </a:prstGeom>
          <a:noFill/>
        </p:spPr>
      </p:pic>
      <p:pic>
        <p:nvPicPr>
          <p:cNvPr id="89515" name="Picture 427" descr="KarelWestOpaque"/>
          <p:cNvPicPr>
            <a:picLocks noChangeAspect="1" noChangeArrowheads="1"/>
          </p:cNvPicPr>
          <p:nvPr/>
        </p:nvPicPr>
        <p:blipFill>
          <a:blip r:embed="rId6"/>
          <a:srcRect/>
          <a:stretch>
            <a:fillRect/>
          </a:stretch>
        </p:blipFill>
        <p:spPr bwMode="auto">
          <a:xfrm>
            <a:off x="4816475" y="4524375"/>
            <a:ext cx="422275" cy="422275"/>
          </a:xfrm>
          <a:prstGeom prst="rect">
            <a:avLst/>
          </a:prstGeom>
          <a:noFill/>
        </p:spPr>
      </p:pic>
      <p:pic>
        <p:nvPicPr>
          <p:cNvPr id="89516" name="Picture 428" descr="KarelNorthOpaque"/>
          <p:cNvPicPr>
            <a:picLocks noChangeAspect="1" noChangeArrowheads="1"/>
          </p:cNvPicPr>
          <p:nvPr/>
        </p:nvPicPr>
        <p:blipFill>
          <a:blip r:embed="rId5"/>
          <a:srcRect/>
          <a:stretch>
            <a:fillRect/>
          </a:stretch>
        </p:blipFill>
        <p:spPr bwMode="auto">
          <a:xfrm>
            <a:off x="4816475" y="4524375"/>
            <a:ext cx="422275" cy="422275"/>
          </a:xfrm>
          <a:prstGeom prst="rect">
            <a:avLst/>
          </a:prstGeom>
          <a:noFill/>
        </p:spPr>
      </p:pic>
      <p:pic>
        <p:nvPicPr>
          <p:cNvPr id="89517" name="Picture 429" descr="KarelNorthOpaque"/>
          <p:cNvPicPr>
            <a:picLocks noChangeAspect="1" noChangeArrowheads="1"/>
          </p:cNvPicPr>
          <p:nvPr/>
        </p:nvPicPr>
        <p:blipFill>
          <a:blip r:embed="rId5"/>
          <a:srcRect/>
          <a:stretch>
            <a:fillRect/>
          </a:stretch>
        </p:blipFill>
        <p:spPr bwMode="auto">
          <a:xfrm>
            <a:off x="4816475" y="4054475"/>
            <a:ext cx="422275" cy="422275"/>
          </a:xfrm>
          <a:prstGeom prst="rect">
            <a:avLst/>
          </a:prstGeom>
          <a:noFill/>
        </p:spPr>
      </p:pic>
      <p:pic>
        <p:nvPicPr>
          <p:cNvPr id="89518" name="Picture 430" descr="KarelWestOpaque"/>
          <p:cNvPicPr>
            <a:picLocks noChangeAspect="1" noChangeArrowheads="1"/>
          </p:cNvPicPr>
          <p:nvPr/>
        </p:nvPicPr>
        <p:blipFill>
          <a:blip r:embed="rId6"/>
          <a:srcRect/>
          <a:stretch>
            <a:fillRect/>
          </a:stretch>
        </p:blipFill>
        <p:spPr bwMode="auto">
          <a:xfrm>
            <a:off x="4816475" y="4054475"/>
            <a:ext cx="422275" cy="422275"/>
          </a:xfrm>
          <a:prstGeom prst="rect">
            <a:avLst/>
          </a:prstGeom>
          <a:noFill/>
        </p:spPr>
      </p:pic>
      <p:pic>
        <p:nvPicPr>
          <p:cNvPr id="89519" name="Picture 431" descr="KarelWestOpaque"/>
          <p:cNvPicPr>
            <a:picLocks noChangeAspect="1" noChangeArrowheads="1"/>
          </p:cNvPicPr>
          <p:nvPr/>
        </p:nvPicPr>
        <p:blipFill>
          <a:blip r:embed="rId6"/>
          <a:srcRect/>
          <a:stretch>
            <a:fillRect/>
          </a:stretch>
        </p:blipFill>
        <p:spPr bwMode="auto">
          <a:xfrm>
            <a:off x="4346575" y="4054475"/>
            <a:ext cx="422275" cy="422275"/>
          </a:xfrm>
          <a:prstGeom prst="rect">
            <a:avLst/>
          </a:prstGeom>
          <a:noFill/>
        </p:spPr>
      </p:pic>
      <p:pic>
        <p:nvPicPr>
          <p:cNvPr id="89520" name="Picture 432" descr="KarelNorthOpaque"/>
          <p:cNvPicPr>
            <a:picLocks noChangeAspect="1" noChangeArrowheads="1"/>
          </p:cNvPicPr>
          <p:nvPr/>
        </p:nvPicPr>
        <p:blipFill>
          <a:blip r:embed="rId5"/>
          <a:srcRect/>
          <a:stretch>
            <a:fillRect/>
          </a:stretch>
        </p:blipFill>
        <p:spPr bwMode="auto">
          <a:xfrm>
            <a:off x="4346575" y="4054475"/>
            <a:ext cx="422275" cy="422275"/>
          </a:xfrm>
          <a:prstGeom prst="rect">
            <a:avLst/>
          </a:prstGeom>
          <a:noFill/>
        </p:spPr>
      </p:pic>
      <p:pic>
        <p:nvPicPr>
          <p:cNvPr id="89521" name="Picture 433" descr="KarelNorthOpaque"/>
          <p:cNvPicPr>
            <a:picLocks noChangeAspect="1" noChangeArrowheads="1"/>
          </p:cNvPicPr>
          <p:nvPr/>
        </p:nvPicPr>
        <p:blipFill>
          <a:blip r:embed="rId5"/>
          <a:srcRect/>
          <a:stretch>
            <a:fillRect/>
          </a:stretch>
        </p:blipFill>
        <p:spPr bwMode="auto">
          <a:xfrm>
            <a:off x="4346575" y="3584575"/>
            <a:ext cx="422275" cy="422275"/>
          </a:xfrm>
          <a:prstGeom prst="rect">
            <a:avLst/>
          </a:prstGeom>
          <a:noFill/>
        </p:spPr>
      </p:pic>
      <p:pic>
        <p:nvPicPr>
          <p:cNvPr id="89522" name="Picture 434" descr="KarelWestOpaque"/>
          <p:cNvPicPr>
            <a:picLocks noChangeAspect="1" noChangeArrowheads="1"/>
          </p:cNvPicPr>
          <p:nvPr/>
        </p:nvPicPr>
        <p:blipFill>
          <a:blip r:embed="rId6"/>
          <a:srcRect/>
          <a:stretch>
            <a:fillRect/>
          </a:stretch>
        </p:blipFill>
        <p:spPr bwMode="auto">
          <a:xfrm>
            <a:off x="4346575" y="3584575"/>
            <a:ext cx="422275" cy="422275"/>
          </a:xfrm>
          <a:prstGeom prst="rect">
            <a:avLst/>
          </a:prstGeom>
          <a:noFill/>
        </p:spPr>
      </p:pic>
      <p:pic>
        <p:nvPicPr>
          <p:cNvPr id="89523" name="Picture 435" descr="KarelWestOpaque"/>
          <p:cNvPicPr>
            <a:picLocks noChangeAspect="1" noChangeArrowheads="1"/>
          </p:cNvPicPr>
          <p:nvPr/>
        </p:nvPicPr>
        <p:blipFill>
          <a:blip r:embed="rId6"/>
          <a:srcRect/>
          <a:stretch>
            <a:fillRect/>
          </a:stretch>
        </p:blipFill>
        <p:spPr bwMode="auto">
          <a:xfrm>
            <a:off x="3876675" y="3584575"/>
            <a:ext cx="422275" cy="422275"/>
          </a:xfrm>
          <a:prstGeom prst="rect">
            <a:avLst/>
          </a:prstGeom>
          <a:noFill/>
        </p:spPr>
      </p:pic>
      <p:pic>
        <p:nvPicPr>
          <p:cNvPr id="89524" name="Picture 436" descr="KarelNorthOpaque"/>
          <p:cNvPicPr>
            <a:picLocks noChangeAspect="1" noChangeArrowheads="1"/>
          </p:cNvPicPr>
          <p:nvPr/>
        </p:nvPicPr>
        <p:blipFill>
          <a:blip r:embed="rId5"/>
          <a:srcRect/>
          <a:stretch>
            <a:fillRect/>
          </a:stretch>
        </p:blipFill>
        <p:spPr bwMode="auto">
          <a:xfrm>
            <a:off x="3876675" y="3584575"/>
            <a:ext cx="422275" cy="422275"/>
          </a:xfrm>
          <a:prstGeom prst="rect">
            <a:avLst/>
          </a:prstGeom>
          <a:noFill/>
        </p:spPr>
      </p:pic>
      <p:pic>
        <p:nvPicPr>
          <p:cNvPr id="89525" name="Picture 437" descr="KarelNorthOpaque"/>
          <p:cNvPicPr>
            <a:picLocks noChangeAspect="1" noChangeArrowheads="1"/>
          </p:cNvPicPr>
          <p:nvPr/>
        </p:nvPicPr>
        <p:blipFill>
          <a:blip r:embed="rId5"/>
          <a:srcRect/>
          <a:stretch>
            <a:fillRect/>
          </a:stretch>
        </p:blipFill>
        <p:spPr bwMode="auto">
          <a:xfrm>
            <a:off x="3876675" y="3114675"/>
            <a:ext cx="422275" cy="422275"/>
          </a:xfrm>
          <a:prstGeom prst="rect">
            <a:avLst/>
          </a:prstGeom>
          <a:noFill/>
        </p:spPr>
      </p:pic>
      <p:pic>
        <p:nvPicPr>
          <p:cNvPr id="89526" name="Picture 438" descr="KarelWestOpaque"/>
          <p:cNvPicPr>
            <a:picLocks noChangeAspect="1" noChangeArrowheads="1"/>
          </p:cNvPicPr>
          <p:nvPr/>
        </p:nvPicPr>
        <p:blipFill>
          <a:blip r:embed="rId6"/>
          <a:srcRect/>
          <a:stretch>
            <a:fillRect/>
          </a:stretch>
        </p:blipFill>
        <p:spPr bwMode="auto">
          <a:xfrm>
            <a:off x="3876675" y="3114675"/>
            <a:ext cx="422275" cy="422275"/>
          </a:xfrm>
          <a:prstGeom prst="rect">
            <a:avLst/>
          </a:prstGeom>
          <a:noFill/>
        </p:spPr>
      </p:pic>
      <p:pic>
        <p:nvPicPr>
          <p:cNvPr id="89527" name="Picture 439" descr="KarelWestOpaque"/>
          <p:cNvPicPr>
            <a:picLocks noChangeAspect="1" noChangeArrowheads="1"/>
          </p:cNvPicPr>
          <p:nvPr/>
        </p:nvPicPr>
        <p:blipFill>
          <a:blip r:embed="rId6"/>
          <a:srcRect/>
          <a:stretch>
            <a:fillRect/>
          </a:stretch>
        </p:blipFill>
        <p:spPr bwMode="auto">
          <a:xfrm>
            <a:off x="3406775" y="3114675"/>
            <a:ext cx="422275" cy="422275"/>
          </a:xfrm>
          <a:prstGeom prst="rect">
            <a:avLst/>
          </a:prstGeom>
          <a:noFill/>
        </p:spPr>
      </p:pic>
      <p:pic>
        <p:nvPicPr>
          <p:cNvPr id="89528" name="Picture 440" descr="KarelNorthOpaque"/>
          <p:cNvPicPr>
            <a:picLocks noChangeAspect="1" noChangeArrowheads="1"/>
          </p:cNvPicPr>
          <p:nvPr/>
        </p:nvPicPr>
        <p:blipFill>
          <a:blip r:embed="rId5"/>
          <a:srcRect/>
          <a:stretch>
            <a:fillRect/>
          </a:stretch>
        </p:blipFill>
        <p:spPr bwMode="auto">
          <a:xfrm>
            <a:off x="3406775" y="3114675"/>
            <a:ext cx="422275" cy="422275"/>
          </a:xfrm>
          <a:prstGeom prst="rect">
            <a:avLst/>
          </a:prstGeom>
          <a:noFill/>
        </p:spPr>
      </p:pic>
      <p:pic>
        <p:nvPicPr>
          <p:cNvPr id="89529" name="Picture 441" descr="KarelNorthOpaque"/>
          <p:cNvPicPr>
            <a:picLocks noChangeAspect="1" noChangeArrowheads="1"/>
          </p:cNvPicPr>
          <p:nvPr/>
        </p:nvPicPr>
        <p:blipFill>
          <a:blip r:embed="rId5"/>
          <a:srcRect/>
          <a:stretch>
            <a:fillRect/>
          </a:stretch>
        </p:blipFill>
        <p:spPr bwMode="auto">
          <a:xfrm>
            <a:off x="3406775" y="2644775"/>
            <a:ext cx="422275" cy="422275"/>
          </a:xfrm>
          <a:prstGeom prst="rect">
            <a:avLst/>
          </a:prstGeom>
          <a:noFill/>
        </p:spPr>
      </p:pic>
      <p:pic>
        <p:nvPicPr>
          <p:cNvPr id="89530" name="Picture 442" descr="KarelWestOpaque"/>
          <p:cNvPicPr>
            <a:picLocks noChangeAspect="1" noChangeArrowheads="1"/>
          </p:cNvPicPr>
          <p:nvPr/>
        </p:nvPicPr>
        <p:blipFill>
          <a:blip r:embed="rId6"/>
          <a:srcRect/>
          <a:stretch>
            <a:fillRect/>
          </a:stretch>
        </p:blipFill>
        <p:spPr bwMode="auto">
          <a:xfrm>
            <a:off x="3406775" y="2644775"/>
            <a:ext cx="422275" cy="422275"/>
          </a:xfrm>
          <a:prstGeom prst="rect">
            <a:avLst/>
          </a:prstGeom>
          <a:noFill/>
        </p:spPr>
      </p:pic>
      <p:pic>
        <p:nvPicPr>
          <p:cNvPr id="89531" name="Picture 443" descr="KarelWestOpaque"/>
          <p:cNvPicPr>
            <a:picLocks noChangeAspect="1" noChangeArrowheads="1"/>
          </p:cNvPicPr>
          <p:nvPr/>
        </p:nvPicPr>
        <p:blipFill>
          <a:blip r:embed="rId6"/>
          <a:srcRect/>
          <a:stretch>
            <a:fillRect/>
          </a:stretch>
        </p:blipFill>
        <p:spPr bwMode="auto">
          <a:xfrm>
            <a:off x="2936875" y="2644775"/>
            <a:ext cx="422275" cy="422275"/>
          </a:xfrm>
          <a:prstGeom prst="rect">
            <a:avLst/>
          </a:prstGeom>
          <a:noFill/>
        </p:spPr>
      </p:pic>
      <p:pic>
        <p:nvPicPr>
          <p:cNvPr id="89532" name="Picture 444" descr="KarelNorthOpaque"/>
          <p:cNvPicPr>
            <a:picLocks noChangeAspect="1" noChangeArrowheads="1"/>
          </p:cNvPicPr>
          <p:nvPr/>
        </p:nvPicPr>
        <p:blipFill>
          <a:blip r:embed="rId5"/>
          <a:srcRect/>
          <a:stretch>
            <a:fillRect/>
          </a:stretch>
        </p:blipFill>
        <p:spPr bwMode="auto">
          <a:xfrm>
            <a:off x="2936875" y="2644775"/>
            <a:ext cx="422275" cy="422275"/>
          </a:xfrm>
          <a:prstGeom prst="rect">
            <a:avLst/>
          </a:prstGeom>
          <a:noFill/>
        </p:spPr>
      </p:pic>
      <p:pic>
        <p:nvPicPr>
          <p:cNvPr id="89533" name="Picture 445" descr="KarelNorthOpaque"/>
          <p:cNvPicPr>
            <a:picLocks noChangeAspect="1" noChangeArrowheads="1"/>
          </p:cNvPicPr>
          <p:nvPr/>
        </p:nvPicPr>
        <p:blipFill>
          <a:blip r:embed="rId5"/>
          <a:srcRect/>
          <a:stretch>
            <a:fillRect/>
          </a:stretch>
        </p:blipFill>
        <p:spPr bwMode="auto">
          <a:xfrm>
            <a:off x="2936875" y="2174875"/>
            <a:ext cx="422275" cy="422275"/>
          </a:xfrm>
          <a:prstGeom prst="rect">
            <a:avLst/>
          </a:prstGeom>
          <a:noFill/>
        </p:spPr>
      </p:pic>
      <p:pic>
        <p:nvPicPr>
          <p:cNvPr id="89534" name="Picture 446" descr="KarelWestOpaque"/>
          <p:cNvPicPr>
            <a:picLocks noChangeAspect="1" noChangeArrowheads="1"/>
          </p:cNvPicPr>
          <p:nvPr/>
        </p:nvPicPr>
        <p:blipFill>
          <a:blip r:embed="rId6"/>
          <a:srcRect/>
          <a:stretch>
            <a:fillRect/>
          </a:stretch>
        </p:blipFill>
        <p:spPr bwMode="auto">
          <a:xfrm>
            <a:off x="2936875" y="2174875"/>
            <a:ext cx="422275" cy="422275"/>
          </a:xfrm>
          <a:prstGeom prst="rect">
            <a:avLst/>
          </a:prstGeom>
          <a:noFill/>
        </p:spPr>
      </p:pic>
      <p:pic>
        <p:nvPicPr>
          <p:cNvPr id="89535" name="Picture 447" descr="KarelWestOpaque"/>
          <p:cNvPicPr>
            <a:picLocks noChangeAspect="1" noChangeArrowheads="1"/>
          </p:cNvPicPr>
          <p:nvPr/>
        </p:nvPicPr>
        <p:blipFill>
          <a:blip r:embed="rId6"/>
          <a:srcRect/>
          <a:stretch>
            <a:fillRect/>
          </a:stretch>
        </p:blipFill>
        <p:spPr bwMode="auto">
          <a:xfrm>
            <a:off x="2466975" y="2174875"/>
            <a:ext cx="422275" cy="422275"/>
          </a:xfrm>
          <a:prstGeom prst="rect">
            <a:avLst/>
          </a:prstGeom>
          <a:noFill/>
        </p:spPr>
      </p:pic>
      <p:pic>
        <p:nvPicPr>
          <p:cNvPr id="89536" name="Picture 448" descr="KarelNorthOpaque"/>
          <p:cNvPicPr>
            <a:picLocks noChangeAspect="1" noChangeArrowheads="1"/>
          </p:cNvPicPr>
          <p:nvPr/>
        </p:nvPicPr>
        <p:blipFill>
          <a:blip r:embed="rId5"/>
          <a:srcRect/>
          <a:stretch>
            <a:fillRect/>
          </a:stretch>
        </p:blipFill>
        <p:spPr bwMode="auto">
          <a:xfrm>
            <a:off x="2466975" y="2174875"/>
            <a:ext cx="422275" cy="422275"/>
          </a:xfrm>
          <a:prstGeom prst="rect">
            <a:avLst/>
          </a:prstGeom>
          <a:noFill/>
        </p:spPr>
      </p:pic>
      <p:pic>
        <p:nvPicPr>
          <p:cNvPr id="89537" name="Picture 449" descr="KarelNorthOpaque"/>
          <p:cNvPicPr>
            <a:picLocks noChangeAspect="1" noChangeArrowheads="1"/>
          </p:cNvPicPr>
          <p:nvPr/>
        </p:nvPicPr>
        <p:blipFill>
          <a:blip r:embed="rId5"/>
          <a:srcRect/>
          <a:stretch>
            <a:fillRect/>
          </a:stretch>
        </p:blipFill>
        <p:spPr bwMode="auto">
          <a:xfrm>
            <a:off x="2466975" y="1704975"/>
            <a:ext cx="422275" cy="422275"/>
          </a:xfrm>
          <a:prstGeom prst="rect">
            <a:avLst/>
          </a:prstGeom>
          <a:noFill/>
        </p:spPr>
      </p:pic>
      <p:pic>
        <p:nvPicPr>
          <p:cNvPr id="89538" name="Picture 450" descr="KarelNorthOpaque"/>
          <p:cNvPicPr>
            <a:picLocks noChangeAspect="1" noChangeArrowheads="1"/>
          </p:cNvPicPr>
          <p:nvPr/>
        </p:nvPicPr>
        <p:blipFill>
          <a:blip r:embed="rId5"/>
          <a:srcRect/>
          <a:stretch>
            <a:fillRect/>
          </a:stretch>
        </p:blipFill>
        <p:spPr bwMode="auto">
          <a:xfrm>
            <a:off x="2466975" y="1235075"/>
            <a:ext cx="422275" cy="422275"/>
          </a:xfrm>
          <a:prstGeom prst="rect">
            <a:avLst/>
          </a:prstGeom>
          <a:noFill/>
        </p:spPr>
      </p:pic>
      <p:pic>
        <p:nvPicPr>
          <p:cNvPr id="89539" name="Picture 451" descr="KarelWestOpaque"/>
          <p:cNvPicPr>
            <a:picLocks noChangeAspect="1" noChangeArrowheads="1"/>
          </p:cNvPicPr>
          <p:nvPr/>
        </p:nvPicPr>
        <p:blipFill>
          <a:blip r:embed="rId6"/>
          <a:srcRect/>
          <a:stretch>
            <a:fillRect/>
          </a:stretch>
        </p:blipFill>
        <p:spPr bwMode="auto">
          <a:xfrm>
            <a:off x="2466975" y="1235075"/>
            <a:ext cx="422275" cy="422275"/>
          </a:xfrm>
          <a:prstGeom prst="rect">
            <a:avLst/>
          </a:prstGeom>
          <a:noFill/>
        </p:spPr>
      </p:pic>
      <p:pic>
        <p:nvPicPr>
          <p:cNvPr id="89540" name="Picture 452" descr="KarelSouthOpaque"/>
          <p:cNvPicPr>
            <a:picLocks noChangeAspect="1" noChangeArrowheads="1"/>
          </p:cNvPicPr>
          <p:nvPr/>
        </p:nvPicPr>
        <p:blipFill>
          <a:blip r:embed="rId9"/>
          <a:srcRect/>
          <a:stretch>
            <a:fillRect/>
          </a:stretch>
        </p:blipFill>
        <p:spPr bwMode="auto">
          <a:xfrm>
            <a:off x="2466975" y="1235075"/>
            <a:ext cx="422275" cy="422275"/>
          </a:xfrm>
          <a:prstGeom prst="rect">
            <a:avLst/>
          </a:prstGeom>
          <a:noFill/>
        </p:spPr>
      </p:pic>
      <p:pic>
        <p:nvPicPr>
          <p:cNvPr id="89541" name="Picture 453" descr="KarelSouthOpaque"/>
          <p:cNvPicPr>
            <a:picLocks noChangeAspect="1" noChangeArrowheads="1"/>
          </p:cNvPicPr>
          <p:nvPr/>
        </p:nvPicPr>
        <p:blipFill>
          <a:blip r:embed="rId9"/>
          <a:srcRect/>
          <a:stretch>
            <a:fillRect/>
          </a:stretch>
        </p:blipFill>
        <p:spPr bwMode="auto">
          <a:xfrm>
            <a:off x="2466975" y="1704975"/>
            <a:ext cx="422275" cy="422275"/>
          </a:xfrm>
          <a:prstGeom prst="rect">
            <a:avLst/>
          </a:prstGeom>
          <a:noFill/>
        </p:spPr>
      </p:pic>
      <p:pic>
        <p:nvPicPr>
          <p:cNvPr id="89542" name="Picture 454" descr="KarelEastOpaque"/>
          <p:cNvPicPr>
            <a:picLocks noChangeAspect="1" noChangeArrowheads="1"/>
          </p:cNvPicPr>
          <p:nvPr/>
        </p:nvPicPr>
        <p:blipFill>
          <a:blip r:embed="rId4"/>
          <a:srcRect/>
          <a:stretch>
            <a:fillRect/>
          </a:stretch>
        </p:blipFill>
        <p:spPr bwMode="auto">
          <a:xfrm>
            <a:off x="2466975" y="1704975"/>
            <a:ext cx="422275" cy="422275"/>
          </a:xfrm>
          <a:prstGeom prst="rect">
            <a:avLst/>
          </a:prstGeom>
          <a:noFill/>
        </p:spPr>
      </p:pic>
      <p:pic>
        <p:nvPicPr>
          <p:cNvPr id="89543" name="Picture 455" descr="KarelEast"/>
          <p:cNvPicPr>
            <a:picLocks noChangeAspect="1" noChangeArrowheads="1"/>
          </p:cNvPicPr>
          <p:nvPr/>
        </p:nvPicPr>
        <p:blipFill>
          <a:blip r:embed="rId10"/>
          <a:srcRect/>
          <a:stretch>
            <a:fillRect/>
          </a:stretch>
        </p:blipFill>
        <p:spPr bwMode="auto">
          <a:xfrm>
            <a:off x="2936875" y="1704975"/>
            <a:ext cx="422275" cy="422275"/>
          </a:xfrm>
          <a:prstGeom prst="rect">
            <a:avLst/>
          </a:prstGeom>
          <a:noFill/>
        </p:spPr>
      </p:pic>
      <p:pic>
        <p:nvPicPr>
          <p:cNvPr id="89544" name="Picture 456" descr="KarelSouth"/>
          <p:cNvPicPr>
            <a:picLocks noChangeAspect="1" noChangeArrowheads="1"/>
          </p:cNvPicPr>
          <p:nvPr/>
        </p:nvPicPr>
        <p:blipFill>
          <a:blip r:embed="rId11"/>
          <a:srcRect/>
          <a:stretch>
            <a:fillRect/>
          </a:stretch>
        </p:blipFill>
        <p:spPr bwMode="auto">
          <a:xfrm>
            <a:off x="2936875" y="1704975"/>
            <a:ext cx="422275" cy="422275"/>
          </a:xfrm>
          <a:prstGeom prst="rect">
            <a:avLst/>
          </a:prstGeom>
          <a:noFill/>
        </p:spPr>
      </p:pic>
      <p:pic>
        <p:nvPicPr>
          <p:cNvPr id="89545" name="Picture 457" descr="KarelSouthOpaque"/>
          <p:cNvPicPr>
            <a:picLocks noChangeAspect="1" noChangeArrowheads="1"/>
          </p:cNvPicPr>
          <p:nvPr/>
        </p:nvPicPr>
        <p:blipFill>
          <a:blip r:embed="rId9"/>
          <a:srcRect/>
          <a:stretch>
            <a:fillRect/>
          </a:stretch>
        </p:blipFill>
        <p:spPr bwMode="auto">
          <a:xfrm>
            <a:off x="2936875" y="1704975"/>
            <a:ext cx="422275" cy="422275"/>
          </a:xfrm>
          <a:prstGeom prst="rect">
            <a:avLst/>
          </a:prstGeom>
          <a:noFill/>
        </p:spPr>
      </p:pic>
      <p:pic>
        <p:nvPicPr>
          <p:cNvPr id="89546" name="Picture 458" descr="KarelEastOpaque"/>
          <p:cNvPicPr>
            <a:picLocks noChangeAspect="1" noChangeArrowheads="1"/>
          </p:cNvPicPr>
          <p:nvPr/>
        </p:nvPicPr>
        <p:blipFill>
          <a:blip r:embed="rId4"/>
          <a:srcRect/>
          <a:stretch>
            <a:fillRect/>
          </a:stretch>
        </p:blipFill>
        <p:spPr bwMode="auto">
          <a:xfrm>
            <a:off x="2936875" y="1704975"/>
            <a:ext cx="422275" cy="422275"/>
          </a:xfrm>
          <a:prstGeom prst="rect">
            <a:avLst/>
          </a:prstGeom>
          <a:noFill/>
        </p:spPr>
      </p:pic>
      <p:pic>
        <p:nvPicPr>
          <p:cNvPr id="89547" name="Picture 459" descr="KarelEast"/>
          <p:cNvPicPr>
            <a:picLocks noChangeAspect="1" noChangeArrowheads="1"/>
          </p:cNvPicPr>
          <p:nvPr/>
        </p:nvPicPr>
        <p:blipFill>
          <a:blip r:embed="rId10"/>
          <a:srcRect/>
          <a:stretch>
            <a:fillRect/>
          </a:stretch>
        </p:blipFill>
        <p:spPr bwMode="auto">
          <a:xfrm>
            <a:off x="3406775" y="1704975"/>
            <a:ext cx="422275" cy="422275"/>
          </a:xfrm>
          <a:prstGeom prst="rect">
            <a:avLst/>
          </a:prstGeom>
          <a:noFill/>
        </p:spPr>
      </p:pic>
      <p:pic>
        <p:nvPicPr>
          <p:cNvPr id="89548" name="Picture 460" descr="KarelEastOpaque"/>
          <p:cNvPicPr>
            <a:picLocks noChangeAspect="1" noChangeArrowheads="1"/>
          </p:cNvPicPr>
          <p:nvPr/>
        </p:nvPicPr>
        <p:blipFill>
          <a:blip r:embed="rId4"/>
          <a:srcRect/>
          <a:stretch>
            <a:fillRect/>
          </a:stretch>
        </p:blipFill>
        <p:spPr bwMode="auto">
          <a:xfrm>
            <a:off x="3406775" y="1704975"/>
            <a:ext cx="422275" cy="422275"/>
          </a:xfrm>
          <a:prstGeom prst="rect">
            <a:avLst/>
          </a:prstGeom>
          <a:noFill/>
        </p:spPr>
      </p:pic>
      <p:pic>
        <p:nvPicPr>
          <p:cNvPr id="89549" name="Picture 461" descr="KarelNorthOpaque"/>
          <p:cNvPicPr>
            <a:picLocks noChangeAspect="1" noChangeArrowheads="1"/>
          </p:cNvPicPr>
          <p:nvPr/>
        </p:nvPicPr>
        <p:blipFill>
          <a:blip r:embed="rId5"/>
          <a:srcRect/>
          <a:stretch>
            <a:fillRect/>
          </a:stretch>
        </p:blipFill>
        <p:spPr bwMode="auto">
          <a:xfrm>
            <a:off x="3406775" y="1704975"/>
            <a:ext cx="422275" cy="422275"/>
          </a:xfrm>
          <a:prstGeom prst="rect">
            <a:avLst/>
          </a:prstGeom>
          <a:noFill/>
        </p:spPr>
      </p:pic>
      <p:pic>
        <p:nvPicPr>
          <p:cNvPr id="89550" name="Picture 462" descr="KarelNorthOpaque"/>
          <p:cNvPicPr>
            <a:picLocks noChangeAspect="1" noChangeArrowheads="1"/>
          </p:cNvPicPr>
          <p:nvPr/>
        </p:nvPicPr>
        <p:blipFill>
          <a:blip r:embed="rId5"/>
          <a:srcRect/>
          <a:stretch>
            <a:fillRect/>
          </a:stretch>
        </p:blipFill>
        <p:spPr bwMode="auto">
          <a:xfrm>
            <a:off x="3406775" y="1235075"/>
            <a:ext cx="422275" cy="422275"/>
          </a:xfrm>
          <a:prstGeom prst="rect">
            <a:avLst/>
          </a:prstGeom>
          <a:noFill/>
        </p:spPr>
      </p:pic>
      <p:pic>
        <p:nvPicPr>
          <p:cNvPr id="89551" name="Picture 463" descr="KarelWestOpaque"/>
          <p:cNvPicPr>
            <a:picLocks noChangeAspect="1" noChangeArrowheads="1"/>
          </p:cNvPicPr>
          <p:nvPr/>
        </p:nvPicPr>
        <p:blipFill>
          <a:blip r:embed="rId6"/>
          <a:srcRect/>
          <a:stretch>
            <a:fillRect/>
          </a:stretch>
        </p:blipFill>
        <p:spPr bwMode="auto">
          <a:xfrm>
            <a:off x="3406775" y="1235075"/>
            <a:ext cx="422275" cy="422275"/>
          </a:xfrm>
          <a:prstGeom prst="rect">
            <a:avLst/>
          </a:prstGeom>
          <a:noFill/>
        </p:spPr>
      </p:pic>
      <p:pic>
        <p:nvPicPr>
          <p:cNvPr id="89552" name="Picture 464" descr="KarelWestOpaque"/>
          <p:cNvPicPr>
            <a:picLocks noChangeAspect="1" noChangeArrowheads="1"/>
          </p:cNvPicPr>
          <p:nvPr/>
        </p:nvPicPr>
        <p:blipFill>
          <a:blip r:embed="rId6"/>
          <a:srcRect/>
          <a:stretch>
            <a:fillRect/>
          </a:stretch>
        </p:blipFill>
        <p:spPr bwMode="auto">
          <a:xfrm>
            <a:off x="2936875" y="1235075"/>
            <a:ext cx="422275" cy="422275"/>
          </a:xfrm>
          <a:prstGeom prst="rect">
            <a:avLst/>
          </a:prstGeom>
          <a:noFill/>
        </p:spPr>
      </p:pic>
      <p:pic>
        <p:nvPicPr>
          <p:cNvPr id="89553" name="Picture 465" descr="KarelNorthOpaque"/>
          <p:cNvPicPr>
            <a:picLocks noChangeAspect="1" noChangeArrowheads="1"/>
          </p:cNvPicPr>
          <p:nvPr/>
        </p:nvPicPr>
        <p:blipFill>
          <a:blip r:embed="rId5"/>
          <a:srcRect/>
          <a:stretch>
            <a:fillRect/>
          </a:stretch>
        </p:blipFill>
        <p:spPr bwMode="auto">
          <a:xfrm>
            <a:off x="2936875" y="1235075"/>
            <a:ext cx="422275" cy="422275"/>
          </a:xfrm>
          <a:prstGeom prst="rect">
            <a:avLst/>
          </a:prstGeom>
          <a:noFill/>
        </p:spPr>
      </p:pic>
      <p:pic>
        <p:nvPicPr>
          <p:cNvPr id="89554" name="Picture 466" descr="KarelWestOpaque"/>
          <p:cNvPicPr>
            <a:picLocks noChangeAspect="1" noChangeArrowheads="1"/>
          </p:cNvPicPr>
          <p:nvPr/>
        </p:nvPicPr>
        <p:blipFill>
          <a:blip r:embed="rId6"/>
          <a:srcRect/>
          <a:stretch>
            <a:fillRect/>
          </a:stretch>
        </p:blipFill>
        <p:spPr bwMode="auto">
          <a:xfrm>
            <a:off x="2936875" y="1235075"/>
            <a:ext cx="422275" cy="422275"/>
          </a:xfrm>
          <a:prstGeom prst="rect">
            <a:avLst/>
          </a:prstGeom>
          <a:noFill/>
        </p:spPr>
      </p:pic>
      <p:pic>
        <p:nvPicPr>
          <p:cNvPr id="89555" name="Picture 467" descr="KarelWestOpaque"/>
          <p:cNvPicPr>
            <a:picLocks noChangeAspect="1" noChangeArrowheads="1"/>
          </p:cNvPicPr>
          <p:nvPr/>
        </p:nvPicPr>
        <p:blipFill>
          <a:blip r:embed="rId6"/>
          <a:srcRect/>
          <a:stretch>
            <a:fillRect/>
          </a:stretch>
        </p:blipFill>
        <p:spPr bwMode="auto">
          <a:xfrm>
            <a:off x="2466975" y="1235075"/>
            <a:ext cx="422275" cy="422275"/>
          </a:xfrm>
          <a:prstGeom prst="rect">
            <a:avLst/>
          </a:prstGeom>
          <a:noFill/>
        </p:spPr>
      </p:pic>
      <p:pic>
        <p:nvPicPr>
          <p:cNvPr id="89556" name="Picture 468" descr="KarelSouthOpaque"/>
          <p:cNvPicPr>
            <a:picLocks noChangeAspect="1" noChangeArrowheads="1"/>
          </p:cNvPicPr>
          <p:nvPr/>
        </p:nvPicPr>
        <p:blipFill>
          <a:blip r:embed="rId9"/>
          <a:srcRect/>
          <a:stretch>
            <a:fillRect/>
          </a:stretch>
        </p:blipFill>
        <p:spPr bwMode="auto">
          <a:xfrm>
            <a:off x="2466975" y="1235075"/>
            <a:ext cx="422275" cy="422275"/>
          </a:xfrm>
          <a:prstGeom prst="rect">
            <a:avLst/>
          </a:prstGeom>
          <a:noFill/>
        </p:spPr>
      </p:pic>
      <p:pic>
        <p:nvPicPr>
          <p:cNvPr id="89557" name="Picture 469" descr="KarelSouthOpaque"/>
          <p:cNvPicPr>
            <a:picLocks noChangeAspect="1" noChangeArrowheads="1"/>
          </p:cNvPicPr>
          <p:nvPr/>
        </p:nvPicPr>
        <p:blipFill>
          <a:blip r:embed="rId9"/>
          <a:srcRect/>
          <a:stretch>
            <a:fillRect/>
          </a:stretch>
        </p:blipFill>
        <p:spPr bwMode="auto">
          <a:xfrm>
            <a:off x="2466975" y="1704975"/>
            <a:ext cx="422275" cy="422275"/>
          </a:xfrm>
          <a:prstGeom prst="rect">
            <a:avLst/>
          </a:prstGeom>
          <a:noFill/>
        </p:spPr>
      </p:pic>
      <p:pic>
        <p:nvPicPr>
          <p:cNvPr id="89558" name="Picture 470" descr="KarelWestOpaque"/>
          <p:cNvPicPr>
            <a:picLocks noChangeAspect="1" noChangeArrowheads="1"/>
          </p:cNvPicPr>
          <p:nvPr/>
        </p:nvPicPr>
        <p:blipFill>
          <a:blip r:embed="rId6"/>
          <a:srcRect/>
          <a:stretch>
            <a:fillRect/>
          </a:stretch>
        </p:blipFill>
        <p:spPr bwMode="auto">
          <a:xfrm>
            <a:off x="2466975" y="1704975"/>
            <a:ext cx="422275" cy="422275"/>
          </a:xfrm>
          <a:prstGeom prst="rect">
            <a:avLst/>
          </a:prstGeom>
          <a:noFill/>
        </p:spPr>
      </p:pic>
      <p:pic>
        <p:nvPicPr>
          <p:cNvPr id="89559" name="Picture 471" descr="KarelSouthOpaque"/>
          <p:cNvPicPr>
            <a:picLocks noChangeAspect="1" noChangeArrowheads="1"/>
          </p:cNvPicPr>
          <p:nvPr/>
        </p:nvPicPr>
        <p:blipFill>
          <a:blip r:embed="rId9"/>
          <a:srcRect/>
          <a:stretch>
            <a:fillRect/>
          </a:stretch>
        </p:blipFill>
        <p:spPr bwMode="auto">
          <a:xfrm>
            <a:off x="2466975" y="1704975"/>
            <a:ext cx="422275" cy="422275"/>
          </a:xfrm>
          <a:prstGeom prst="rect">
            <a:avLst/>
          </a:prstGeom>
          <a:noFill/>
        </p:spPr>
      </p:pic>
      <p:pic>
        <p:nvPicPr>
          <p:cNvPr id="89560" name="Picture 472" descr="KarelSouthOpaque"/>
          <p:cNvPicPr>
            <a:picLocks noChangeAspect="1" noChangeArrowheads="1"/>
          </p:cNvPicPr>
          <p:nvPr/>
        </p:nvPicPr>
        <p:blipFill>
          <a:blip r:embed="rId9"/>
          <a:srcRect/>
          <a:stretch>
            <a:fillRect/>
          </a:stretch>
        </p:blipFill>
        <p:spPr bwMode="auto">
          <a:xfrm>
            <a:off x="2466975" y="2174875"/>
            <a:ext cx="422275" cy="422275"/>
          </a:xfrm>
          <a:prstGeom prst="rect">
            <a:avLst/>
          </a:prstGeom>
          <a:noFill/>
        </p:spPr>
      </p:pic>
      <p:pic>
        <p:nvPicPr>
          <p:cNvPr id="89561" name="Picture 473" descr="KarelEastOpaque"/>
          <p:cNvPicPr>
            <a:picLocks noChangeAspect="1" noChangeArrowheads="1"/>
          </p:cNvPicPr>
          <p:nvPr/>
        </p:nvPicPr>
        <p:blipFill>
          <a:blip r:embed="rId4"/>
          <a:srcRect/>
          <a:stretch>
            <a:fillRect/>
          </a:stretch>
        </p:blipFill>
        <p:spPr bwMode="auto">
          <a:xfrm>
            <a:off x="2466975" y="2174875"/>
            <a:ext cx="422275" cy="422275"/>
          </a:xfrm>
          <a:prstGeom prst="rect">
            <a:avLst/>
          </a:prstGeom>
          <a:noFill/>
        </p:spPr>
      </p:pic>
      <p:pic>
        <p:nvPicPr>
          <p:cNvPr id="89562" name="Picture 474" descr="KarelEastOpaque"/>
          <p:cNvPicPr>
            <a:picLocks noChangeAspect="1" noChangeArrowheads="1"/>
          </p:cNvPicPr>
          <p:nvPr/>
        </p:nvPicPr>
        <p:blipFill>
          <a:blip r:embed="rId4"/>
          <a:srcRect/>
          <a:stretch>
            <a:fillRect/>
          </a:stretch>
        </p:blipFill>
        <p:spPr bwMode="auto">
          <a:xfrm>
            <a:off x="2936875" y="2174875"/>
            <a:ext cx="422275" cy="422275"/>
          </a:xfrm>
          <a:prstGeom prst="rect">
            <a:avLst/>
          </a:prstGeom>
          <a:noFill/>
        </p:spPr>
      </p:pic>
      <p:pic>
        <p:nvPicPr>
          <p:cNvPr id="89563" name="Picture 475" descr="KarelSouthOpaque"/>
          <p:cNvPicPr>
            <a:picLocks noChangeAspect="1" noChangeArrowheads="1"/>
          </p:cNvPicPr>
          <p:nvPr/>
        </p:nvPicPr>
        <p:blipFill>
          <a:blip r:embed="rId9"/>
          <a:srcRect/>
          <a:stretch>
            <a:fillRect/>
          </a:stretch>
        </p:blipFill>
        <p:spPr bwMode="auto">
          <a:xfrm>
            <a:off x="2936875" y="2174875"/>
            <a:ext cx="422275" cy="422275"/>
          </a:xfrm>
          <a:prstGeom prst="rect">
            <a:avLst/>
          </a:prstGeom>
          <a:noFill/>
        </p:spPr>
      </p:pic>
      <p:pic>
        <p:nvPicPr>
          <p:cNvPr id="89564" name="Picture 476" descr="KarelSouthOpaque"/>
          <p:cNvPicPr>
            <a:picLocks noChangeAspect="1" noChangeArrowheads="1"/>
          </p:cNvPicPr>
          <p:nvPr/>
        </p:nvPicPr>
        <p:blipFill>
          <a:blip r:embed="rId9"/>
          <a:srcRect/>
          <a:stretch>
            <a:fillRect/>
          </a:stretch>
        </p:blipFill>
        <p:spPr bwMode="auto">
          <a:xfrm>
            <a:off x="2936875" y="2644775"/>
            <a:ext cx="422275" cy="422275"/>
          </a:xfrm>
          <a:prstGeom prst="rect">
            <a:avLst/>
          </a:prstGeom>
          <a:noFill/>
        </p:spPr>
      </p:pic>
      <p:pic>
        <p:nvPicPr>
          <p:cNvPr id="89565" name="Picture 477" descr="KarelEastOpaque"/>
          <p:cNvPicPr>
            <a:picLocks noChangeAspect="1" noChangeArrowheads="1"/>
          </p:cNvPicPr>
          <p:nvPr/>
        </p:nvPicPr>
        <p:blipFill>
          <a:blip r:embed="rId4"/>
          <a:srcRect/>
          <a:stretch>
            <a:fillRect/>
          </a:stretch>
        </p:blipFill>
        <p:spPr bwMode="auto">
          <a:xfrm>
            <a:off x="2936875" y="2644775"/>
            <a:ext cx="422275" cy="422275"/>
          </a:xfrm>
          <a:prstGeom prst="rect">
            <a:avLst/>
          </a:prstGeom>
          <a:noFill/>
        </p:spPr>
      </p:pic>
      <p:pic>
        <p:nvPicPr>
          <p:cNvPr id="89566" name="Picture 478" descr="KarelEastOpaque"/>
          <p:cNvPicPr>
            <a:picLocks noChangeAspect="1" noChangeArrowheads="1"/>
          </p:cNvPicPr>
          <p:nvPr/>
        </p:nvPicPr>
        <p:blipFill>
          <a:blip r:embed="rId4"/>
          <a:srcRect/>
          <a:stretch>
            <a:fillRect/>
          </a:stretch>
        </p:blipFill>
        <p:spPr bwMode="auto">
          <a:xfrm>
            <a:off x="3406775" y="2644775"/>
            <a:ext cx="422275" cy="422275"/>
          </a:xfrm>
          <a:prstGeom prst="rect">
            <a:avLst/>
          </a:prstGeom>
          <a:noFill/>
        </p:spPr>
      </p:pic>
      <p:pic>
        <p:nvPicPr>
          <p:cNvPr id="89567" name="Picture 479" descr="KarelSouthOpaque"/>
          <p:cNvPicPr>
            <a:picLocks noChangeAspect="1" noChangeArrowheads="1"/>
          </p:cNvPicPr>
          <p:nvPr/>
        </p:nvPicPr>
        <p:blipFill>
          <a:blip r:embed="rId9"/>
          <a:srcRect/>
          <a:stretch>
            <a:fillRect/>
          </a:stretch>
        </p:blipFill>
        <p:spPr bwMode="auto">
          <a:xfrm>
            <a:off x="3406775" y="2644775"/>
            <a:ext cx="422275" cy="422275"/>
          </a:xfrm>
          <a:prstGeom prst="rect">
            <a:avLst/>
          </a:prstGeom>
          <a:noFill/>
        </p:spPr>
      </p:pic>
      <p:pic>
        <p:nvPicPr>
          <p:cNvPr id="89568" name="Picture 480" descr="KarelSouthOpaque"/>
          <p:cNvPicPr>
            <a:picLocks noChangeAspect="1" noChangeArrowheads="1"/>
          </p:cNvPicPr>
          <p:nvPr/>
        </p:nvPicPr>
        <p:blipFill>
          <a:blip r:embed="rId9"/>
          <a:srcRect/>
          <a:stretch>
            <a:fillRect/>
          </a:stretch>
        </p:blipFill>
        <p:spPr bwMode="auto">
          <a:xfrm>
            <a:off x="3406775" y="3114675"/>
            <a:ext cx="422275" cy="422275"/>
          </a:xfrm>
          <a:prstGeom prst="rect">
            <a:avLst/>
          </a:prstGeom>
          <a:noFill/>
        </p:spPr>
      </p:pic>
      <p:pic>
        <p:nvPicPr>
          <p:cNvPr id="89569" name="Picture 481" descr="KarelEastOpaque"/>
          <p:cNvPicPr>
            <a:picLocks noChangeAspect="1" noChangeArrowheads="1"/>
          </p:cNvPicPr>
          <p:nvPr/>
        </p:nvPicPr>
        <p:blipFill>
          <a:blip r:embed="rId4"/>
          <a:srcRect/>
          <a:stretch>
            <a:fillRect/>
          </a:stretch>
        </p:blipFill>
        <p:spPr bwMode="auto">
          <a:xfrm>
            <a:off x="3406775" y="3114675"/>
            <a:ext cx="422275" cy="422275"/>
          </a:xfrm>
          <a:prstGeom prst="rect">
            <a:avLst/>
          </a:prstGeom>
          <a:noFill/>
        </p:spPr>
      </p:pic>
      <p:pic>
        <p:nvPicPr>
          <p:cNvPr id="89570" name="Picture 482" descr="KarelEastOpaque"/>
          <p:cNvPicPr>
            <a:picLocks noChangeAspect="1" noChangeArrowheads="1"/>
          </p:cNvPicPr>
          <p:nvPr/>
        </p:nvPicPr>
        <p:blipFill>
          <a:blip r:embed="rId4"/>
          <a:srcRect/>
          <a:stretch>
            <a:fillRect/>
          </a:stretch>
        </p:blipFill>
        <p:spPr bwMode="auto">
          <a:xfrm>
            <a:off x="3876675" y="3114675"/>
            <a:ext cx="422275" cy="422275"/>
          </a:xfrm>
          <a:prstGeom prst="rect">
            <a:avLst/>
          </a:prstGeom>
          <a:noFill/>
        </p:spPr>
      </p:pic>
      <p:pic>
        <p:nvPicPr>
          <p:cNvPr id="89571" name="Picture 483" descr="KarelSouthOpaque"/>
          <p:cNvPicPr>
            <a:picLocks noChangeAspect="1" noChangeArrowheads="1"/>
          </p:cNvPicPr>
          <p:nvPr/>
        </p:nvPicPr>
        <p:blipFill>
          <a:blip r:embed="rId9"/>
          <a:srcRect/>
          <a:stretch>
            <a:fillRect/>
          </a:stretch>
        </p:blipFill>
        <p:spPr bwMode="auto">
          <a:xfrm>
            <a:off x="3876675" y="3114675"/>
            <a:ext cx="422275" cy="422275"/>
          </a:xfrm>
          <a:prstGeom prst="rect">
            <a:avLst/>
          </a:prstGeom>
          <a:noFill/>
        </p:spPr>
      </p:pic>
      <p:pic>
        <p:nvPicPr>
          <p:cNvPr id="89572" name="Picture 484" descr="KarelSouthOpaque"/>
          <p:cNvPicPr>
            <a:picLocks noChangeAspect="1" noChangeArrowheads="1"/>
          </p:cNvPicPr>
          <p:nvPr/>
        </p:nvPicPr>
        <p:blipFill>
          <a:blip r:embed="rId9"/>
          <a:srcRect/>
          <a:stretch>
            <a:fillRect/>
          </a:stretch>
        </p:blipFill>
        <p:spPr bwMode="auto">
          <a:xfrm>
            <a:off x="3876675" y="3584575"/>
            <a:ext cx="422275" cy="422275"/>
          </a:xfrm>
          <a:prstGeom prst="rect">
            <a:avLst/>
          </a:prstGeom>
          <a:noFill/>
        </p:spPr>
      </p:pic>
      <p:pic>
        <p:nvPicPr>
          <p:cNvPr id="89573" name="Picture 485" descr="KarelEastOpaque"/>
          <p:cNvPicPr>
            <a:picLocks noChangeAspect="1" noChangeArrowheads="1"/>
          </p:cNvPicPr>
          <p:nvPr/>
        </p:nvPicPr>
        <p:blipFill>
          <a:blip r:embed="rId4"/>
          <a:srcRect/>
          <a:stretch>
            <a:fillRect/>
          </a:stretch>
        </p:blipFill>
        <p:spPr bwMode="auto">
          <a:xfrm>
            <a:off x="3876675" y="3584575"/>
            <a:ext cx="422275" cy="422275"/>
          </a:xfrm>
          <a:prstGeom prst="rect">
            <a:avLst/>
          </a:prstGeom>
          <a:noFill/>
        </p:spPr>
      </p:pic>
      <p:pic>
        <p:nvPicPr>
          <p:cNvPr id="89574" name="Picture 486" descr="KarelEastOpaque"/>
          <p:cNvPicPr>
            <a:picLocks noChangeAspect="1" noChangeArrowheads="1"/>
          </p:cNvPicPr>
          <p:nvPr/>
        </p:nvPicPr>
        <p:blipFill>
          <a:blip r:embed="rId4"/>
          <a:srcRect/>
          <a:stretch>
            <a:fillRect/>
          </a:stretch>
        </p:blipFill>
        <p:spPr bwMode="auto">
          <a:xfrm>
            <a:off x="4346575" y="3584575"/>
            <a:ext cx="422275" cy="422275"/>
          </a:xfrm>
          <a:prstGeom prst="rect">
            <a:avLst/>
          </a:prstGeom>
          <a:noFill/>
        </p:spPr>
      </p:pic>
      <p:pic>
        <p:nvPicPr>
          <p:cNvPr id="89575" name="Picture 487" descr="KarelSouthOpaque"/>
          <p:cNvPicPr>
            <a:picLocks noChangeAspect="1" noChangeArrowheads="1"/>
          </p:cNvPicPr>
          <p:nvPr/>
        </p:nvPicPr>
        <p:blipFill>
          <a:blip r:embed="rId9"/>
          <a:srcRect/>
          <a:stretch>
            <a:fillRect/>
          </a:stretch>
        </p:blipFill>
        <p:spPr bwMode="auto">
          <a:xfrm>
            <a:off x="4346575" y="3584575"/>
            <a:ext cx="422275" cy="422275"/>
          </a:xfrm>
          <a:prstGeom prst="rect">
            <a:avLst/>
          </a:prstGeom>
          <a:noFill/>
        </p:spPr>
      </p:pic>
      <p:pic>
        <p:nvPicPr>
          <p:cNvPr id="89576" name="Picture 488" descr="KarelSouthOpaque"/>
          <p:cNvPicPr>
            <a:picLocks noChangeAspect="1" noChangeArrowheads="1"/>
          </p:cNvPicPr>
          <p:nvPr/>
        </p:nvPicPr>
        <p:blipFill>
          <a:blip r:embed="rId9"/>
          <a:srcRect/>
          <a:stretch>
            <a:fillRect/>
          </a:stretch>
        </p:blipFill>
        <p:spPr bwMode="auto">
          <a:xfrm>
            <a:off x="4346575" y="4054475"/>
            <a:ext cx="422275" cy="422275"/>
          </a:xfrm>
          <a:prstGeom prst="rect">
            <a:avLst/>
          </a:prstGeom>
          <a:noFill/>
        </p:spPr>
      </p:pic>
      <p:pic>
        <p:nvPicPr>
          <p:cNvPr id="89577" name="Picture 489" descr="KarelEastOpaque"/>
          <p:cNvPicPr>
            <a:picLocks noChangeAspect="1" noChangeArrowheads="1"/>
          </p:cNvPicPr>
          <p:nvPr/>
        </p:nvPicPr>
        <p:blipFill>
          <a:blip r:embed="rId4"/>
          <a:srcRect/>
          <a:stretch>
            <a:fillRect/>
          </a:stretch>
        </p:blipFill>
        <p:spPr bwMode="auto">
          <a:xfrm>
            <a:off x="4346575" y="4054475"/>
            <a:ext cx="422275" cy="422275"/>
          </a:xfrm>
          <a:prstGeom prst="rect">
            <a:avLst/>
          </a:prstGeom>
          <a:noFill/>
        </p:spPr>
      </p:pic>
      <p:pic>
        <p:nvPicPr>
          <p:cNvPr id="89578" name="Picture 490" descr="KarelEastOpaque"/>
          <p:cNvPicPr>
            <a:picLocks noChangeAspect="1" noChangeArrowheads="1"/>
          </p:cNvPicPr>
          <p:nvPr/>
        </p:nvPicPr>
        <p:blipFill>
          <a:blip r:embed="rId4"/>
          <a:srcRect/>
          <a:stretch>
            <a:fillRect/>
          </a:stretch>
        </p:blipFill>
        <p:spPr bwMode="auto">
          <a:xfrm>
            <a:off x="4816475" y="4054475"/>
            <a:ext cx="422275" cy="422275"/>
          </a:xfrm>
          <a:prstGeom prst="rect">
            <a:avLst/>
          </a:prstGeom>
          <a:noFill/>
        </p:spPr>
      </p:pic>
      <p:pic>
        <p:nvPicPr>
          <p:cNvPr id="89579" name="Picture 491" descr="KarelSouthOpaque"/>
          <p:cNvPicPr>
            <a:picLocks noChangeAspect="1" noChangeArrowheads="1"/>
          </p:cNvPicPr>
          <p:nvPr/>
        </p:nvPicPr>
        <p:blipFill>
          <a:blip r:embed="rId9"/>
          <a:srcRect/>
          <a:stretch>
            <a:fillRect/>
          </a:stretch>
        </p:blipFill>
        <p:spPr bwMode="auto">
          <a:xfrm>
            <a:off x="4816475" y="4054475"/>
            <a:ext cx="422275" cy="422275"/>
          </a:xfrm>
          <a:prstGeom prst="rect">
            <a:avLst/>
          </a:prstGeom>
          <a:noFill/>
        </p:spPr>
      </p:pic>
      <p:pic>
        <p:nvPicPr>
          <p:cNvPr id="89580" name="Picture 492" descr="KarelSouthOpaque"/>
          <p:cNvPicPr>
            <a:picLocks noChangeAspect="1" noChangeArrowheads="1"/>
          </p:cNvPicPr>
          <p:nvPr/>
        </p:nvPicPr>
        <p:blipFill>
          <a:blip r:embed="rId9"/>
          <a:srcRect/>
          <a:stretch>
            <a:fillRect/>
          </a:stretch>
        </p:blipFill>
        <p:spPr bwMode="auto">
          <a:xfrm>
            <a:off x="4816475" y="4524375"/>
            <a:ext cx="422275" cy="422275"/>
          </a:xfrm>
          <a:prstGeom prst="rect">
            <a:avLst/>
          </a:prstGeom>
          <a:noFill/>
        </p:spPr>
      </p:pic>
      <p:pic>
        <p:nvPicPr>
          <p:cNvPr id="89581" name="Picture 493" descr="KarelEastOpaque"/>
          <p:cNvPicPr>
            <a:picLocks noChangeAspect="1" noChangeArrowheads="1"/>
          </p:cNvPicPr>
          <p:nvPr/>
        </p:nvPicPr>
        <p:blipFill>
          <a:blip r:embed="rId4"/>
          <a:srcRect/>
          <a:stretch>
            <a:fillRect/>
          </a:stretch>
        </p:blipFill>
        <p:spPr bwMode="auto">
          <a:xfrm>
            <a:off x="4816475" y="4524375"/>
            <a:ext cx="422275" cy="422275"/>
          </a:xfrm>
          <a:prstGeom prst="rect">
            <a:avLst/>
          </a:prstGeom>
          <a:noFill/>
        </p:spPr>
      </p:pic>
      <p:pic>
        <p:nvPicPr>
          <p:cNvPr id="89582" name="Picture 494" descr="KarelEastOpaque"/>
          <p:cNvPicPr>
            <a:picLocks noChangeAspect="1" noChangeArrowheads="1"/>
          </p:cNvPicPr>
          <p:nvPr/>
        </p:nvPicPr>
        <p:blipFill>
          <a:blip r:embed="rId4"/>
          <a:srcRect/>
          <a:stretch>
            <a:fillRect/>
          </a:stretch>
        </p:blipFill>
        <p:spPr bwMode="auto">
          <a:xfrm>
            <a:off x="5286375" y="4524375"/>
            <a:ext cx="422275" cy="422275"/>
          </a:xfrm>
          <a:prstGeom prst="rect">
            <a:avLst/>
          </a:prstGeom>
          <a:noFill/>
        </p:spPr>
      </p:pic>
      <p:pic>
        <p:nvPicPr>
          <p:cNvPr id="89583" name="Picture 495" descr="KarelSouthOpaque"/>
          <p:cNvPicPr>
            <a:picLocks noChangeAspect="1" noChangeArrowheads="1"/>
          </p:cNvPicPr>
          <p:nvPr/>
        </p:nvPicPr>
        <p:blipFill>
          <a:blip r:embed="rId9"/>
          <a:srcRect/>
          <a:stretch>
            <a:fillRect/>
          </a:stretch>
        </p:blipFill>
        <p:spPr bwMode="auto">
          <a:xfrm>
            <a:off x="5286375" y="4524375"/>
            <a:ext cx="422275" cy="422275"/>
          </a:xfrm>
          <a:prstGeom prst="rect">
            <a:avLst/>
          </a:prstGeom>
          <a:noFill/>
        </p:spPr>
      </p:pic>
      <p:pic>
        <p:nvPicPr>
          <p:cNvPr id="89584" name="Picture 496" descr="KarelSouthOpaque"/>
          <p:cNvPicPr>
            <a:picLocks noChangeAspect="1" noChangeArrowheads="1"/>
          </p:cNvPicPr>
          <p:nvPr/>
        </p:nvPicPr>
        <p:blipFill>
          <a:blip r:embed="rId9"/>
          <a:srcRect/>
          <a:stretch>
            <a:fillRect/>
          </a:stretch>
        </p:blipFill>
        <p:spPr bwMode="auto">
          <a:xfrm>
            <a:off x="5286375" y="4994275"/>
            <a:ext cx="422275" cy="422275"/>
          </a:xfrm>
          <a:prstGeom prst="rect">
            <a:avLst/>
          </a:prstGeom>
          <a:noFill/>
        </p:spPr>
      </p:pic>
      <p:pic>
        <p:nvPicPr>
          <p:cNvPr id="89585" name="Picture 497" descr="KarelEastOpaque"/>
          <p:cNvPicPr>
            <a:picLocks noChangeAspect="1" noChangeArrowheads="1"/>
          </p:cNvPicPr>
          <p:nvPr/>
        </p:nvPicPr>
        <p:blipFill>
          <a:blip r:embed="rId4"/>
          <a:srcRect/>
          <a:stretch>
            <a:fillRect/>
          </a:stretch>
        </p:blipFill>
        <p:spPr bwMode="auto">
          <a:xfrm>
            <a:off x="5286375" y="4994275"/>
            <a:ext cx="422275" cy="422275"/>
          </a:xfrm>
          <a:prstGeom prst="rect">
            <a:avLst/>
          </a:prstGeom>
          <a:noFill/>
        </p:spPr>
      </p:pic>
      <p:pic>
        <p:nvPicPr>
          <p:cNvPr id="89586" name="Picture 498" descr="KarelEastOpaque"/>
          <p:cNvPicPr>
            <a:picLocks noChangeAspect="1" noChangeArrowheads="1"/>
          </p:cNvPicPr>
          <p:nvPr/>
        </p:nvPicPr>
        <p:blipFill>
          <a:blip r:embed="rId4"/>
          <a:srcRect/>
          <a:stretch>
            <a:fillRect/>
          </a:stretch>
        </p:blipFill>
        <p:spPr bwMode="auto">
          <a:xfrm>
            <a:off x="5756275" y="4994275"/>
            <a:ext cx="422275" cy="422275"/>
          </a:xfrm>
          <a:prstGeom prst="rect">
            <a:avLst/>
          </a:prstGeom>
          <a:noFill/>
        </p:spPr>
      </p:pic>
      <p:pic>
        <p:nvPicPr>
          <p:cNvPr id="89587" name="Picture 499" descr="KarelSouthOpaque"/>
          <p:cNvPicPr>
            <a:picLocks noChangeAspect="1" noChangeArrowheads="1"/>
          </p:cNvPicPr>
          <p:nvPr/>
        </p:nvPicPr>
        <p:blipFill>
          <a:blip r:embed="rId9"/>
          <a:srcRect/>
          <a:stretch>
            <a:fillRect/>
          </a:stretch>
        </p:blipFill>
        <p:spPr bwMode="auto">
          <a:xfrm>
            <a:off x="5756275" y="4994275"/>
            <a:ext cx="422275" cy="422275"/>
          </a:xfrm>
          <a:prstGeom prst="rect">
            <a:avLst/>
          </a:prstGeom>
          <a:noFill/>
        </p:spPr>
      </p:pic>
      <p:pic>
        <p:nvPicPr>
          <p:cNvPr id="89588" name="Picture 500" descr="KarelSouthOpaque"/>
          <p:cNvPicPr>
            <a:picLocks noChangeAspect="1" noChangeArrowheads="1"/>
          </p:cNvPicPr>
          <p:nvPr/>
        </p:nvPicPr>
        <p:blipFill>
          <a:blip r:embed="rId9"/>
          <a:srcRect/>
          <a:stretch>
            <a:fillRect/>
          </a:stretch>
        </p:blipFill>
        <p:spPr bwMode="auto">
          <a:xfrm>
            <a:off x="5756275" y="5464175"/>
            <a:ext cx="422275" cy="422275"/>
          </a:xfrm>
          <a:prstGeom prst="rect">
            <a:avLst/>
          </a:prstGeom>
          <a:noFill/>
        </p:spPr>
      </p:pic>
      <p:pic>
        <p:nvPicPr>
          <p:cNvPr id="89589" name="Picture 501" descr="KarelEastOpaque"/>
          <p:cNvPicPr>
            <a:picLocks noChangeAspect="1" noChangeArrowheads="1"/>
          </p:cNvPicPr>
          <p:nvPr/>
        </p:nvPicPr>
        <p:blipFill>
          <a:blip r:embed="rId4"/>
          <a:srcRect/>
          <a:stretch>
            <a:fillRect/>
          </a:stretch>
        </p:blipFill>
        <p:spPr bwMode="auto">
          <a:xfrm>
            <a:off x="5756275" y="5464175"/>
            <a:ext cx="422275" cy="422275"/>
          </a:xfrm>
          <a:prstGeom prst="rect">
            <a:avLst/>
          </a:prstGeom>
          <a:noFill/>
        </p:spPr>
      </p:pic>
      <p:pic>
        <p:nvPicPr>
          <p:cNvPr id="89590" name="Picture 502" descr="KarelEastOpaque"/>
          <p:cNvPicPr>
            <a:picLocks noChangeAspect="1" noChangeArrowheads="1"/>
          </p:cNvPicPr>
          <p:nvPr/>
        </p:nvPicPr>
        <p:blipFill>
          <a:blip r:embed="rId4"/>
          <a:srcRect/>
          <a:stretch>
            <a:fillRect/>
          </a:stretch>
        </p:blipFill>
        <p:spPr bwMode="auto">
          <a:xfrm>
            <a:off x="6226175" y="5464175"/>
            <a:ext cx="422275" cy="422275"/>
          </a:xfrm>
          <a:prstGeom prst="rect">
            <a:avLst/>
          </a:prstGeom>
          <a:noFill/>
        </p:spPr>
      </p:pic>
      <p:pic>
        <p:nvPicPr>
          <p:cNvPr id="89591" name="Picture 503" descr="KarelSouthOpaque"/>
          <p:cNvPicPr>
            <a:picLocks noChangeAspect="1" noChangeArrowheads="1"/>
          </p:cNvPicPr>
          <p:nvPr/>
        </p:nvPicPr>
        <p:blipFill>
          <a:blip r:embed="rId9"/>
          <a:srcRect/>
          <a:stretch>
            <a:fillRect/>
          </a:stretch>
        </p:blipFill>
        <p:spPr bwMode="auto">
          <a:xfrm>
            <a:off x="6226175" y="5464175"/>
            <a:ext cx="422275" cy="422275"/>
          </a:xfrm>
          <a:prstGeom prst="rect">
            <a:avLst/>
          </a:prstGeom>
          <a:noFill/>
        </p:spPr>
      </p:pic>
      <p:pic>
        <p:nvPicPr>
          <p:cNvPr id="89592" name="Picture 504" descr="KarelSouthOpaque"/>
          <p:cNvPicPr>
            <a:picLocks noChangeAspect="1" noChangeArrowheads="1"/>
          </p:cNvPicPr>
          <p:nvPr/>
        </p:nvPicPr>
        <p:blipFill>
          <a:blip r:embed="rId9"/>
          <a:srcRect/>
          <a:stretch>
            <a:fillRect/>
          </a:stretch>
        </p:blipFill>
        <p:spPr bwMode="auto">
          <a:xfrm>
            <a:off x="6226175" y="5934075"/>
            <a:ext cx="422275" cy="422275"/>
          </a:xfrm>
          <a:prstGeom prst="rect">
            <a:avLst/>
          </a:prstGeom>
          <a:noFill/>
        </p:spPr>
      </p:pic>
      <p:sp>
        <p:nvSpPr>
          <p:cNvPr id="89594" name="Rectangle 506"/>
          <p:cNvSpPr>
            <a:spLocks noChangeArrowheads="1"/>
          </p:cNvSpPr>
          <p:nvPr/>
        </p:nvSpPr>
        <p:spPr bwMode="auto">
          <a:xfrm>
            <a:off x="0" y="76200"/>
            <a:ext cx="9144000" cy="1143000"/>
          </a:xfrm>
          <a:prstGeom prst="rect">
            <a:avLst/>
          </a:prstGeom>
          <a:noFill/>
          <a:ln w="9525">
            <a:noFill/>
            <a:miter lim="800000"/>
            <a:headEnd/>
            <a:tailEnd/>
          </a:ln>
          <a:effectLst/>
        </p:spPr>
        <p:txBody>
          <a:bodyPr anchor="ctr">
            <a:prstTxWarp prst="textNoShape">
              <a:avLst/>
            </a:prstTxWarp>
          </a:bodyPr>
          <a:lstStyle/>
          <a:p>
            <a:pPr algn="ctr"/>
            <a:r>
              <a:rPr lang="en-US" sz="4000" dirty="0" err="1">
                <a:solidFill>
                  <a:srgbClr val="FF0000"/>
                </a:solidFill>
                <a:latin typeface="Times New Roman" pitchFamily="1" charset="0"/>
              </a:rPr>
              <a:t>Karel</a:t>
            </a:r>
            <a:r>
              <a:rPr lang="en-US" sz="4000" dirty="0">
                <a:solidFill>
                  <a:srgbClr val="FF0000"/>
                </a:solidFill>
                <a:latin typeface="Times New Roman" pitchFamily="1" charset="0"/>
              </a:rPr>
              <a:t>—Practice #1</a:t>
            </a:r>
            <a:endParaRPr lang="en-US" sz="4400" dirty="0">
              <a:solidFill>
                <a:srgbClr val="FF0000"/>
              </a:solidFill>
              <a:latin typeface="Times New Roman" pitchFamily="1" charset="0"/>
            </a:endParaRPr>
          </a:p>
        </p:txBody>
      </p:sp>
      <p:grpSp>
        <p:nvGrpSpPr>
          <p:cNvPr id="89595" name="Group 507"/>
          <p:cNvGrpSpPr>
            <a:grpSpLocks/>
          </p:cNvGrpSpPr>
          <p:nvPr/>
        </p:nvGrpSpPr>
        <p:grpSpPr bwMode="auto">
          <a:xfrm>
            <a:off x="2438400" y="1206500"/>
            <a:ext cx="4254500" cy="5194300"/>
            <a:chOff x="1536" y="760"/>
            <a:chExt cx="2680" cy="3272"/>
          </a:xfrm>
        </p:grpSpPr>
        <p:grpSp>
          <p:nvGrpSpPr>
            <p:cNvPr id="89596" name="Group 508"/>
            <p:cNvGrpSpPr>
              <a:grpSpLocks/>
            </p:cNvGrpSpPr>
            <p:nvPr/>
          </p:nvGrpSpPr>
          <p:grpSpPr bwMode="auto">
            <a:xfrm>
              <a:off x="1536" y="760"/>
              <a:ext cx="2680" cy="3272"/>
              <a:chOff x="1544" y="528"/>
              <a:chExt cx="2680" cy="3272"/>
            </a:xfrm>
          </p:grpSpPr>
          <p:sp>
            <p:nvSpPr>
              <p:cNvPr id="89597" name="Rectangle 509"/>
              <p:cNvSpPr>
                <a:spLocks noChangeArrowheads="1"/>
              </p:cNvSpPr>
              <p:nvPr/>
            </p:nvSpPr>
            <p:spPr bwMode="auto">
              <a:xfrm>
                <a:off x="1548" y="532"/>
                <a:ext cx="2672" cy="3264"/>
              </a:xfrm>
              <a:prstGeom prst="rect">
                <a:avLst/>
              </a:prstGeom>
              <a:solidFill>
                <a:srgbClr val="FFFFFF"/>
              </a:solidFill>
              <a:ln w="25400">
                <a:solidFill>
                  <a:schemeClr val="tx1"/>
                </a:solidFill>
                <a:miter lim="800000"/>
                <a:headEnd/>
                <a:tailEnd/>
              </a:ln>
              <a:effectLst/>
            </p:spPr>
            <p:txBody>
              <a:bodyPr anchor="ctr">
                <a:prstTxWarp prst="textNoShape">
                  <a:avLst/>
                </a:prstTxWarp>
              </a:bodyPr>
              <a:lstStyle/>
              <a:p>
                <a:endParaRPr lang="en-US"/>
              </a:p>
            </p:txBody>
          </p:sp>
          <p:sp>
            <p:nvSpPr>
              <p:cNvPr id="89598" name="Line 510"/>
              <p:cNvSpPr>
                <a:spLocks noChangeShapeType="1"/>
              </p:cNvSpPr>
              <p:nvPr/>
            </p:nvSpPr>
            <p:spPr bwMode="auto">
              <a:xfrm>
                <a:off x="1666"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599" name="Line 511"/>
              <p:cNvSpPr>
                <a:spLocks noChangeShapeType="1"/>
              </p:cNvSpPr>
              <p:nvPr/>
            </p:nvSpPr>
            <p:spPr bwMode="auto">
              <a:xfrm>
                <a:off x="1696"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0" name="Line 512"/>
              <p:cNvSpPr>
                <a:spLocks noChangeShapeType="1"/>
              </p:cNvSpPr>
              <p:nvPr/>
            </p:nvSpPr>
            <p:spPr bwMode="auto">
              <a:xfrm>
                <a:off x="1962"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1" name="Line 513"/>
              <p:cNvSpPr>
                <a:spLocks noChangeShapeType="1"/>
              </p:cNvSpPr>
              <p:nvPr/>
            </p:nvSpPr>
            <p:spPr bwMode="auto">
              <a:xfrm>
                <a:off x="1992"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2" name="Line 514"/>
              <p:cNvSpPr>
                <a:spLocks noChangeShapeType="1"/>
              </p:cNvSpPr>
              <p:nvPr/>
            </p:nvSpPr>
            <p:spPr bwMode="auto">
              <a:xfrm>
                <a:off x="2258"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3" name="Line 515"/>
              <p:cNvSpPr>
                <a:spLocks noChangeShapeType="1"/>
              </p:cNvSpPr>
              <p:nvPr/>
            </p:nvSpPr>
            <p:spPr bwMode="auto">
              <a:xfrm>
                <a:off x="2288"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4" name="Line 516"/>
              <p:cNvSpPr>
                <a:spLocks noChangeShapeType="1"/>
              </p:cNvSpPr>
              <p:nvPr/>
            </p:nvSpPr>
            <p:spPr bwMode="auto">
              <a:xfrm>
                <a:off x="2554"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5" name="Line 517"/>
              <p:cNvSpPr>
                <a:spLocks noChangeShapeType="1"/>
              </p:cNvSpPr>
              <p:nvPr/>
            </p:nvSpPr>
            <p:spPr bwMode="auto">
              <a:xfrm>
                <a:off x="2584"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6" name="Line 518"/>
              <p:cNvSpPr>
                <a:spLocks noChangeShapeType="1"/>
              </p:cNvSpPr>
              <p:nvPr/>
            </p:nvSpPr>
            <p:spPr bwMode="auto">
              <a:xfrm>
                <a:off x="2850"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7" name="Line 519"/>
              <p:cNvSpPr>
                <a:spLocks noChangeShapeType="1"/>
              </p:cNvSpPr>
              <p:nvPr/>
            </p:nvSpPr>
            <p:spPr bwMode="auto">
              <a:xfrm>
                <a:off x="2880"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8" name="Line 520"/>
              <p:cNvSpPr>
                <a:spLocks noChangeShapeType="1"/>
              </p:cNvSpPr>
              <p:nvPr/>
            </p:nvSpPr>
            <p:spPr bwMode="auto">
              <a:xfrm>
                <a:off x="3146"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09" name="Line 521"/>
              <p:cNvSpPr>
                <a:spLocks noChangeShapeType="1"/>
              </p:cNvSpPr>
              <p:nvPr/>
            </p:nvSpPr>
            <p:spPr bwMode="auto">
              <a:xfrm>
                <a:off x="3176"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0" name="Line 522"/>
              <p:cNvSpPr>
                <a:spLocks noChangeShapeType="1"/>
              </p:cNvSpPr>
              <p:nvPr/>
            </p:nvSpPr>
            <p:spPr bwMode="auto">
              <a:xfrm>
                <a:off x="3442"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1" name="Line 523"/>
              <p:cNvSpPr>
                <a:spLocks noChangeShapeType="1"/>
              </p:cNvSpPr>
              <p:nvPr/>
            </p:nvSpPr>
            <p:spPr bwMode="auto">
              <a:xfrm>
                <a:off x="3472"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2" name="Line 524"/>
              <p:cNvSpPr>
                <a:spLocks noChangeShapeType="1"/>
              </p:cNvSpPr>
              <p:nvPr/>
            </p:nvSpPr>
            <p:spPr bwMode="auto">
              <a:xfrm>
                <a:off x="3738"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3" name="Line 525"/>
              <p:cNvSpPr>
                <a:spLocks noChangeShapeType="1"/>
              </p:cNvSpPr>
              <p:nvPr/>
            </p:nvSpPr>
            <p:spPr bwMode="auto">
              <a:xfrm>
                <a:off x="3768"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4" name="Line 526"/>
              <p:cNvSpPr>
                <a:spLocks noChangeShapeType="1"/>
              </p:cNvSpPr>
              <p:nvPr/>
            </p:nvSpPr>
            <p:spPr bwMode="auto">
              <a:xfrm>
                <a:off x="4034" y="364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5" name="Line 527"/>
              <p:cNvSpPr>
                <a:spLocks noChangeShapeType="1"/>
              </p:cNvSpPr>
              <p:nvPr/>
            </p:nvSpPr>
            <p:spPr bwMode="auto">
              <a:xfrm>
                <a:off x="4064" y="361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6" name="Line 528"/>
              <p:cNvSpPr>
                <a:spLocks noChangeShapeType="1"/>
              </p:cNvSpPr>
              <p:nvPr/>
            </p:nvSpPr>
            <p:spPr bwMode="auto">
              <a:xfrm>
                <a:off x="1666"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7" name="Line 529"/>
              <p:cNvSpPr>
                <a:spLocks noChangeShapeType="1"/>
              </p:cNvSpPr>
              <p:nvPr/>
            </p:nvSpPr>
            <p:spPr bwMode="auto">
              <a:xfrm>
                <a:off x="1696"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8" name="Line 530"/>
              <p:cNvSpPr>
                <a:spLocks noChangeShapeType="1"/>
              </p:cNvSpPr>
              <p:nvPr/>
            </p:nvSpPr>
            <p:spPr bwMode="auto">
              <a:xfrm>
                <a:off x="1962"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19" name="Line 531"/>
              <p:cNvSpPr>
                <a:spLocks noChangeShapeType="1"/>
              </p:cNvSpPr>
              <p:nvPr/>
            </p:nvSpPr>
            <p:spPr bwMode="auto">
              <a:xfrm>
                <a:off x="1992"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0" name="Line 532"/>
              <p:cNvSpPr>
                <a:spLocks noChangeShapeType="1"/>
              </p:cNvSpPr>
              <p:nvPr/>
            </p:nvSpPr>
            <p:spPr bwMode="auto">
              <a:xfrm>
                <a:off x="2258"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1" name="Line 533"/>
              <p:cNvSpPr>
                <a:spLocks noChangeShapeType="1"/>
              </p:cNvSpPr>
              <p:nvPr/>
            </p:nvSpPr>
            <p:spPr bwMode="auto">
              <a:xfrm>
                <a:off x="2288"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2" name="Line 534"/>
              <p:cNvSpPr>
                <a:spLocks noChangeShapeType="1"/>
              </p:cNvSpPr>
              <p:nvPr/>
            </p:nvSpPr>
            <p:spPr bwMode="auto">
              <a:xfrm>
                <a:off x="2554"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3" name="Line 535"/>
              <p:cNvSpPr>
                <a:spLocks noChangeShapeType="1"/>
              </p:cNvSpPr>
              <p:nvPr/>
            </p:nvSpPr>
            <p:spPr bwMode="auto">
              <a:xfrm>
                <a:off x="2584"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4" name="Line 536"/>
              <p:cNvSpPr>
                <a:spLocks noChangeShapeType="1"/>
              </p:cNvSpPr>
              <p:nvPr/>
            </p:nvSpPr>
            <p:spPr bwMode="auto">
              <a:xfrm>
                <a:off x="2850"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5" name="Line 537"/>
              <p:cNvSpPr>
                <a:spLocks noChangeShapeType="1"/>
              </p:cNvSpPr>
              <p:nvPr/>
            </p:nvSpPr>
            <p:spPr bwMode="auto">
              <a:xfrm>
                <a:off x="2880"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6" name="Line 538"/>
              <p:cNvSpPr>
                <a:spLocks noChangeShapeType="1"/>
              </p:cNvSpPr>
              <p:nvPr/>
            </p:nvSpPr>
            <p:spPr bwMode="auto">
              <a:xfrm>
                <a:off x="3146"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7" name="Line 539"/>
              <p:cNvSpPr>
                <a:spLocks noChangeShapeType="1"/>
              </p:cNvSpPr>
              <p:nvPr/>
            </p:nvSpPr>
            <p:spPr bwMode="auto">
              <a:xfrm>
                <a:off x="3176"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8" name="Line 540"/>
              <p:cNvSpPr>
                <a:spLocks noChangeShapeType="1"/>
              </p:cNvSpPr>
              <p:nvPr/>
            </p:nvSpPr>
            <p:spPr bwMode="auto">
              <a:xfrm>
                <a:off x="3442"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29" name="Line 541"/>
              <p:cNvSpPr>
                <a:spLocks noChangeShapeType="1"/>
              </p:cNvSpPr>
              <p:nvPr/>
            </p:nvSpPr>
            <p:spPr bwMode="auto">
              <a:xfrm>
                <a:off x="3472"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0" name="Line 542"/>
              <p:cNvSpPr>
                <a:spLocks noChangeShapeType="1"/>
              </p:cNvSpPr>
              <p:nvPr/>
            </p:nvSpPr>
            <p:spPr bwMode="auto">
              <a:xfrm>
                <a:off x="3738"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1" name="Line 543"/>
              <p:cNvSpPr>
                <a:spLocks noChangeShapeType="1"/>
              </p:cNvSpPr>
              <p:nvPr/>
            </p:nvSpPr>
            <p:spPr bwMode="auto">
              <a:xfrm>
                <a:off x="3768"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2" name="Line 544"/>
              <p:cNvSpPr>
                <a:spLocks noChangeShapeType="1"/>
              </p:cNvSpPr>
              <p:nvPr/>
            </p:nvSpPr>
            <p:spPr bwMode="auto">
              <a:xfrm>
                <a:off x="4034" y="334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3" name="Line 545"/>
              <p:cNvSpPr>
                <a:spLocks noChangeShapeType="1"/>
              </p:cNvSpPr>
              <p:nvPr/>
            </p:nvSpPr>
            <p:spPr bwMode="auto">
              <a:xfrm>
                <a:off x="4064" y="331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4" name="Line 546"/>
              <p:cNvSpPr>
                <a:spLocks noChangeShapeType="1"/>
              </p:cNvSpPr>
              <p:nvPr/>
            </p:nvSpPr>
            <p:spPr bwMode="auto">
              <a:xfrm>
                <a:off x="1666"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5" name="Line 547"/>
              <p:cNvSpPr>
                <a:spLocks noChangeShapeType="1"/>
              </p:cNvSpPr>
              <p:nvPr/>
            </p:nvSpPr>
            <p:spPr bwMode="auto">
              <a:xfrm>
                <a:off x="1696"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6" name="Line 548"/>
              <p:cNvSpPr>
                <a:spLocks noChangeShapeType="1"/>
              </p:cNvSpPr>
              <p:nvPr/>
            </p:nvSpPr>
            <p:spPr bwMode="auto">
              <a:xfrm>
                <a:off x="1962"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7" name="Line 549"/>
              <p:cNvSpPr>
                <a:spLocks noChangeShapeType="1"/>
              </p:cNvSpPr>
              <p:nvPr/>
            </p:nvSpPr>
            <p:spPr bwMode="auto">
              <a:xfrm>
                <a:off x="1992"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8" name="Line 550"/>
              <p:cNvSpPr>
                <a:spLocks noChangeShapeType="1"/>
              </p:cNvSpPr>
              <p:nvPr/>
            </p:nvSpPr>
            <p:spPr bwMode="auto">
              <a:xfrm>
                <a:off x="2258"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39" name="Line 551"/>
              <p:cNvSpPr>
                <a:spLocks noChangeShapeType="1"/>
              </p:cNvSpPr>
              <p:nvPr/>
            </p:nvSpPr>
            <p:spPr bwMode="auto">
              <a:xfrm>
                <a:off x="2288"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0" name="Line 552"/>
              <p:cNvSpPr>
                <a:spLocks noChangeShapeType="1"/>
              </p:cNvSpPr>
              <p:nvPr/>
            </p:nvSpPr>
            <p:spPr bwMode="auto">
              <a:xfrm>
                <a:off x="2554"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1" name="Line 553"/>
              <p:cNvSpPr>
                <a:spLocks noChangeShapeType="1"/>
              </p:cNvSpPr>
              <p:nvPr/>
            </p:nvSpPr>
            <p:spPr bwMode="auto">
              <a:xfrm>
                <a:off x="2584"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2" name="Line 554"/>
              <p:cNvSpPr>
                <a:spLocks noChangeShapeType="1"/>
              </p:cNvSpPr>
              <p:nvPr/>
            </p:nvSpPr>
            <p:spPr bwMode="auto">
              <a:xfrm>
                <a:off x="2850"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3" name="Line 555"/>
              <p:cNvSpPr>
                <a:spLocks noChangeShapeType="1"/>
              </p:cNvSpPr>
              <p:nvPr/>
            </p:nvSpPr>
            <p:spPr bwMode="auto">
              <a:xfrm>
                <a:off x="2880"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4" name="Line 556"/>
              <p:cNvSpPr>
                <a:spLocks noChangeShapeType="1"/>
              </p:cNvSpPr>
              <p:nvPr/>
            </p:nvSpPr>
            <p:spPr bwMode="auto">
              <a:xfrm>
                <a:off x="3146"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5" name="Line 557"/>
              <p:cNvSpPr>
                <a:spLocks noChangeShapeType="1"/>
              </p:cNvSpPr>
              <p:nvPr/>
            </p:nvSpPr>
            <p:spPr bwMode="auto">
              <a:xfrm>
                <a:off x="3176"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6" name="Line 558"/>
              <p:cNvSpPr>
                <a:spLocks noChangeShapeType="1"/>
              </p:cNvSpPr>
              <p:nvPr/>
            </p:nvSpPr>
            <p:spPr bwMode="auto">
              <a:xfrm>
                <a:off x="3442"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7" name="Line 559"/>
              <p:cNvSpPr>
                <a:spLocks noChangeShapeType="1"/>
              </p:cNvSpPr>
              <p:nvPr/>
            </p:nvSpPr>
            <p:spPr bwMode="auto">
              <a:xfrm>
                <a:off x="3472"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8" name="Line 560"/>
              <p:cNvSpPr>
                <a:spLocks noChangeShapeType="1"/>
              </p:cNvSpPr>
              <p:nvPr/>
            </p:nvSpPr>
            <p:spPr bwMode="auto">
              <a:xfrm>
                <a:off x="3738"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49" name="Line 561"/>
              <p:cNvSpPr>
                <a:spLocks noChangeShapeType="1"/>
              </p:cNvSpPr>
              <p:nvPr/>
            </p:nvSpPr>
            <p:spPr bwMode="auto">
              <a:xfrm>
                <a:off x="3768"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0" name="Line 562"/>
              <p:cNvSpPr>
                <a:spLocks noChangeShapeType="1"/>
              </p:cNvSpPr>
              <p:nvPr/>
            </p:nvSpPr>
            <p:spPr bwMode="auto">
              <a:xfrm>
                <a:off x="4034" y="304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1" name="Line 563"/>
              <p:cNvSpPr>
                <a:spLocks noChangeShapeType="1"/>
              </p:cNvSpPr>
              <p:nvPr/>
            </p:nvSpPr>
            <p:spPr bwMode="auto">
              <a:xfrm>
                <a:off x="4064" y="301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2" name="Line 564"/>
              <p:cNvSpPr>
                <a:spLocks noChangeShapeType="1"/>
              </p:cNvSpPr>
              <p:nvPr/>
            </p:nvSpPr>
            <p:spPr bwMode="auto">
              <a:xfrm>
                <a:off x="1666"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3" name="Line 565"/>
              <p:cNvSpPr>
                <a:spLocks noChangeShapeType="1"/>
              </p:cNvSpPr>
              <p:nvPr/>
            </p:nvSpPr>
            <p:spPr bwMode="auto">
              <a:xfrm>
                <a:off x="1696"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4" name="Line 566"/>
              <p:cNvSpPr>
                <a:spLocks noChangeShapeType="1"/>
              </p:cNvSpPr>
              <p:nvPr/>
            </p:nvSpPr>
            <p:spPr bwMode="auto">
              <a:xfrm>
                <a:off x="1962"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5" name="Line 567"/>
              <p:cNvSpPr>
                <a:spLocks noChangeShapeType="1"/>
              </p:cNvSpPr>
              <p:nvPr/>
            </p:nvSpPr>
            <p:spPr bwMode="auto">
              <a:xfrm>
                <a:off x="1992"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6" name="Line 568"/>
              <p:cNvSpPr>
                <a:spLocks noChangeShapeType="1"/>
              </p:cNvSpPr>
              <p:nvPr/>
            </p:nvSpPr>
            <p:spPr bwMode="auto">
              <a:xfrm>
                <a:off x="2258"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7" name="Line 569"/>
              <p:cNvSpPr>
                <a:spLocks noChangeShapeType="1"/>
              </p:cNvSpPr>
              <p:nvPr/>
            </p:nvSpPr>
            <p:spPr bwMode="auto">
              <a:xfrm>
                <a:off x="2288"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8" name="Line 570"/>
              <p:cNvSpPr>
                <a:spLocks noChangeShapeType="1"/>
              </p:cNvSpPr>
              <p:nvPr/>
            </p:nvSpPr>
            <p:spPr bwMode="auto">
              <a:xfrm>
                <a:off x="2554"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59" name="Line 571"/>
              <p:cNvSpPr>
                <a:spLocks noChangeShapeType="1"/>
              </p:cNvSpPr>
              <p:nvPr/>
            </p:nvSpPr>
            <p:spPr bwMode="auto">
              <a:xfrm>
                <a:off x="2584"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0" name="Line 572"/>
              <p:cNvSpPr>
                <a:spLocks noChangeShapeType="1"/>
              </p:cNvSpPr>
              <p:nvPr/>
            </p:nvSpPr>
            <p:spPr bwMode="auto">
              <a:xfrm>
                <a:off x="2850"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1" name="Line 573"/>
              <p:cNvSpPr>
                <a:spLocks noChangeShapeType="1"/>
              </p:cNvSpPr>
              <p:nvPr/>
            </p:nvSpPr>
            <p:spPr bwMode="auto">
              <a:xfrm>
                <a:off x="2880"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2" name="Line 574"/>
              <p:cNvSpPr>
                <a:spLocks noChangeShapeType="1"/>
              </p:cNvSpPr>
              <p:nvPr/>
            </p:nvSpPr>
            <p:spPr bwMode="auto">
              <a:xfrm>
                <a:off x="3146"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3" name="Line 575"/>
              <p:cNvSpPr>
                <a:spLocks noChangeShapeType="1"/>
              </p:cNvSpPr>
              <p:nvPr/>
            </p:nvSpPr>
            <p:spPr bwMode="auto">
              <a:xfrm>
                <a:off x="3176"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4" name="Line 576"/>
              <p:cNvSpPr>
                <a:spLocks noChangeShapeType="1"/>
              </p:cNvSpPr>
              <p:nvPr/>
            </p:nvSpPr>
            <p:spPr bwMode="auto">
              <a:xfrm>
                <a:off x="3442"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5" name="Line 577"/>
              <p:cNvSpPr>
                <a:spLocks noChangeShapeType="1"/>
              </p:cNvSpPr>
              <p:nvPr/>
            </p:nvSpPr>
            <p:spPr bwMode="auto">
              <a:xfrm>
                <a:off x="3472"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6" name="Line 578"/>
              <p:cNvSpPr>
                <a:spLocks noChangeShapeType="1"/>
              </p:cNvSpPr>
              <p:nvPr/>
            </p:nvSpPr>
            <p:spPr bwMode="auto">
              <a:xfrm>
                <a:off x="3738"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7" name="Line 579"/>
              <p:cNvSpPr>
                <a:spLocks noChangeShapeType="1"/>
              </p:cNvSpPr>
              <p:nvPr/>
            </p:nvSpPr>
            <p:spPr bwMode="auto">
              <a:xfrm>
                <a:off x="3768"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8" name="Line 580"/>
              <p:cNvSpPr>
                <a:spLocks noChangeShapeType="1"/>
              </p:cNvSpPr>
              <p:nvPr/>
            </p:nvSpPr>
            <p:spPr bwMode="auto">
              <a:xfrm>
                <a:off x="4034" y="275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69" name="Line 581"/>
              <p:cNvSpPr>
                <a:spLocks noChangeShapeType="1"/>
              </p:cNvSpPr>
              <p:nvPr/>
            </p:nvSpPr>
            <p:spPr bwMode="auto">
              <a:xfrm>
                <a:off x="4064" y="272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0" name="Line 582"/>
              <p:cNvSpPr>
                <a:spLocks noChangeShapeType="1"/>
              </p:cNvSpPr>
              <p:nvPr/>
            </p:nvSpPr>
            <p:spPr bwMode="auto">
              <a:xfrm>
                <a:off x="1666"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1" name="Line 583"/>
              <p:cNvSpPr>
                <a:spLocks noChangeShapeType="1"/>
              </p:cNvSpPr>
              <p:nvPr/>
            </p:nvSpPr>
            <p:spPr bwMode="auto">
              <a:xfrm>
                <a:off x="1696"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2" name="Line 584"/>
              <p:cNvSpPr>
                <a:spLocks noChangeShapeType="1"/>
              </p:cNvSpPr>
              <p:nvPr/>
            </p:nvSpPr>
            <p:spPr bwMode="auto">
              <a:xfrm>
                <a:off x="1962"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3" name="Line 585"/>
              <p:cNvSpPr>
                <a:spLocks noChangeShapeType="1"/>
              </p:cNvSpPr>
              <p:nvPr/>
            </p:nvSpPr>
            <p:spPr bwMode="auto">
              <a:xfrm>
                <a:off x="1992"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4" name="Line 586"/>
              <p:cNvSpPr>
                <a:spLocks noChangeShapeType="1"/>
              </p:cNvSpPr>
              <p:nvPr/>
            </p:nvSpPr>
            <p:spPr bwMode="auto">
              <a:xfrm>
                <a:off x="2258"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5" name="Line 587"/>
              <p:cNvSpPr>
                <a:spLocks noChangeShapeType="1"/>
              </p:cNvSpPr>
              <p:nvPr/>
            </p:nvSpPr>
            <p:spPr bwMode="auto">
              <a:xfrm>
                <a:off x="2288"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6" name="Line 588"/>
              <p:cNvSpPr>
                <a:spLocks noChangeShapeType="1"/>
              </p:cNvSpPr>
              <p:nvPr/>
            </p:nvSpPr>
            <p:spPr bwMode="auto">
              <a:xfrm>
                <a:off x="2554"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7" name="Line 589"/>
              <p:cNvSpPr>
                <a:spLocks noChangeShapeType="1"/>
              </p:cNvSpPr>
              <p:nvPr/>
            </p:nvSpPr>
            <p:spPr bwMode="auto">
              <a:xfrm>
                <a:off x="2584"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8" name="Line 590"/>
              <p:cNvSpPr>
                <a:spLocks noChangeShapeType="1"/>
              </p:cNvSpPr>
              <p:nvPr/>
            </p:nvSpPr>
            <p:spPr bwMode="auto">
              <a:xfrm>
                <a:off x="2850"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79" name="Line 591"/>
              <p:cNvSpPr>
                <a:spLocks noChangeShapeType="1"/>
              </p:cNvSpPr>
              <p:nvPr/>
            </p:nvSpPr>
            <p:spPr bwMode="auto">
              <a:xfrm>
                <a:off x="2880"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0" name="Line 592"/>
              <p:cNvSpPr>
                <a:spLocks noChangeShapeType="1"/>
              </p:cNvSpPr>
              <p:nvPr/>
            </p:nvSpPr>
            <p:spPr bwMode="auto">
              <a:xfrm>
                <a:off x="3146"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1" name="Line 593"/>
              <p:cNvSpPr>
                <a:spLocks noChangeShapeType="1"/>
              </p:cNvSpPr>
              <p:nvPr/>
            </p:nvSpPr>
            <p:spPr bwMode="auto">
              <a:xfrm>
                <a:off x="3176"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2" name="Line 594"/>
              <p:cNvSpPr>
                <a:spLocks noChangeShapeType="1"/>
              </p:cNvSpPr>
              <p:nvPr/>
            </p:nvSpPr>
            <p:spPr bwMode="auto">
              <a:xfrm>
                <a:off x="3442"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3" name="Line 595"/>
              <p:cNvSpPr>
                <a:spLocks noChangeShapeType="1"/>
              </p:cNvSpPr>
              <p:nvPr/>
            </p:nvSpPr>
            <p:spPr bwMode="auto">
              <a:xfrm>
                <a:off x="3472"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4" name="Line 596"/>
              <p:cNvSpPr>
                <a:spLocks noChangeShapeType="1"/>
              </p:cNvSpPr>
              <p:nvPr/>
            </p:nvSpPr>
            <p:spPr bwMode="auto">
              <a:xfrm>
                <a:off x="3738"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5" name="Line 597"/>
              <p:cNvSpPr>
                <a:spLocks noChangeShapeType="1"/>
              </p:cNvSpPr>
              <p:nvPr/>
            </p:nvSpPr>
            <p:spPr bwMode="auto">
              <a:xfrm>
                <a:off x="3768"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6" name="Line 598"/>
              <p:cNvSpPr>
                <a:spLocks noChangeShapeType="1"/>
              </p:cNvSpPr>
              <p:nvPr/>
            </p:nvSpPr>
            <p:spPr bwMode="auto">
              <a:xfrm>
                <a:off x="4034" y="245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7" name="Line 599"/>
              <p:cNvSpPr>
                <a:spLocks noChangeShapeType="1"/>
              </p:cNvSpPr>
              <p:nvPr/>
            </p:nvSpPr>
            <p:spPr bwMode="auto">
              <a:xfrm>
                <a:off x="4064" y="242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8" name="Line 600"/>
              <p:cNvSpPr>
                <a:spLocks noChangeShapeType="1"/>
              </p:cNvSpPr>
              <p:nvPr/>
            </p:nvSpPr>
            <p:spPr bwMode="auto">
              <a:xfrm>
                <a:off x="1666"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89" name="Line 601"/>
              <p:cNvSpPr>
                <a:spLocks noChangeShapeType="1"/>
              </p:cNvSpPr>
              <p:nvPr/>
            </p:nvSpPr>
            <p:spPr bwMode="auto">
              <a:xfrm>
                <a:off x="1696"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0" name="Line 602"/>
              <p:cNvSpPr>
                <a:spLocks noChangeShapeType="1"/>
              </p:cNvSpPr>
              <p:nvPr/>
            </p:nvSpPr>
            <p:spPr bwMode="auto">
              <a:xfrm>
                <a:off x="1962"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1" name="Line 603"/>
              <p:cNvSpPr>
                <a:spLocks noChangeShapeType="1"/>
              </p:cNvSpPr>
              <p:nvPr/>
            </p:nvSpPr>
            <p:spPr bwMode="auto">
              <a:xfrm>
                <a:off x="1992"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2" name="Line 604"/>
              <p:cNvSpPr>
                <a:spLocks noChangeShapeType="1"/>
              </p:cNvSpPr>
              <p:nvPr/>
            </p:nvSpPr>
            <p:spPr bwMode="auto">
              <a:xfrm>
                <a:off x="2258"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3" name="Line 605"/>
              <p:cNvSpPr>
                <a:spLocks noChangeShapeType="1"/>
              </p:cNvSpPr>
              <p:nvPr/>
            </p:nvSpPr>
            <p:spPr bwMode="auto">
              <a:xfrm>
                <a:off x="2288"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4" name="Line 606"/>
              <p:cNvSpPr>
                <a:spLocks noChangeShapeType="1"/>
              </p:cNvSpPr>
              <p:nvPr/>
            </p:nvSpPr>
            <p:spPr bwMode="auto">
              <a:xfrm>
                <a:off x="2554"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5" name="Line 607"/>
              <p:cNvSpPr>
                <a:spLocks noChangeShapeType="1"/>
              </p:cNvSpPr>
              <p:nvPr/>
            </p:nvSpPr>
            <p:spPr bwMode="auto">
              <a:xfrm>
                <a:off x="2584"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6" name="Line 608"/>
              <p:cNvSpPr>
                <a:spLocks noChangeShapeType="1"/>
              </p:cNvSpPr>
              <p:nvPr/>
            </p:nvSpPr>
            <p:spPr bwMode="auto">
              <a:xfrm>
                <a:off x="2850"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7" name="Line 609"/>
              <p:cNvSpPr>
                <a:spLocks noChangeShapeType="1"/>
              </p:cNvSpPr>
              <p:nvPr/>
            </p:nvSpPr>
            <p:spPr bwMode="auto">
              <a:xfrm>
                <a:off x="2880"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8" name="Line 610"/>
              <p:cNvSpPr>
                <a:spLocks noChangeShapeType="1"/>
              </p:cNvSpPr>
              <p:nvPr/>
            </p:nvSpPr>
            <p:spPr bwMode="auto">
              <a:xfrm>
                <a:off x="3146"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699" name="Line 611"/>
              <p:cNvSpPr>
                <a:spLocks noChangeShapeType="1"/>
              </p:cNvSpPr>
              <p:nvPr/>
            </p:nvSpPr>
            <p:spPr bwMode="auto">
              <a:xfrm>
                <a:off x="3176"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0" name="Line 612"/>
              <p:cNvSpPr>
                <a:spLocks noChangeShapeType="1"/>
              </p:cNvSpPr>
              <p:nvPr/>
            </p:nvSpPr>
            <p:spPr bwMode="auto">
              <a:xfrm>
                <a:off x="3442"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1" name="Line 613"/>
              <p:cNvSpPr>
                <a:spLocks noChangeShapeType="1"/>
              </p:cNvSpPr>
              <p:nvPr/>
            </p:nvSpPr>
            <p:spPr bwMode="auto">
              <a:xfrm>
                <a:off x="3472"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2" name="Line 614"/>
              <p:cNvSpPr>
                <a:spLocks noChangeShapeType="1"/>
              </p:cNvSpPr>
              <p:nvPr/>
            </p:nvSpPr>
            <p:spPr bwMode="auto">
              <a:xfrm>
                <a:off x="3738"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3" name="Line 615"/>
              <p:cNvSpPr>
                <a:spLocks noChangeShapeType="1"/>
              </p:cNvSpPr>
              <p:nvPr/>
            </p:nvSpPr>
            <p:spPr bwMode="auto">
              <a:xfrm>
                <a:off x="3768"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4" name="Line 616"/>
              <p:cNvSpPr>
                <a:spLocks noChangeShapeType="1"/>
              </p:cNvSpPr>
              <p:nvPr/>
            </p:nvSpPr>
            <p:spPr bwMode="auto">
              <a:xfrm>
                <a:off x="4034" y="216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5" name="Line 617"/>
              <p:cNvSpPr>
                <a:spLocks noChangeShapeType="1"/>
              </p:cNvSpPr>
              <p:nvPr/>
            </p:nvSpPr>
            <p:spPr bwMode="auto">
              <a:xfrm>
                <a:off x="4064" y="213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6" name="Line 618"/>
              <p:cNvSpPr>
                <a:spLocks noChangeShapeType="1"/>
              </p:cNvSpPr>
              <p:nvPr/>
            </p:nvSpPr>
            <p:spPr bwMode="auto">
              <a:xfrm>
                <a:off x="1666"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7" name="Line 619"/>
              <p:cNvSpPr>
                <a:spLocks noChangeShapeType="1"/>
              </p:cNvSpPr>
              <p:nvPr/>
            </p:nvSpPr>
            <p:spPr bwMode="auto">
              <a:xfrm>
                <a:off x="1696"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8" name="Line 620"/>
              <p:cNvSpPr>
                <a:spLocks noChangeShapeType="1"/>
              </p:cNvSpPr>
              <p:nvPr/>
            </p:nvSpPr>
            <p:spPr bwMode="auto">
              <a:xfrm>
                <a:off x="1962"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09" name="Line 621"/>
              <p:cNvSpPr>
                <a:spLocks noChangeShapeType="1"/>
              </p:cNvSpPr>
              <p:nvPr/>
            </p:nvSpPr>
            <p:spPr bwMode="auto">
              <a:xfrm>
                <a:off x="1992"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0" name="Line 622"/>
              <p:cNvSpPr>
                <a:spLocks noChangeShapeType="1"/>
              </p:cNvSpPr>
              <p:nvPr/>
            </p:nvSpPr>
            <p:spPr bwMode="auto">
              <a:xfrm>
                <a:off x="2258"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1" name="Line 623"/>
              <p:cNvSpPr>
                <a:spLocks noChangeShapeType="1"/>
              </p:cNvSpPr>
              <p:nvPr/>
            </p:nvSpPr>
            <p:spPr bwMode="auto">
              <a:xfrm>
                <a:off x="2288"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2" name="Line 624"/>
              <p:cNvSpPr>
                <a:spLocks noChangeShapeType="1"/>
              </p:cNvSpPr>
              <p:nvPr/>
            </p:nvSpPr>
            <p:spPr bwMode="auto">
              <a:xfrm>
                <a:off x="2554"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3" name="Line 625"/>
              <p:cNvSpPr>
                <a:spLocks noChangeShapeType="1"/>
              </p:cNvSpPr>
              <p:nvPr/>
            </p:nvSpPr>
            <p:spPr bwMode="auto">
              <a:xfrm>
                <a:off x="2584"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4" name="Line 626"/>
              <p:cNvSpPr>
                <a:spLocks noChangeShapeType="1"/>
              </p:cNvSpPr>
              <p:nvPr/>
            </p:nvSpPr>
            <p:spPr bwMode="auto">
              <a:xfrm>
                <a:off x="2850"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5" name="Line 627"/>
              <p:cNvSpPr>
                <a:spLocks noChangeShapeType="1"/>
              </p:cNvSpPr>
              <p:nvPr/>
            </p:nvSpPr>
            <p:spPr bwMode="auto">
              <a:xfrm>
                <a:off x="2880"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6" name="Line 628"/>
              <p:cNvSpPr>
                <a:spLocks noChangeShapeType="1"/>
              </p:cNvSpPr>
              <p:nvPr/>
            </p:nvSpPr>
            <p:spPr bwMode="auto">
              <a:xfrm>
                <a:off x="3146"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7" name="Line 629"/>
              <p:cNvSpPr>
                <a:spLocks noChangeShapeType="1"/>
              </p:cNvSpPr>
              <p:nvPr/>
            </p:nvSpPr>
            <p:spPr bwMode="auto">
              <a:xfrm>
                <a:off x="3176"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8" name="Line 630"/>
              <p:cNvSpPr>
                <a:spLocks noChangeShapeType="1"/>
              </p:cNvSpPr>
              <p:nvPr/>
            </p:nvSpPr>
            <p:spPr bwMode="auto">
              <a:xfrm>
                <a:off x="3442"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19" name="Line 631"/>
              <p:cNvSpPr>
                <a:spLocks noChangeShapeType="1"/>
              </p:cNvSpPr>
              <p:nvPr/>
            </p:nvSpPr>
            <p:spPr bwMode="auto">
              <a:xfrm>
                <a:off x="3472"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0" name="Line 632"/>
              <p:cNvSpPr>
                <a:spLocks noChangeShapeType="1"/>
              </p:cNvSpPr>
              <p:nvPr/>
            </p:nvSpPr>
            <p:spPr bwMode="auto">
              <a:xfrm>
                <a:off x="3738"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1" name="Line 633"/>
              <p:cNvSpPr>
                <a:spLocks noChangeShapeType="1"/>
              </p:cNvSpPr>
              <p:nvPr/>
            </p:nvSpPr>
            <p:spPr bwMode="auto">
              <a:xfrm>
                <a:off x="3768"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2" name="Line 634"/>
              <p:cNvSpPr>
                <a:spLocks noChangeShapeType="1"/>
              </p:cNvSpPr>
              <p:nvPr/>
            </p:nvSpPr>
            <p:spPr bwMode="auto">
              <a:xfrm>
                <a:off x="4034" y="1864"/>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3" name="Line 635"/>
              <p:cNvSpPr>
                <a:spLocks noChangeShapeType="1"/>
              </p:cNvSpPr>
              <p:nvPr/>
            </p:nvSpPr>
            <p:spPr bwMode="auto">
              <a:xfrm>
                <a:off x="4064" y="1834"/>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4" name="Line 636"/>
              <p:cNvSpPr>
                <a:spLocks noChangeShapeType="1"/>
              </p:cNvSpPr>
              <p:nvPr/>
            </p:nvSpPr>
            <p:spPr bwMode="auto">
              <a:xfrm>
                <a:off x="1666"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5" name="Line 637"/>
              <p:cNvSpPr>
                <a:spLocks noChangeShapeType="1"/>
              </p:cNvSpPr>
              <p:nvPr/>
            </p:nvSpPr>
            <p:spPr bwMode="auto">
              <a:xfrm>
                <a:off x="1696"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6" name="Line 638"/>
              <p:cNvSpPr>
                <a:spLocks noChangeShapeType="1"/>
              </p:cNvSpPr>
              <p:nvPr/>
            </p:nvSpPr>
            <p:spPr bwMode="auto">
              <a:xfrm>
                <a:off x="1962"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7" name="Line 639"/>
              <p:cNvSpPr>
                <a:spLocks noChangeShapeType="1"/>
              </p:cNvSpPr>
              <p:nvPr/>
            </p:nvSpPr>
            <p:spPr bwMode="auto">
              <a:xfrm>
                <a:off x="1992"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8" name="Line 640"/>
              <p:cNvSpPr>
                <a:spLocks noChangeShapeType="1"/>
              </p:cNvSpPr>
              <p:nvPr/>
            </p:nvSpPr>
            <p:spPr bwMode="auto">
              <a:xfrm>
                <a:off x="2258"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29" name="Line 641"/>
              <p:cNvSpPr>
                <a:spLocks noChangeShapeType="1"/>
              </p:cNvSpPr>
              <p:nvPr/>
            </p:nvSpPr>
            <p:spPr bwMode="auto">
              <a:xfrm>
                <a:off x="2288"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0" name="Line 642"/>
              <p:cNvSpPr>
                <a:spLocks noChangeShapeType="1"/>
              </p:cNvSpPr>
              <p:nvPr/>
            </p:nvSpPr>
            <p:spPr bwMode="auto">
              <a:xfrm>
                <a:off x="2554"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1" name="Line 643"/>
              <p:cNvSpPr>
                <a:spLocks noChangeShapeType="1"/>
              </p:cNvSpPr>
              <p:nvPr/>
            </p:nvSpPr>
            <p:spPr bwMode="auto">
              <a:xfrm>
                <a:off x="2584"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2" name="Line 644"/>
              <p:cNvSpPr>
                <a:spLocks noChangeShapeType="1"/>
              </p:cNvSpPr>
              <p:nvPr/>
            </p:nvSpPr>
            <p:spPr bwMode="auto">
              <a:xfrm>
                <a:off x="2850"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3" name="Line 645"/>
              <p:cNvSpPr>
                <a:spLocks noChangeShapeType="1"/>
              </p:cNvSpPr>
              <p:nvPr/>
            </p:nvSpPr>
            <p:spPr bwMode="auto">
              <a:xfrm>
                <a:off x="2880"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4" name="Line 646"/>
              <p:cNvSpPr>
                <a:spLocks noChangeShapeType="1"/>
              </p:cNvSpPr>
              <p:nvPr/>
            </p:nvSpPr>
            <p:spPr bwMode="auto">
              <a:xfrm>
                <a:off x="3146"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5" name="Line 647"/>
              <p:cNvSpPr>
                <a:spLocks noChangeShapeType="1"/>
              </p:cNvSpPr>
              <p:nvPr/>
            </p:nvSpPr>
            <p:spPr bwMode="auto">
              <a:xfrm>
                <a:off x="3176"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6" name="Line 648"/>
              <p:cNvSpPr>
                <a:spLocks noChangeShapeType="1"/>
              </p:cNvSpPr>
              <p:nvPr/>
            </p:nvSpPr>
            <p:spPr bwMode="auto">
              <a:xfrm>
                <a:off x="3442"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7" name="Line 649"/>
              <p:cNvSpPr>
                <a:spLocks noChangeShapeType="1"/>
              </p:cNvSpPr>
              <p:nvPr/>
            </p:nvSpPr>
            <p:spPr bwMode="auto">
              <a:xfrm>
                <a:off x="3472"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8" name="Line 650"/>
              <p:cNvSpPr>
                <a:spLocks noChangeShapeType="1"/>
              </p:cNvSpPr>
              <p:nvPr/>
            </p:nvSpPr>
            <p:spPr bwMode="auto">
              <a:xfrm>
                <a:off x="3738"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39" name="Line 651"/>
              <p:cNvSpPr>
                <a:spLocks noChangeShapeType="1"/>
              </p:cNvSpPr>
              <p:nvPr/>
            </p:nvSpPr>
            <p:spPr bwMode="auto">
              <a:xfrm>
                <a:off x="3768"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0" name="Line 652"/>
              <p:cNvSpPr>
                <a:spLocks noChangeShapeType="1"/>
              </p:cNvSpPr>
              <p:nvPr/>
            </p:nvSpPr>
            <p:spPr bwMode="auto">
              <a:xfrm>
                <a:off x="4034" y="1568"/>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1" name="Line 653"/>
              <p:cNvSpPr>
                <a:spLocks noChangeShapeType="1"/>
              </p:cNvSpPr>
              <p:nvPr/>
            </p:nvSpPr>
            <p:spPr bwMode="auto">
              <a:xfrm>
                <a:off x="4064" y="1538"/>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2" name="Line 654"/>
              <p:cNvSpPr>
                <a:spLocks noChangeShapeType="1"/>
              </p:cNvSpPr>
              <p:nvPr/>
            </p:nvSpPr>
            <p:spPr bwMode="auto">
              <a:xfrm>
                <a:off x="1666"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3" name="Line 655"/>
              <p:cNvSpPr>
                <a:spLocks noChangeShapeType="1"/>
              </p:cNvSpPr>
              <p:nvPr/>
            </p:nvSpPr>
            <p:spPr bwMode="auto">
              <a:xfrm>
                <a:off x="1696"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4" name="Line 656"/>
              <p:cNvSpPr>
                <a:spLocks noChangeShapeType="1"/>
              </p:cNvSpPr>
              <p:nvPr/>
            </p:nvSpPr>
            <p:spPr bwMode="auto">
              <a:xfrm>
                <a:off x="1962"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5" name="Line 657"/>
              <p:cNvSpPr>
                <a:spLocks noChangeShapeType="1"/>
              </p:cNvSpPr>
              <p:nvPr/>
            </p:nvSpPr>
            <p:spPr bwMode="auto">
              <a:xfrm>
                <a:off x="1992"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6" name="Line 658"/>
              <p:cNvSpPr>
                <a:spLocks noChangeShapeType="1"/>
              </p:cNvSpPr>
              <p:nvPr/>
            </p:nvSpPr>
            <p:spPr bwMode="auto">
              <a:xfrm>
                <a:off x="2258"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7" name="Line 659"/>
              <p:cNvSpPr>
                <a:spLocks noChangeShapeType="1"/>
              </p:cNvSpPr>
              <p:nvPr/>
            </p:nvSpPr>
            <p:spPr bwMode="auto">
              <a:xfrm>
                <a:off x="2288"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8" name="Line 660"/>
              <p:cNvSpPr>
                <a:spLocks noChangeShapeType="1"/>
              </p:cNvSpPr>
              <p:nvPr/>
            </p:nvSpPr>
            <p:spPr bwMode="auto">
              <a:xfrm>
                <a:off x="2554"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49" name="Line 661"/>
              <p:cNvSpPr>
                <a:spLocks noChangeShapeType="1"/>
              </p:cNvSpPr>
              <p:nvPr/>
            </p:nvSpPr>
            <p:spPr bwMode="auto">
              <a:xfrm>
                <a:off x="2584"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0" name="Line 662"/>
              <p:cNvSpPr>
                <a:spLocks noChangeShapeType="1"/>
              </p:cNvSpPr>
              <p:nvPr/>
            </p:nvSpPr>
            <p:spPr bwMode="auto">
              <a:xfrm>
                <a:off x="2850"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1" name="Line 663"/>
              <p:cNvSpPr>
                <a:spLocks noChangeShapeType="1"/>
              </p:cNvSpPr>
              <p:nvPr/>
            </p:nvSpPr>
            <p:spPr bwMode="auto">
              <a:xfrm>
                <a:off x="2880"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2" name="Line 664"/>
              <p:cNvSpPr>
                <a:spLocks noChangeShapeType="1"/>
              </p:cNvSpPr>
              <p:nvPr/>
            </p:nvSpPr>
            <p:spPr bwMode="auto">
              <a:xfrm>
                <a:off x="3146"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3" name="Line 665"/>
              <p:cNvSpPr>
                <a:spLocks noChangeShapeType="1"/>
              </p:cNvSpPr>
              <p:nvPr/>
            </p:nvSpPr>
            <p:spPr bwMode="auto">
              <a:xfrm>
                <a:off x="3176"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4" name="Line 666"/>
              <p:cNvSpPr>
                <a:spLocks noChangeShapeType="1"/>
              </p:cNvSpPr>
              <p:nvPr/>
            </p:nvSpPr>
            <p:spPr bwMode="auto">
              <a:xfrm>
                <a:off x="3442"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5" name="Line 667"/>
              <p:cNvSpPr>
                <a:spLocks noChangeShapeType="1"/>
              </p:cNvSpPr>
              <p:nvPr/>
            </p:nvSpPr>
            <p:spPr bwMode="auto">
              <a:xfrm>
                <a:off x="3472"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6" name="Line 668"/>
              <p:cNvSpPr>
                <a:spLocks noChangeShapeType="1"/>
              </p:cNvSpPr>
              <p:nvPr/>
            </p:nvSpPr>
            <p:spPr bwMode="auto">
              <a:xfrm>
                <a:off x="3738"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7" name="Line 669"/>
              <p:cNvSpPr>
                <a:spLocks noChangeShapeType="1"/>
              </p:cNvSpPr>
              <p:nvPr/>
            </p:nvSpPr>
            <p:spPr bwMode="auto">
              <a:xfrm>
                <a:off x="3768"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8" name="Line 670"/>
              <p:cNvSpPr>
                <a:spLocks noChangeShapeType="1"/>
              </p:cNvSpPr>
              <p:nvPr/>
            </p:nvSpPr>
            <p:spPr bwMode="auto">
              <a:xfrm>
                <a:off x="4034" y="1272"/>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59" name="Line 671"/>
              <p:cNvSpPr>
                <a:spLocks noChangeShapeType="1"/>
              </p:cNvSpPr>
              <p:nvPr/>
            </p:nvSpPr>
            <p:spPr bwMode="auto">
              <a:xfrm>
                <a:off x="4064" y="1242"/>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0" name="Line 672"/>
              <p:cNvSpPr>
                <a:spLocks noChangeShapeType="1"/>
              </p:cNvSpPr>
              <p:nvPr/>
            </p:nvSpPr>
            <p:spPr bwMode="auto">
              <a:xfrm>
                <a:off x="1666"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1" name="Line 673"/>
              <p:cNvSpPr>
                <a:spLocks noChangeShapeType="1"/>
              </p:cNvSpPr>
              <p:nvPr/>
            </p:nvSpPr>
            <p:spPr bwMode="auto">
              <a:xfrm>
                <a:off x="1696"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2" name="Line 674"/>
              <p:cNvSpPr>
                <a:spLocks noChangeShapeType="1"/>
              </p:cNvSpPr>
              <p:nvPr/>
            </p:nvSpPr>
            <p:spPr bwMode="auto">
              <a:xfrm>
                <a:off x="1962"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3" name="Line 675"/>
              <p:cNvSpPr>
                <a:spLocks noChangeShapeType="1"/>
              </p:cNvSpPr>
              <p:nvPr/>
            </p:nvSpPr>
            <p:spPr bwMode="auto">
              <a:xfrm>
                <a:off x="1992"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4" name="Line 676"/>
              <p:cNvSpPr>
                <a:spLocks noChangeShapeType="1"/>
              </p:cNvSpPr>
              <p:nvPr/>
            </p:nvSpPr>
            <p:spPr bwMode="auto">
              <a:xfrm>
                <a:off x="2258"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5" name="Line 677"/>
              <p:cNvSpPr>
                <a:spLocks noChangeShapeType="1"/>
              </p:cNvSpPr>
              <p:nvPr/>
            </p:nvSpPr>
            <p:spPr bwMode="auto">
              <a:xfrm>
                <a:off x="2288"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6" name="Line 678"/>
              <p:cNvSpPr>
                <a:spLocks noChangeShapeType="1"/>
              </p:cNvSpPr>
              <p:nvPr/>
            </p:nvSpPr>
            <p:spPr bwMode="auto">
              <a:xfrm>
                <a:off x="2554"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7" name="Line 679"/>
              <p:cNvSpPr>
                <a:spLocks noChangeShapeType="1"/>
              </p:cNvSpPr>
              <p:nvPr/>
            </p:nvSpPr>
            <p:spPr bwMode="auto">
              <a:xfrm>
                <a:off x="2584"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8" name="Line 680"/>
              <p:cNvSpPr>
                <a:spLocks noChangeShapeType="1"/>
              </p:cNvSpPr>
              <p:nvPr/>
            </p:nvSpPr>
            <p:spPr bwMode="auto">
              <a:xfrm>
                <a:off x="2850"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69" name="Line 681"/>
              <p:cNvSpPr>
                <a:spLocks noChangeShapeType="1"/>
              </p:cNvSpPr>
              <p:nvPr/>
            </p:nvSpPr>
            <p:spPr bwMode="auto">
              <a:xfrm>
                <a:off x="2880"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0" name="Line 682"/>
              <p:cNvSpPr>
                <a:spLocks noChangeShapeType="1"/>
              </p:cNvSpPr>
              <p:nvPr/>
            </p:nvSpPr>
            <p:spPr bwMode="auto">
              <a:xfrm>
                <a:off x="3146"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1" name="Line 683"/>
              <p:cNvSpPr>
                <a:spLocks noChangeShapeType="1"/>
              </p:cNvSpPr>
              <p:nvPr/>
            </p:nvSpPr>
            <p:spPr bwMode="auto">
              <a:xfrm>
                <a:off x="3176"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2" name="Line 684"/>
              <p:cNvSpPr>
                <a:spLocks noChangeShapeType="1"/>
              </p:cNvSpPr>
              <p:nvPr/>
            </p:nvSpPr>
            <p:spPr bwMode="auto">
              <a:xfrm>
                <a:off x="3442"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3" name="Line 685"/>
              <p:cNvSpPr>
                <a:spLocks noChangeShapeType="1"/>
              </p:cNvSpPr>
              <p:nvPr/>
            </p:nvSpPr>
            <p:spPr bwMode="auto">
              <a:xfrm>
                <a:off x="3472"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4" name="Line 686"/>
              <p:cNvSpPr>
                <a:spLocks noChangeShapeType="1"/>
              </p:cNvSpPr>
              <p:nvPr/>
            </p:nvSpPr>
            <p:spPr bwMode="auto">
              <a:xfrm>
                <a:off x="3738"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5" name="Line 687"/>
              <p:cNvSpPr>
                <a:spLocks noChangeShapeType="1"/>
              </p:cNvSpPr>
              <p:nvPr/>
            </p:nvSpPr>
            <p:spPr bwMode="auto">
              <a:xfrm>
                <a:off x="3768"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6" name="Line 688"/>
              <p:cNvSpPr>
                <a:spLocks noChangeShapeType="1"/>
              </p:cNvSpPr>
              <p:nvPr/>
            </p:nvSpPr>
            <p:spPr bwMode="auto">
              <a:xfrm>
                <a:off x="4034" y="976"/>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7" name="Line 689"/>
              <p:cNvSpPr>
                <a:spLocks noChangeShapeType="1"/>
              </p:cNvSpPr>
              <p:nvPr/>
            </p:nvSpPr>
            <p:spPr bwMode="auto">
              <a:xfrm>
                <a:off x="4064" y="946"/>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8" name="Line 690"/>
              <p:cNvSpPr>
                <a:spLocks noChangeShapeType="1"/>
              </p:cNvSpPr>
              <p:nvPr/>
            </p:nvSpPr>
            <p:spPr bwMode="auto">
              <a:xfrm>
                <a:off x="1666"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79" name="Line 691"/>
              <p:cNvSpPr>
                <a:spLocks noChangeShapeType="1"/>
              </p:cNvSpPr>
              <p:nvPr/>
            </p:nvSpPr>
            <p:spPr bwMode="auto">
              <a:xfrm>
                <a:off x="1696"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0" name="Line 692"/>
              <p:cNvSpPr>
                <a:spLocks noChangeShapeType="1"/>
              </p:cNvSpPr>
              <p:nvPr/>
            </p:nvSpPr>
            <p:spPr bwMode="auto">
              <a:xfrm>
                <a:off x="1962"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1" name="Line 693"/>
              <p:cNvSpPr>
                <a:spLocks noChangeShapeType="1"/>
              </p:cNvSpPr>
              <p:nvPr/>
            </p:nvSpPr>
            <p:spPr bwMode="auto">
              <a:xfrm>
                <a:off x="1992"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2" name="Line 694"/>
              <p:cNvSpPr>
                <a:spLocks noChangeShapeType="1"/>
              </p:cNvSpPr>
              <p:nvPr/>
            </p:nvSpPr>
            <p:spPr bwMode="auto">
              <a:xfrm>
                <a:off x="2258"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3" name="Line 695"/>
              <p:cNvSpPr>
                <a:spLocks noChangeShapeType="1"/>
              </p:cNvSpPr>
              <p:nvPr/>
            </p:nvSpPr>
            <p:spPr bwMode="auto">
              <a:xfrm>
                <a:off x="2288"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4" name="Line 696"/>
              <p:cNvSpPr>
                <a:spLocks noChangeShapeType="1"/>
              </p:cNvSpPr>
              <p:nvPr/>
            </p:nvSpPr>
            <p:spPr bwMode="auto">
              <a:xfrm>
                <a:off x="2554"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5" name="Line 697"/>
              <p:cNvSpPr>
                <a:spLocks noChangeShapeType="1"/>
              </p:cNvSpPr>
              <p:nvPr/>
            </p:nvSpPr>
            <p:spPr bwMode="auto">
              <a:xfrm>
                <a:off x="2584"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6" name="Line 698"/>
              <p:cNvSpPr>
                <a:spLocks noChangeShapeType="1"/>
              </p:cNvSpPr>
              <p:nvPr/>
            </p:nvSpPr>
            <p:spPr bwMode="auto">
              <a:xfrm>
                <a:off x="2850"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7" name="Line 699"/>
              <p:cNvSpPr>
                <a:spLocks noChangeShapeType="1"/>
              </p:cNvSpPr>
              <p:nvPr/>
            </p:nvSpPr>
            <p:spPr bwMode="auto">
              <a:xfrm>
                <a:off x="2880"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8" name="Line 700"/>
              <p:cNvSpPr>
                <a:spLocks noChangeShapeType="1"/>
              </p:cNvSpPr>
              <p:nvPr/>
            </p:nvSpPr>
            <p:spPr bwMode="auto">
              <a:xfrm>
                <a:off x="3146"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89" name="Line 701"/>
              <p:cNvSpPr>
                <a:spLocks noChangeShapeType="1"/>
              </p:cNvSpPr>
              <p:nvPr/>
            </p:nvSpPr>
            <p:spPr bwMode="auto">
              <a:xfrm>
                <a:off x="3176"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90" name="Line 702"/>
              <p:cNvSpPr>
                <a:spLocks noChangeShapeType="1"/>
              </p:cNvSpPr>
              <p:nvPr/>
            </p:nvSpPr>
            <p:spPr bwMode="auto">
              <a:xfrm>
                <a:off x="3442"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91" name="Line 703"/>
              <p:cNvSpPr>
                <a:spLocks noChangeShapeType="1"/>
              </p:cNvSpPr>
              <p:nvPr/>
            </p:nvSpPr>
            <p:spPr bwMode="auto">
              <a:xfrm>
                <a:off x="3472"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92" name="Line 704"/>
              <p:cNvSpPr>
                <a:spLocks noChangeShapeType="1"/>
              </p:cNvSpPr>
              <p:nvPr/>
            </p:nvSpPr>
            <p:spPr bwMode="auto">
              <a:xfrm>
                <a:off x="3738"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93" name="Line 705"/>
              <p:cNvSpPr>
                <a:spLocks noChangeShapeType="1"/>
              </p:cNvSpPr>
              <p:nvPr/>
            </p:nvSpPr>
            <p:spPr bwMode="auto">
              <a:xfrm>
                <a:off x="3768"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94" name="Line 706"/>
              <p:cNvSpPr>
                <a:spLocks noChangeShapeType="1"/>
              </p:cNvSpPr>
              <p:nvPr/>
            </p:nvSpPr>
            <p:spPr bwMode="auto">
              <a:xfrm>
                <a:off x="4034" y="680"/>
                <a:ext cx="59"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89795" name="Line 707"/>
              <p:cNvSpPr>
                <a:spLocks noChangeShapeType="1"/>
              </p:cNvSpPr>
              <p:nvPr/>
            </p:nvSpPr>
            <p:spPr bwMode="auto">
              <a:xfrm>
                <a:off x="4064" y="650"/>
                <a:ext cx="0" cy="59"/>
              </a:xfrm>
              <a:prstGeom prst="line">
                <a:avLst/>
              </a:prstGeom>
              <a:noFill/>
              <a:ln w="6350">
                <a:solidFill>
                  <a:srgbClr val="404040"/>
                </a:solidFill>
                <a:round/>
                <a:headEnd/>
                <a:tailEnd/>
              </a:ln>
              <a:effectLst/>
            </p:spPr>
            <p:txBody>
              <a:bodyPr>
                <a:prstTxWarp prst="textNoShape">
                  <a:avLst/>
                </a:prstTxWarp>
              </a:bodyPr>
              <a:lstStyle/>
              <a:p>
                <a:endParaRPr lang="en-US"/>
              </a:p>
            </p:txBody>
          </p:sp>
        </p:grpSp>
        <p:pic>
          <p:nvPicPr>
            <p:cNvPr id="89796" name="Picture 708" descr="Beeper"/>
            <p:cNvPicPr>
              <a:picLocks noChangeAspect="1" noChangeArrowheads="1"/>
            </p:cNvPicPr>
            <p:nvPr/>
          </p:nvPicPr>
          <p:blipFill>
            <a:blip r:embed="rId3"/>
            <a:srcRect/>
            <a:stretch>
              <a:fillRect/>
            </a:stretch>
          </p:blipFill>
          <p:spPr bwMode="auto">
            <a:xfrm>
              <a:off x="1584" y="1400"/>
              <a:ext cx="207" cy="209"/>
            </a:xfrm>
            <a:prstGeom prst="rect">
              <a:avLst/>
            </a:prstGeom>
            <a:noFill/>
          </p:spPr>
        </p:pic>
        <p:pic>
          <p:nvPicPr>
            <p:cNvPr id="89797" name="Picture 709" descr="Beeper"/>
            <p:cNvPicPr>
              <a:picLocks noChangeAspect="1" noChangeArrowheads="1"/>
            </p:cNvPicPr>
            <p:nvPr/>
          </p:nvPicPr>
          <p:blipFill>
            <a:blip r:embed="rId3"/>
            <a:srcRect/>
            <a:stretch>
              <a:fillRect/>
            </a:stretch>
          </p:blipFill>
          <p:spPr bwMode="auto">
            <a:xfrm>
              <a:off x="1880" y="1400"/>
              <a:ext cx="207" cy="209"/>
            </a:xfrm>
            <a:prstGeom prst="rect">
              <a:avLst/>
            </a:prstGeom>
            <a:noFill/>
          </p:spPr>
        </p:pic>
        <p:pic>
          <p:nvPicPr>
            <p:cNvPr id="89798" name="Picture 710" descr="Beeper"/>
            <p:cNvPicPr>
              <a:picLocks noChangeAspect="1" noChangeArrowheads="1"/>
            </p:cNvPicPr>
            <p:nvPr/>
          </p:nvPicPr>
          <p:blipFill>
            <a:blip r:embed="rId3"/>
            <a:srcRect/>
            <a:stretch>
              <a:fillRect/>
            </a:stretch>
          </p:blipFill>
          <p:spPr bwMode="auto">
            <a:xfrm>
              <a:off x="2176" y="1400"/>
              <a:ext cx="207" cy="209"/>
            </a:xfrm>
            <a:prstGeom prst="rect">
              <a:avLst/>
            </a:prstGeom>
            <a:noFill/>
          </p:spPr>
        </p:pic>
        <p:pic>
          <p:nvPicPr>
            <p:cNvPr id="89799" name="Picture 711" descr="Beeper"/>
            <p:cNvPicPr>
              <a:picLocks noChangeAspect="1" noChangeArrowheads="1"/>
            </p:cNvPicPr>
            <p:nvPr/>
          </p:nvPicPr>
          <p:blipFill>
            <a:blip r:embed="rId3"/>
            <a:srcRect/>
            <a:stretch>
              <a:fillRect/>
            </a:stretch>
          </p:blipFill>
          <p:spPr bwMode="auto">
            <a:xfrm>
              <a:off x="2472" y="1400"/>
              <a:ext cx="207" cy="209"/>
            </a:xfrm>
            <a:prstGeom prst="rect">
              <a:avLst/>
            </a:prstGeom>
            <a:noFill/>
          </p:spPr>
        </p:pic>
        <p:pic>
          <p:nvPicPr>
            <p:cNvPr id="89800" name="Picture 712" descr="Beeper"/>
            <p:cNvPicPr>
              <a:picLocks noChangeAspect="1" noChangeArrowheads="1"/>
            </p:cNvPicPr>
            <p:nvPr/>
          </p:nvPicPr>
          <p:blipFill>
            <a:blip r:embed="rId3"/>
            <a:srcRect/>
            <a:stretch>
              <a:fillRect/>
            </a:stretch>
          </p:blipFill>
          <p:spPr bwMode="auto">
            <a:xfrm>
              <a:off x="2768" y="1400"/>
              <a:ext cx="207" cy="209"/>
            </a:xfrm>
            <a:prstGeom prst="rect">
              <a:avLst/>
            </a:prstGeom>
            <a:noFill/>
          </p:spPr>
        </p:pic>
        <p:pic>
          <p:nvPicPr>
            <p:cNvPr id="89801" name="Picture 713" descr="Beeper"/>
            <p:cNvPicPr>
              <a:picLocks noChangeAspect="1" noChangeArrowheads="1"/>
            </p:cNvPicPr>
            <p:nvPr/>
          </p:nvPicPr>
          <p:blipFill>
            <a:blip r:embed="rId3"/>
            <a:srcRect/>
            <a:stretch>
              <a:fillRect/>
            </a:stretch>
          </p:blipFill>
          <p:spPr bwMode="auto">
            <a:xfrm>
              <a:off x="3064" y="1400"/>
              <a:ext cx="207" cy="209"/>
            </a:xfrm>
            <a:prstGeom prst="rect">
              <a:avLst/>
            </a:prstGeom>
            <a:noFill/>
          </p:spPr>
        </p:pic>
        <p:pic>
          <p:nvPicPr>
            <p:cNvPr id="89802" name="Picture 714" descr="Beeper"/>
            <p:cNvPicPr>
              <a:picLocks noChangeAspect="1" noChangeArrowheads="1"/>
            </p:cNvPicPr>
            <p:nvPr/>
          </p:nvPicPr>
          <p:blipFill>
            <a:blip r:embed="rId3"/>
            <a:srcRect/>
            <a:stretch>
              <a:fillRect/>
            </a:stretch>
          </p:blipFill>
          <p:spPr bwMode="auto">
            <a:xfrm>
              <a:off x="3360" y="1400"/>
              <a:ext cx="207" cy="209"/>
            </a:xfrm>
            <a:prstGeom prst="rect">
              <a:avLst/>
            </a:prstGeom>
            <a:noFill/>
          </p:spPr>
        </p:pic>
        <p:pic>
          <p:nvPicPr>
            <p:cNvPr id="89803" name="Picture 715" descr="Beeper"/>
            <p:cNvPicPr>
              <a:picLocks noChangeAspect="1" noChangeArrowheads="1"/>
            </p:cNvPicPr>
            <p:nvPr/>
          </p:nvPicPr>
          <p:blipFill>
            <a:blip r:embed="rId3"/>
            <a:srcRect/>
            <a:stretch>
              <a:fillRect/>
            </a:stretch>
          </p:blipFill>
          <p:spPr bwMode="auto">
            <a:xfrm>
              <a:off x="3656" y="1400"/>
              <a:ext cx="207" cy="209"/>
            </a:xfrm>
            <a:prstGeom prst="rect">
              <a:avLst/>
            </a:prstGeom>
            <a:noFill/>
          </p:spPr>
        </p:pic>
        <p:pic>
          <p:nvPicPr>
            <p:cNvPr id="89804" name="Picture 716" descr="Beeper"/>
            <p:cNvPicPr>
              <a:picLocks noChangeAspect="1" noChangeArrowheads="1"/>
            </p:cNvPicPr>
            <p:nvPr/>
          </p:nvPicPr>
          <p:blipFill>
            <a:blip r:embed="rId3"/>
            <a:srcRect/>
            <a:stretch>
              <a:fillRect/>
            </a:stretch>
          </p:blipFill>
          <p:spPr bwMode="auto">
            <a:xfrm>
              <a:off x="3952" y="1400"/>
              <a:ext cx="207" cy="209"/>
            </a:xfrm>
            <a:prstGeom prst="rect">
              <a:avLst/>
            </a:prstGeom>
            <a:noFill/>
          </p:spPr>
        </p:pic>
        <p:pic>
          <p:nvPicPr>
            <p:cNvPr id="89805" name="Picture 717" descr="Beeper"/>
            <p:cNvPicPr>
              <a:picLocks noChangeAspect="1" noChangeArrowheads="1"/>
            </p:cNvPicPr>
            <p:nvPr/>
          </p:nvPicPr>
          <p:blipFill>
            <a:blip r:embed="rId3"/>
            <a:srcRect/>
            <a:stretch>
              <a:fillRect/>
            </a:stretch>
          </p:blipFill>
          <p:spPr bwMode="auto">
            <a:xfrm>
              <a:off x="1584" y="1104"/>
              <a:ext cx="207" cy="209"/>
            </a:xfrm>
            <a:prstGeom prst="rect">
              <a:avLst/>
            </a:prstGeom>
            <a:noFill/>
          </p:spPr>
        </p:pic>
        <p:pic>
          <p:nvPicPr>
            <p:cNvPr id="89806" name="Picture 718" descr="Beeper"/>
            <p:cNvPicPr>
              <a:picLocks noChangeAspect="1" noChangeArrowheads="1"/>
            </p:cNvPicPr>
            <p:nvPr/>
          </p:nvPicPr>
          <p:blipFill>
            <a:blip r:embed="rId3"/>
            <a:srcRect/>
            <a:stretch>
              <a:fillRect/>
            </a:stretch>
          </p:blipFill>
          <p:spPr bwMode="auto">
            <a:xfrm>
              <a:off x="1880" y="1104"/>
              <a:ext cx="207" cy="209"/>
            </a:xfrm>
            <a:prstGeom prst="rect">
              <a:avLst/>
            </a:prstGeom>
            <a:noFill/>
          </p:spPr>
        </p:pic>
        <p:pic>
          <p:nvPicPr>
            <p:cNvPr id="89807" name="Picture 719" descr="Beeper"/>
            <p:cNvPicPr>
              <a:picLocks noChangeAspect="1" noChangeArrowheads="1"/>
            </p:cNvPicPr>
            <p:nvPr/>
          </p:nvPicPr>
          <p:blipFill>
            <a:blip r:embed="rId3"/>
            <a:srcRect/>
            <a:stretch>
              <a:fillRect/>
            </a:stretch>
          </p:blipFill>
          <p:spPr bwMode="auto">
            <a:xfrm>
              <a:off x="2176" y="1104"/>
              <a:ext cx="207" cy="209"/>
            </a:xfrm>
            <a:prstGeom prst="rect">
              <a:avLst/>
            </a:prstGeom>
            <a:noFill/>
          </p:spPr>
        </p:pic>
        <p:pic>
          <p:nvPicPr>
            <p:cNvPr id="89808" name="Picture 720" descr="Beeper"/>
            <p:cNvPicPr>
              <a:picLocks noChangeAspect="1" noChangeArrowheads="1"/>
            </p:cNvPicPr>
            <p:nvPr/>
          </p:nvPicPr>
          <p:blipFill>
            <a:blip r:embed="rId3"/>
            <a:srcRect/>
            <a:stretch>
              <a:fillRect/>
            </a:stretch>
          </p:blipFill>
          <p:spPr bwMode="auto">
            <a:xfrm>
              <a:off x="2472" y="1104"/>
              <a:ext cx="207" cy="209"/>
            </a:xfrm>
            <a:prstGeom prst="rect">
              <a:avLst/>
            </a:prstGeom>
            <a:noFill/>
          </p:spPr>
        </p:pic>
        <p:pic>
          <p:nvPicPr>
            <p:cNvPr id="89809" name="Picture 721" descr="Beeper"/>
            <p:cNvPicPr>
              <a:picLocks noChangeAspect="1" noChangeArrowheads="1"/>
            </p:cNvPicPr>
            <p:nvPr/>
          </p:nvPicPr>
          <p:blipFill>
            <a:blip r:embed="rId3"/>
            <a:srcRect/>
            <a:stretch>
              <a:fillRect/>
            </a:stretch>
          </p:blipFill>
          <p:spPr bwMode="auto">
            <a:xfrm>
              <a:off x="2768" y="1104"/>
              <a:ext cx="207" cy="209"/>
            </a:xfrm>
            <a:prstGeom prst="rect">
              <a:avLst/>
            </a:prstGeom>
            <a:noFill/>
          </p:spPr>
        </p:pic>
        <p:pic>
          <p:nvPicPr>
            <p:cNvPr id="89810" name="Picture 722" descr="Beeper"/>
            <p:cNvPicPr>
              <a:picLocks noChangeAspect="1" noChangeArrowheads="1"/>
            </p:cNvPicPr>
            <p:nvPr/>
          </p:nvPicPr>
          <p:blipFill>
            <a:blip r:embed="rId3"/>
            <a:srcRect/>
            <a:stretch>
              <a:fillRect/>
            </a:stretch>
          </p:blipFill>
          <p:spPr bwMode="auto">
            <a:xfrm>
              <a:off x="3064" y="1104"/>
              <a:ext cx="207" cy="209"/>
            </a:xfrm>
            <a:prstGeom prst="rect">
              <a:avLst/>
            </a:prstGeom>
            <a:noFill/>
          </p:spPr>
        </p:pic>
        <p:pic>
          <p:nvPicPr>
            <p:cNvPr id="89811" name="Picture 723" descr="Beeper"/>
            <p:cNvPicPr>
              <a:picLocks noChangeAspect="1" noChangeArrowheads="1"/>
            </p:cNvPicPr>
            <p:nvPr/>
          </p:nvPicPr>
          <p:blipFill>
            <a:blip r:embed="rId3"/>
            <a:srcRect/>
            <a:stretch>
              <a:fillRect/>
            </a:stretch>
          </p:blipFill>
          <p:spPr bwMode="auto">
            <a:xfrm>
              <a:off x="3360" y="1104"/>
              <a:ext cx="207" cy="209"/>
            </a:xfrm>
            <a:prstGeom prst="rect">
              <a:avLst/>
            </a:prstGeom>
            <a:noFill/>
          </p:spPr>
        </p:pic>
        <p:pic>
          <p:nvPicPr>
            <p:cNvPr id="89812" name="Picture 724" descr="Beeper"/>
            <p:cNvPicPr>
              <a:picLocks noChangeAspect="1" noChangeArrowheads="1"/>
            </p:cNvPicPr>
            <p:nvPr/>
          </p:nvPicPr>
          <p:blipFill>
            <a:blip r:embed="rId3"/>
            <a:srcRect/>
            <a:stretch>
              <a:fillRect/>
            </a:stretch>
          </p:blipFill>
          <p:spPr bwMode="auto">
            <a:xfrm>
              <a:off x="3656" y="1104"/>
              <a:ext cx="207" cy="209"/>
            </a:xfrm>
            <a:prstGeom prst="rect">
              <a:avLst/>
            </a:prstGeom>
            <a:noFill/>
          </p:spPr>
        </p:pic>
        <p:pic>
          <p:nvPicPr>
            <p:cNvPr id="89813" name="Picture 725" descr="Beeper"/>
            <p:cNvPicPr>
              <a:picLocks noChangeAspect="1" noChangeArrowheads="1"/>
            </p:cNvPicPr>
            <p:nvPr/>
          </p:nvPicPr>
          <p:blipFill>
            <a:blip r:embed="rId3"/>
            <a:srcRect/>
            <a:stretch>
              <a:fillRect/>
            </a:stretch>
          </p:blipFill>
          <p:spPr bwMode="auto">
            <a:xfrm>
              <a:off x="3952" y="1104"/>
              <a:ext cx="207" cy="209"/>
            </a:xfrm>
            <a:prstGeom prst="rect">
              <a:avLst/>
            </a:prstGeom>
            <a:noFill/>
          </p:spPr>
        </p:pic>
        <p:pic>
          <p:nvPicPr>
            <p:cNvPr id="89814" name="Picture 726" descr="KarelEastOpaque"/>
            <p:cNvPicPr>
              <a:picLocks noChangeAspect="1" noChangeArrowheads="1"/>
            </p:cNvPicPr>
            <p:nvPr/>
          </p:nvPicPr>
          <p:blipFill>
            <a:blip r:embed="rId4"/>
            <a:srcRect/>
            <a:stretch>
              <a:fillRect/>
            </a:stretch>
          </p:blipFill>
          <p:spPr bwMode="auto">
            <a:xfrm>
              <a:off x="2738" y="3738"/>
              <a:ext cx="266" cy="266"/>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9308"/>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9309"/>
                                        </p:tgtEl>
                                        <p:attrNameLst>
                                          <p:attrName>style.visibility</p:attrName>
                                        </p:attrNameLst>
                                      </p:cBhvr>
                                      <p:to>
                                        <p:strVal val="visible"/>
                                      </p:to>
                                    </p:set>
                                  </p:childTnLst>
                                </p:cTn>
                              </p:par>
                            </p:childTnLst>
                          </p:cTn>
                        </p:par>
                        <p:par>
                          <p:cTn id="10" fill="hold">
                            <p:stCondLst>
                              <p:cond delay="100"/>
                            </p:stCondLst>
                            <p:childTnLst>
                              <p:par>
                                <p:cTn id="11" presetID="1" presetClass="exit" presetSubtype="0" fill="hold" nodeType="afterEffect">
                                  <p:stCondLst>
                                    <p:cond delay="0"/>
                                  </p:stCondLst>
                                  <p:childTnLst>
                                    <p:set>
                                      <p:cBhvr>
                                        <p:cTn id="12" dur="1" fill="hold">
                                          <p:stCondLst>
                                            <p:cond delay="0"/>
                                          </p:stCondLst>
                                        </p:cTn>
                                        <p:tgtEl>
                                          <p:spTgt spid="89309"/>
                                        </p:tgtEl>
                                        <p:attrNameLst>
                                          <p:attrName>style.visibility</p:attrName>
                                        </p:attrNameLst>
                                      </p:cBhvr>
                                      <p:to>
                                        <p:strVal val="hidden"/>
                                      </p:to>
                                    </p:set>
                                  </p:childTnLst>
                                </p:cTn>
                              </p:par>
                            </p:childTnLst>
                          </p:cTn>
                        </p:par>
                        <p:par>
                          <p:cTn id="13" fill="hold">
                            <p:stCondLst>
                              <p:cond delay="100"/>
                            </p:stCondLst>
                            <p:childTnLst>
                              <p:par>
                                <p:cTn id="14" presetID="1" presetClass="entr" presetSubtype="0" fill="hold" nodeType="afterEffect">
                                  <p:stCondLst>
                                    <p:cond delay="0"/>
                                  </p:stCondLst>
                                  <p:childTnLst>
                                    <p:set>
                                      <p:cBhvr>
                                        <p:cTn id="15" dur="1" fill="hold">
                                          <p:stCondLst>
                                            <p:cond delay="0"/>
                                          </p:stCondLst>
                                        </p:cTn>
                                        <p:tgtEl>
                                          <p:spTgt spid="89310"/>
                                        </p:tgtEl>
                                        <p:attrNameLst>
                                          <p:attrName>style.visibility</p:attrName>
                                        </p:attrNameLst>
                                      </p:cBhvr>
                                      <p:to>
                                        <p:strVal val="visible"/>
                                      </p:to>
                                    </p:set>
                                  </p:childTnLst>
                                </p:cTn>
                              </p:par>
                            </p:childTnLst>
                          </p:cTn>
                        </p:par>
                        <p:par>
                          <p:cTn id="16" fill="hold">
                            <p:stCondLst>
                              <p:cond delay="200"/>
                            </p:stCondLst>
                            <p:childTnLst>
                              <p:par>
                                <p:cTn id="17" presetID="1" presetClass="exit" presetSubtype="0" fill="hold" nodeType="afterEffect">
                                  <p:stCondLst>
                                    <p:cond delay="0"/>
                                  </p:stCondLst>
                                  <p:childTnLst>
                                    <p:set>
                                      <p:cBhvr>
                                        <p:cTn id="18" dur="1" fill="hold">
                                          <p:stCondLst>
                                            <p:cond delay="0"/>
                                          </p:stCondLst>
                                        </p:cTn>
                                        <p:tgtEl>
                                          <p:spTgt spid="89310"/>
                                        </p:tgtEl>
                                        <p:attrNameLst>
                                          <p:attrName>style.visibility</p:attrName>
                                        </p:attrNameLst>
                                      </p:cBhvr>
                                      <p:to>
                                        <p:strVal val="hidden"/>
                                      </p:to>
                                    </p:set>
                                  </p:childTnLst>
                                </p:cTn>
                              </p:par>
                            </p:childTnLst>
                          </p:cTn>
                        </p:par>
                        <p:par>
                          <p:cTn id="19" fill="hold">
                            <p:stCondLst>
                              <p:cond delay="200"/>
                            </p:stCondLst>
                            <p:childTnLst>
                              <p:par>
                                <p:cTn id="20" presetID="1" presetClass="entr" presetSubtype="0" fill="hold" nodeType="afterEffect">
                                  <p:stCondLst>
                                    <p:cond delay="0"/>
                                  </p:stCondLst>
                                  <p:childTnLst>
                                    <p:set>
                                      <p:cBhvr>
                                        <p:cTn id="21" dur="1" fill="hold">
                                          <p:stCondLst>
                                            <p:cond delay="0"/>
                                          </p:stCondLst>
                                        </p:cTn>
                                        <p:tgtEl>
                                          <p:spTgt spid="89311"/>
                                        </p:tgtEl>
                                        <p:attrNameLst>
                                          <p:attrName>style.visibility</p:attrName>
                                        </p:attrNameLst>
                                      </p:cBhvr>
                                      <p:to>
                                        <p:strVal val="visible"/>
                                      </p:to>
                                    </p:set>
                                  </p:childTnLst>
                                </p:cTn>
                              </p:par>
                            </p:childTnLst>
                          </p:cTn>
                        </p:par>
                        <p:par>
                          <p:cTn id="22" fill="hold">
                            <p:stCondLst>
                              <p:cond delay="300"/>
                            </p:stCondLst>
                            <p:childTnLst>
                              <p:par>
                                <p:cTn id="23" presetID="1" presetClass="exit" presetSubtype="0" fill="hold" nodeType="afterEffect">
                                  <p:stCondLst>
                                    <p:cond delay="0"/>
                                  </p:stCondLst>
                                  <p:childTnLst>
                                    <p:set>
                                      <p:cBhvr>
                                        <p:cTn id="24" dur="1" fill="hold">
                                          <p:stCondLst>
                                            <p:cond delay="0"/>
                                          </p:stCondLst>
                                        </p:cTn>
                                        <p:tgtEl>
                                          <p:spTgt spid="89311"/>
                                        </p:tgtEl>
                                        <p:attrNameLst>
                                          <p:attrName>style.visibility</p:attrName>
                                        </p:attrNameLst>
                                      </p:cBhvr>
                                      <p:to>
                                        <p:strVal val="hidden"/>
                                      </p:to>
                                    </p:set>
                                  </p:childTnLst>
                                </p:cTn>
                              </p:par>
                            </p:childTnLst>
                          </p:cTn>
                        </p:par>
                        <p:par>
                          <p:cTn id="25" fill="hold">
                            <p:stCondLst>
                              <p:cond delay="300"/>
                            </p:stCondLst>
                            <p:childTnLst>
                              <p:par>
                                <p:cTn id="26" presetID="1" presetClass="entr" presetSubtype="0" fill="hold" nodeType="afterEffect">
                                  <p:stCondLst>
                                    <p:cond delay="0"/>
                                  </p:stCondLst>
                                  <p:childTnLst>
                                    <p:set>
                                      <p:cBhvr>
                                        <p:cTn id="27" dur="1" fill="hold">
                                          <p:stCondLst>
                                            <p:cond delay="0"/>
                                          </p:stCondLst>
                                        </p:cTn>
                                        <p:tgtEl>
                                          <p:spTgt spid="89312"/>
                                        </p:tgtEl>
                                        <p:attrNameLst>
                                          <p:attrName>style.visibility</p:attrName>
                                        </p:attrNameLst>
                                      </p:cBhvr>
                                      <p:to>
                                        <p:strVal val="visible"/>
                                      </p:to>
                                    </p:set>
                                  </p:childTnLst>
                                </p:cTn>
                              </p:par>
                            </p:childTnLst>
                          </p:cTn>
                        </p:par>
                        <p:par>
                          <p:cTn id="28" fill="hold">
                            <p:stCondLst>
                              <p:cond delay="400"/>
                            </p:stCondLst>
                            <p:childTnLst>
                              <p:par>
                                <p:cTn id="29" presetID="1" presetClass="exit" presetSubtype="0" fill="hold" nodeType="afterEffect">
                                  <p:stCondLst>
                                    <p:cond delay="0"/>
                                  </p:stCondLst>
                                  <p:childTnLst>
                                    <p:set>
                                      <p:cBhvr>
                                        <p:cTn id="30" dur="1" fill="hold">
                                          <p:stCondLst>
                                            <p:cond delay="0"/>
                                          </p:stCondLst>
                                        </p:cTn>
                                        <p:tgtEl>
                                          <p:spTgt spid="89312"/>
                                        </p:tgtEl>
                                        <p:attrNameLst>
                                          <p:attrName>style.visibility</p:attrName>
                                        </p:attrNameLst>
                                      </p:cBhvr>
                                      <p:to>
                                        <p:strVal val="hidden"/>
                                      </p:to>
                                    </p:set>
                                  </p:childTnLst>
                                </p:cTn>
                              </p:par>
                            </p:childTnLst>
                          </p:cTn>
                        </p:par>
                        <p:par>
                          <p:cTn id="31" fill="hold">
                            <p:stCondLst>
                              <p:cond delay="400"/>
                            </p:stCondLst>
                            <p:childTnLst>
                              <p:par>
                                <p:cTn id="32" presetID="1" presetClass="entr" presetSubtype="0" fill="hold" nodeType="afterEffect">
                                  <p:stCondLst>
                                    <p:cond delay="0"/>
                                  </p:stCondLst>
                                  <p:childTnLst>
                                    <p:set>
                                      <p:cBhvr>
                                        <p:cTn id="33" dur="1" fill="hold">
                                          <p:stCondLst>
                                            <p:cond delay="0"/>
                                          </p:stCondLst>
                                        </p:cTn>
                                        <p:tgtEl>
                                          <p:spTgt spid="89313"/>
                                        </p:tgtEl>
                                        <p:attrNameLst>
                                          <p:attrName>style.visibility</p:attrName>
                                        </p:attrNameLst>
                                      </p:cBhvr>
                                      <p:to>
                                        <p:strVal val="visible"/>
                                      </p:to>
                                    </p:set>
                                  </p:childTnLst>
                                </p:cTn>
                              </p:par>
                            </p:childTnLst>
                          </p:cTn>
                        </p:par>
                        <p:par>
                          <p:cTn id="34" fill="hold">
                            <p:stCondLst>
                              <p:cond delay="500"/>
                            </p:stCondLst>
                            <p:childTnLst>
                              <p:par>
                                <p:cTn id="35" presetID="1" presetClass="exit" presetSubtype="0" fill="hold" nodeType="afterEffect">
                                  <p:stCondLst>
                                    <p:cond delay="0"/>
                                  </p:stCondLst>
                                  <p:childTnLst>
                                    <p:set>
                                      <p:cBhvr>
                                        <p:cTn id="36" dur="1" fill="hold">
                                          <p:stCondLst>
                                            <p:cond delay="0"/>
                                          </p:stCondLst>
                                        </p:cTn>
                                        <p:tgtEl>
                                          <p:spTgt spid="89313"/>
                                        </p:tgtEl>
                                        <p:attrNameLst>
                                          <p:attrName>style.visibility</p:attrName>
                                        </p:attrNameLst>
                                      </p:cBhvr>
                                      <p:to>
                                        <p:strVal val="hidden"/>
                                      </p:to>
                                    </p:set>
                                  </p:childTnLst>
                                </p:cTn>
                              </p:par>
                            </p:childTnLst>
                          </p:cTn>
                        </p:par>
                        <p:par>
                          <p:cTn id="37" fill="hold">
                            <p:stCondLst>
                              <p:cond delay="500"/>
                            </p:stCondLst>
                            <p:childTnLst>
                              <p:par>
                                <p:cTn id="38" presetID="1" presetClass="entr" presetSubtype="0" fill="hold" nodeType="afterEffect">
                                  <p:stCondLst>
                                    <p:cond delay="0"/>
                                  </p:stCondLst>
                                  <p:childTnLst>
                                    <p:set>
                                      <p:cBhvr>
                                        <p:cTn id="39" dur="1" fill="hold">
                                          <p:stCondLst>
                                            <p:cond delay="0"/>
                                          </p:stCondLst>
                                        </p:cTn>
                                        <p:tgtEl>
                                          <p:spTgt spid="89314"/>
                                        </p:tgtEl>
                                        <p:attrNameLst>
                                          <p:attrName>style.visibility</p:attrName>
                                        </p:attrNameLst>
                                      </p:cBhvr>
                                      <p:to>
                                        <p:strVal val="visible"/>
                                      </p:to>
                                    </p:set>
                                  </p:childTnLst>
                                </p:cTn>
                              </p:par>
                            </p:childTnLst>
                          </p:cTn>
                        </p:par>
                        <p:par>
                          <p:cTn id="40" fill="hold">
                            <p:stCondLst>
                              <p:cond delay="600"/>
                            </p:stCondLst>
                            <p:childTnLst>
                              <p:par>
                                <p:cTn id="41" presetID="1" presetClass="exit" presetSubtype="0" fill="hold" nodeType="afterEffect">
                                  <p:stCondLst>
                                    <p:cond delay="0"/>
                                  </p:stCondLst>
                                  <p:childTnLst>
                                    <p:set>
                                      <p:cBhvr>
                                        <p:cTn id="42" dur="1" fill="hold">
                                          <p:stCondLst>
                                            <p:cond delay="0"/>
                                          </p:stCondLst>
                                        </p:cTn>
                                        <p:tgtEl>
                                          <p:spTgt spid="89314"/>
                                        </p:tgtEl>
                                        <p:attrNameLst>
                                          <p:attrName>style.visibility</p:attrName>
                                        </p:attrNameLst>
                                      </p:cBhvr>
                                      <p:to>
                                        <p:strVal val="hidden"/>
                                      </p:to>
                                    </p:set>
                                  </p:childTnLst>
                                </p:cTn>
                              </p:par>
                            </p:childTnLst>
                          </p:cTn>
                        </p:par>
                        <p:par>
                          <p:cTn id="43" fill="hold">
                            <p:stCondLst>
                              <p:cond delay="600"/>
                            </p:stCondLst>
                            <p:childTnLst>
                              <p:par>
                                <p:cTn id="44" presetID="1" presetClass="entr" presetSubtype="0" fill="hold" nodeType="afterEffect">
                                  <p:stCondLst>
                                    <p:cond delay="0"/>
                                  </p:stCondLst>
                                  <p:childTnLst>
                                    <p:set>
                                      <p:cBhvr>
                                        <p:cTn id="45" dur="1" fill="hold">
                                          <p:stCondLst>
                                            <p:cond delay="0"/>
                                          </p:stCondLst>
                                        </p:cTn>
                                        <p:tgtEl>
                                          <p:spTgt spid="89315"/>
                                        </p:tgtEl>
                                        <p:attrNameLst>
                                          <p:attrName>style.visibility</p:attrName>
                                        </p:attrNameLst>
                                      </p:cBhvr>
                                      <p:to>
                                        <p:strVal val="visible"/>
                                      </p:to>
                                    </p:set>
                                  </p:childTnLst>
                                </p:cTn>
                              </p:par>
                            </p:childTnLst>
                          </p:cTn>
                        </p:par>
                        <p:par>
                          <p:cTn id="46" fill="hold">
                            <p:stCondLst>
                              <p:cond delay="700"/>
                            </p:stCondLst>
                            <p:childTnLst>
                              <p:par>
                                <p:cTn id="47" presetID="1" presetClass="exit" presetSubtype="0" fill="hold" nodeType="afterEffect">
                                  <p:stCondLst>
                                    <p:cond delay="0"/>
                                  </p:stCondLst>
                                  <p:childTnLst>
                                    <p:set>
                                      <p:cBhvr>
                                        <p:cTn id="48" dur="1" fill="hold">
                                          <p:stCondLst>
                                            <p:cond delay="0"/>
                                          </p:stCondLst>
                                        </p:cTn>
                                        <p:tgtEl>
                                          <p:spTgt spid="89315"/>
                                        </p:tgtEl>
                                        <p:attrNameLst>
                                          <p:attrName>style.visibility</p:attrName>
                                        </p:attrNameLst>
                                      </p:cBhvr>
                                      <p:to>
                                        <p:strVal val="hidden"/>
                                      </p:to>
                                    </p:set>
                                  </p:childTnLst>
                                </p:cTn>
                              </p:par>
                            </p:childTnLst>
                          </p:cTn>
                        </p:par>
                        <p:par>
                          <p:cTn id="49" fill="hold">
                            <p:stCondLst>
                              <p:cond delay="700"/>
                            </p:stCondLst>
                            <p:childTnLst>
                              <p:par>
                                <p:cTn id="50" presetID="1" presetClass="entr" presetSubtype="0" fill="hold" nodeType="afterEffect">
                                  <p:stCondLst>
                                    <p:cond delay="0"/>
                                  </p:stCondLst>
                                  <p:childTnLst>
                                    <p:set>
                                      <p:cBhvr>
                                        <p:cTn id="51" dur="1" fill="hold">
                                          <p:stCondLst>
                                            <p:cond delay="0"/>
                                          </p:stCondLst>
                                        </p:cTn>
                                        <p:tgtEl>
                                          <p:spTgt spid="89316"/>
                                        </p:tgtEl>
                                        <p:attrNameLst>
                                          <p:attrName>style.visibility</p:attrName>
                                        </p:attrNameLst>
                                      </p:cBhvr>
                                      <p:to>
                                        <p:strVal val="visible"/>
                                      </p:to>
                                    </p:set>
                                  </p:childTnLst>
                                </p:cTn>
                              </p:par>
                            </p:childTnLst>
                          </p:cTn>
                        </p:par>
                        <p:par>
                          <p:cTn id="52" fill="hold">
                            <p:stCondLst>
                              <p:cond delay="799"/>
                            </p:stCondLst>
                            <p:childTnLst>
                              <p:par>
                                <p:cTn id="53" presetID="1" presetClass="exit" presetSubtype="0" fill="hold" nodeType="afterEffect">
                                  <p:stCondLst>
                                    <p:cond delay="0"/>
                                  </p:stCondLst>
                                  <p:childTnLst>
                                    <p:set>
                                      <p:cBhvr>
                                        <p:cTn id="54" dur="1" fill="hold">
                                          <p:stCondLst>
                                            <p:cond delay="0"/>
                                          </p:stCondLst>
                                        </p:cTn>
                                        <p:tgtEl>
                                          <p:spTgt spid="89316"/>
                                        </p:tgtEl>
                                        <p:attrNameLst>
                                          <p:attrName>style.visibility</p:attrName>
                                        </p:attrNameLst>
                                      </p:cBhvr>
                                      <p:to>
                                        <p:strVal val="hidden"/>
                                      </p:to>
                                    </p:set>
                                  </p:childTnLst>
                                </p:cTn>
                              </p:par>
                            </p:childTnLst>
                          </p:cTn>
                        </p:par>
                        <p:par>
                          <p:cTn id="55" fill="hold">
                            <p:stCondLst>
                              <p:cond delay="799"/>
                            </p:stCondLst>
                            <p:childTnLst>
                              <p:par>
                                <p:cTn id="56" presetID="1" presetClass="entr" presetSubtype="0" fill="hold" nodeType="afterEffect">
                                  <p:stCondLst>
                                    <p:cond delay="0"/>
                                  </p:stCondLst>
                                  <p:childTnLst>
                                    <p:set>
                                      <p:cBhvr>
                                        <p:cTn id="57" dur="1" fill="hold">
                                          <p:stCondLst>
                                            <p:cond delay="0"/>
                                          </p:stCondLst>
                                        </p:cTn>
                                        <p:tgtEl>
                                          <p:spTgt spid="89317"/>
                                        </p:tgtEl>
                                        <p:attrNameLst>
                                          <p:attrName>style.visibility</p:attrName>
                                        </p:attrNameLst>
                                      </p:cBhvr>
                                      <p:to>
                                        <p:strVal val="visible"/>
                                      </p:to>
                                    </p:set>
                                  </p:childTnLst>
                                </p:cTn>
                              </p:par>
                            </p:childTnLst>
                          </p:cTn>
                        </p:par>
                        <p:par>
                          <p:cTn id="58" fill="hold">
                            <p:stCondLst>
                              <p:cond delay="899"/>
                            </p:stCondLst>
                            <p:childTnLst>
                              <p:par>
                                <p:cTn id="59" presetID="1" presetClass="exit" presetSubtype="0" fill="hold" nodeType="afterEffect">
                                  <p:stCondLst>
                                    <p:cond delay="0"/>
                                  </p:stCondLst>
                                  <p:childTnLst>
                                    <p:set>
                                      <p:cBhvr>
                                        <p:cTn id="60" dur="1" fill="hold">
                                          <p:stCondLst>
                                            <p:cond delay="0"/>
                                          </p:stCondLst>
                                        </p:cTn>
                                        <p:tgtEl>
                                          <p:spTgt spid="89317"/>
                                        </p:tgtEl>
                                        <p:attrNameLst>
                                          <p:attrName>style.visibility</p:attrName>
                                        </p:attrNameLst>
                                      </p:cBhvr>
                                      <p:to>
                                        <p:strVal val="hidden"/>
                                      </p:to>
                                    </p:set>
                                  </p:childTnLst>
                                </p:cTn>
                              </p:par>
                            </p:childTnLst>
                          </p:cTn>
                        </p:par>
                        <p:par>
                          <p:cTn id="61" fill="hold">
                            <p:stCondLst>
                              <p:cond delay="899"/>
                            </p:stCondLst>
                            <p:childTnLst>
                              <p:par>
                                <p:cTn id="62" presetID="1" presetClass="entr" presetSubtype="0" fill="hold" nodeType="afterEffect">
                                  <p:stCondLst>
                                    <p:cond delay="0"/>
                                  </p:stCondLst>
                                  <p:childTnLst>
                                    <p:set>
                                      <p:cBhvr>
                                        <p:cTn id="63" dur="1" fill="hold">
                                          <p:stCondLst>
                                            <p:cond delay="0"/>
                                          </p:stCondLst>
                                        </p:cTn>
                                        <p:tgtEl>
                                          <p:spTgt spid="89318"/>
                                        </p:tgtEl>
                                        <p:attrNameLst>
                                          <p:attrName>style.visibility</p:attrName>
                                        </p:attrNameLst>
                                      </p:cBhvr>
                                      <p:to>
                                        <p:strVal val="visible"/>
                                      </p:to>
                                    </p:set>
                                  </p:childTnLst>
                                </p:cTn>
                              </p:par>
                            </p:childTnLst>
                          </p:cTn>
                        </p:par>
                        <p:par>
                          <p:cTn id="64" fill="hold">
                            <p:stCondLst>
                              <p:cond delay="999"/>
                            </p:stCondLst>
                            <p:childTnLst>
                              <p:par>
                                <p:cTn id="65" presetID="1" presetClass="exit" presetSubtype="0" fill="hold" nodeType="afterEffect">
                                  <p:stCondLst>
                                    <p:cond delay="0"/>
                                  </p:stCondLst>
                                  <p:childTnLst>
                                    <p:set>
                                      <p:cBhvr>
                                        <p:cTn id="66" dur="1" fill="hold">
                                          <p:stCondLst>
                                            <p:cond delay="0"/>
                                          </p:stCondLst>
                                        </p:cTn>
                                        <p:tgtEl>
                                          <p:spTgt spid="89318"/>
                                        </p:tgtEl>
                                        <p:attrNameLst>
                                          <p:attrName>style.visibility</p:attrName>
                                        </p:attrNameLst>
                                      </p:cBhvr>
                                      <p:to>
                                        <p:strVal val="hidden"/>
                                      </p:to>
                                    </p:set>
                                  </p:childTnLst>
                                </p:cTn>
                              </p:par>
                            </p:childTnLst>
                          </p:cTn>
                        </p:par>
                        <p:par>
                          <p:cTn id="67" fill="hold">
                            <p:stCondLst>
                              <p:cond delay="999"/>
                            </p:stCondLst>
                            <p:childTnLst>
                              <p:par>
                                <p:cTn id="68" presetID="1" presetClass="entr" presetSubtype="0" fill="hold" nodeType="afterEffect">
                                  <p:stCondLst>
                                    <p:cond delay="0"/>
                                  </p:stCondLst>
                                  <p:childTnLst>
                                    <p:set>
                                      <p:cBhvr>
                                        <p:cTn id="69" dur="1" fill="hold">
                                          <p:stCondLst>
                                            <p:cond delay="0"/>
                                          </p:stCondLst>
                                        </p:cTn>
                                        <p:tgtEl>
                                          <p:spTgt spid="89319"/>
                                        </p:tgtEl>
                                        <p:attrNameLst>
                                          <p:attrName>style.visibility</p:attrName>
                                        </p:attrNameLst>
                                      </p:cBhvr>
                                      <p:to>
                                        <p:strVal val="visible"/>
                                      </p:to>
                                    </p:set>
                                  </p:childTnLst>
                                </p:cTn>
                              </p:par>
                            </p:childTnLst>
                          </p:cTn>
                        </p:par>
                        <p:par>
                          <p:cTn id="70" fill="hold">
                            <p:stCondLst>
                              <p:cond delay="1099"/>
                            </p:stCondLst>
                            <p:childTnLst>
                              <p:par>
                                <p:cTn id="71" presetID="1" presetClass="exit" presetSubtype="0" fill="hold" nodeType="afterEffect">
                                  <p:stCondLst>
                                    <p:cond delay="0"/>
                                  </p:stCondLst>
                                  <p:childTnLst>
                                    <p:set>
                                      <p:cBhvr>
                                        <p:cTn id="72" dur="1" fill="hold">
                                          <p:stCondLst>
                                            <p:cond delay="0"/>
                                          </p:stCondLst>
                                        </p:cTn>
                                        <p:tgtEl>
                                          <p:spTgt spid="89319"/>
                                        </p:tgtEl>
                                        <p:attrNameLst>
                                          <p:attrName>style.visibility</p:attrName>
                                        </p:attrNameLst>
                                      </p:cBhvr>
                                      <p:to>
                                        <p:strVal val="hidden"/>
                                      </p:to>
                                    </p:set>
                                  </p:childTnLst>
                                </p:cTn>
                              </p:par>
                            </p:childTnLst>
                          </p:cTn>
                        </p:par>
                        <p:par>
                          <p:cTn id="73" fill="hold">
                            <p:stCondLst>
                              <p:cond delay="1099"/>
                            </p:stCondLst>
                            <p:childTnLst>
                              <p:par>
                                <p:cTn id="74" presetID="1" presetClass="entr" presetSubtype="0" fill="hold" nodeType="afterEffect">
                                  <p:stCondLst>
                                    <p:cond delay="0"/>
                                  </p:stCondLst>
                                  <p:childTnLst>
                                    <p:set>
                                      <p:cBhvr>
                                        <p:cTn id="75" dur="1" fill="hold">
                                          <p:stCondLst>
                                            <p:cond delay="0"/>
                                          </p:stCondLst>
                                        </p:cTn>
                                        <p:tgtEl>
                                          <p:spTgt spid="89320"/>
                                        </p:tgtEl>
                                        <p:attrNameLst>
                                          <p:attrName>style.visibility</p:attrName>
                                        </p:attrNameLst>
                                      </p:cBhvr>
                                      <p:to>
                                        <p:strVal val="visible"/>
                                      </p:to>
                                    </p:set>
                                  </p:childTnLst>
                                </p:cTn>
                              </p:par>
                            </p:childTnLst>
                          </p:cTn>
                        </p:par>
                        <p:par>
                          <p:cTn id="76" fill="hold">
                            <p:stCondLst>
                              <p:cond delay="1200"/>
                            </p:stCondLst>
                            <p:childTnLst>
                              <p:par>
                                <p:cTn id="77" presetID="1" presetClass="exit" presetSubtype="0" fill="hold" nodeType="afterEffect">
                                  <p:stCondLst>
                                    <p:cond delay="0"/>
                                  </p:stCondLst>
                                  <p:childTnLst>
                                    <p:set>
                                      <p:cBhvr>
                                        <p:cTn id="78" dur="1" fill="hold">
                                          <p:stCondLst>
                                            <p:cond delay="0"/>
                                          </p:stCondLst>
                                        </p:cTn>
                                        <p:tgtEl>
                                          <p:spTgt spid="89320"/>
                                        </p:tgtEl>
                                        <p:attrNameLst>
                                          <p:attrName>style.visibility</p:attrName>
                                        </p:attrNameLst>
                                      </p:cBhvr>
                                      <p:to>
                                        <p:strVal val="hidden"/>
                                      </p:to>
                                    </p:set>
                                  </p:childTnLst>
                                </p:cTn>
                              </p:par>
                            </p:childTnLst>
                          </p:cTn>
                        </p:par>
                        <p:par>
                          <p:cTn id="79" fill="hold">
                            <p:stCondLst>
                              <p:cond delay="1200"/>
                            </p:stCondLst>
                            <p:childTnLst>
                              <p:par>
                                <p:cTn id="80" presetID="1" presetClass="entr" presetSubtype="0" fill="hold" nodeType="afterEffect">
                                  <p:stCondLst>
                                    <p:cond delay="0"/>
                                  </p:stCondLst>
                                  <p:childTnLst>
                                    <p:set>
                                      <p:cBhvr>
                                        <p:cTn id="81" dur="1" fill="hold">
                                          <p:stCondLst>
                                            <p:cond delay="0"/>
                                          </p:stCondLst>
                                        </p:cTn>
                                        <p:tgtEl>
                                          <p:spTgt spid="89321"/>
                                        </p:tgtEl>
                                        <p:attrNameLst>
                                          <p:attrName>style.visibility</p:attrName>
                                        </p:attrNameLst>
                                      </p:cBhvr>
                                      <p:to>
                                        <p:strVal val="visible"/>
                                      </p:to>
                                    </p:set>
                                  </p:childTnLst>
                                </p:cTn>
                              </p:par>
                            </p:childTnLst>
                          </p:cTn>
                        </p:par>
                        <p:par>
                          <p:cTn id="82" fill="hold">
                            <p:stCondLst>
                              <p:cond delay="1300"/>
                            </p:stCondLst>
                            <p:childTnLst>
                              <p:par>
                                <p:cTn id="83" presetID="1" presetClass="exit" presetSubtype="0" fill="hold" nodeType="afterEffect">
                                  <p:stCondLst>
                                    <p:cond delay="0"/>
                                  </p:stCondLst>
                                  <p:childTnLst>
                                    <p:set>
                                      <p:cBhvr>
                                        <p:cTn id="84" dur="1" fill="hold">
                                          <p:stCondLst>
                                            <p:cond delay="0"/>
                                          </p:stCondLst>
                                        </p:cTn>
                                        <p:tgtEl>
                                          <p:spTgt spid="89321"/>
                                        </p:tgtEl>
                                        <p:attrNameLst>
                                          <p:attrName>style.visibility</p:attrName>
                                        </p:attrNameLst>
                                      </p:cBhvr>
                                      <p:to>
                                        <p:strVal val="hidden"/>
                                      </p:to>
                                    </p:set>
                                  </p:childTnLst>
                                </p:cTn>
                              </p:par>
                            </p:childTnLst>
                          </p:cTn>
                        </p:par>
                        <p:par>
                          <p:cTn id="85" fill="hold">
                            <p:stCondLst>
                              <p:cond delay="1300"/>
                            </p:stCondLst>
                            <p:childTnLst>
                              <p:par>
                                <p:cTn id="86" presetID="1" presetClass="entr" presetSubtype="0" fill="hold" nodeType="afterEffect">
                                  <p:stCondLst>
                                    <p:cond delay="0"/>
                                  </p:stCondLst>
                                  <p:childTnLst>
                                    <p:set>
                                      <p:cBhvr>
                                        <p:cTn id="87" dur="1" fill="hold">
                                          <p:stCondLst>
                                            <p:cond delay="0"/>
                                          </p:stCondLst>
                                        </p:cTn>
                                        <p:tgtEl>
                                          <p:spTgt spid="89322"/>
                                        </p:tgtEl>
                                        <p:attrNameLst>
                                          <p:attrName>style.visibility</p:attrName>
                                        </p:attrNameLst>
                                      </p:cBhvr>
                                      <p:to>
                                        <p:strVal val="visible"/>
                                      </p:to>
                                    </p:set>
                                  </p:childTnLst>
                                </p:cTn>
                              </p:par>
                            </p:childTnLst>
                          </p:cTn>
                        </p:par>
                        <p:par>
                          <p:cTn id="88" fill="hold">
                            <p:stCondLst>
                              <p:cond delay="1400"/>
                            </p:stCondLst>
                            <p:childTnLst>
                              <p:par>
                                <p:cTn id="89" presetID="1" presetClass="exit" presetSubtype="0" fill="hold" nodeType="afterEffect">
                                  <p:stCondLst>
                                    <p:cond delay="0"/>
                                  </p:stCondLst>
                                  <p:childTnLst>
                                    <p:set>
                                      <p:cBhvr>
                                        <p:cTn id="90" dur="1" fill="hold">
                                          <p:stCondLst>
                                            <p:cond delay="0"/>
                                          </p:stCondLst>
                                        </p:cTn>
                                        <p:tgtEl>
                                          <p:spTgt spid="89322"/>
                                        </p:tgtEl>
                                        <p:attrNameLst>
                                          <p:attrName>style.visibility</p:attrName>
                                        </p:attrNameLst>
                                      </p:cBhvr>
                                      <p:to>
                                        <p:strVal val="hidden"/>
                                      </p:to>
                                    </p:set>
                                  </p:childTnLst>
                                </p:cTn>
                              </p:par>
                            </p:childTnLst>
                          </p:cTn>
                        </p:par>
                        <p:par>
                          <p:cTn id="91" fill="hold">
                            <p:stCondLst>
                              <p:cond delay="1400"/>
                            </p:stCondLst>
                            <p:childTnLst>
                              <p:par>
                                <p:cTn id="92" presetID="1" presetClass="entr" presetSubtype="0" fill="hold" nodeType="afterEffect">
                                  <p:stCondLst>
                                    <p:cond delay="0"/>
                                  </p:stCondLst>
                                  <p:childTnLst>
                                    <p:set>
                                      <p:cBhvr>
                                        <p:cTn id="93" dur="1" fill="hold">
                                          <p:stCondLst>
                                            <p:cond delay="0"/>
                                          </p:stCondLst>
                                        </p:cTn>
                                        <p:tgtEl>
                                          <p:spTgt spid="89323"/>
                                        </p:tgtEl>
                                        <p:attrNameLst>
                                          <p:attrName>style.visibility</p:attrName>
                                        </p:attrNameLst>
                                      </p:cBhvr>
                                      <p:to>
                                        <p:strVal val="visible"/>
                                      </p:to>
                                    </p:set>
                                  </p:childTnLst>
                                </p:cTn>
                              </p:par>
                            </p:childTnLst>
                          </p:cTn>
                        </p:par>
                        <p:par>
                          <p:cTn id="94" fill="hold">
                            <p:stCondLst>
                              <p:cond delay="1500"/>
                            </p:stCondLst>
                            <p:childTnLst>
                              <p:par>
                                <p:cTn id="95" presetID="1" presetClass="exit" presetSubtype="0" fill="hold" nodeType="afterEffect">
                                  <p:stCondLst>
                                    <p:cond delay="0"/>
                                  </p:stCondLst>
                                  <p:childTnLst>
                                    <p:set>
                                      <p:cBhvr>
                                        <p:cTn id="96" dur="1" fill="hold">
                                          <p:stCondLst>
                                            <p:cond delay="0"/>
                                          </p:stCondLst>
                                        </p:cTn>
                                        <p:tgtEl>
                                          <p:spTgt spid="89323"/>
                                        </p:tgtEl>
                                        <p:attrNameLst>
                                          <p:attrName>style.visibility</p:attrName>
                                        </p:attrNameLst>
                                      </p:cBhvr>
                                      <p:to>
                                        <p:strVal val="hidden"/>
                                      </p:to>
                                    </p:set>
                                  </p:childTnLst>
                                </p:cTn>
                              </p:par>
                            </p:childTnLst>
                          </p:cTn>
                        </p:par>
                        <p:par>
                          <p:cTn id="97" fill="hold">
                            <p:stCondLst>
                              <p:cond delay="1500"/>
                            </p:stCondLst>
                            <p:childTnLst>
                              <p:par>
                                <p:cTn id="98" presetID="1" presetClass="entr" presetSubtype="0" fill="hold" nodeType="afterEffect">
                                  <p:stCondLst>
                                    <p:cond delay="0"/>
                                  </p:stCondLst>
                                  <p:childTnLst>
                                    <p:set>
                                      <p:cBhvr>
                                        <p:cTn id="99" dur="1" fill="hold">
                                          <p:stCondLst>
                                            <p:cond delay="0"/>
                                          </p:stCondLst>
                                        </p:cTn>
                                        <p:tgtEl>
                                          <p:spTgt spid="89324"/>
                                        </p:tgtEl>
                                        <p:attrNameLst>
                                          <p:attrName>style.visibility</p:attrName>
                                        </p:attrNameLst>
                                      </p:cBhvr>
                                      <p:to>
                                        <p:strVal val="visible"/>
                                      </p:to>
                                    </p:set>
                                  </p:childTnLst>
                                </p:cTn>
                              </p:par>
                            </p:childTnLst>
                          </p:cTn>
                        </p:par>
                        <p:par>
                          <p:cTn id="100" fill="hold">
                            <p:stCondLst>
                              <p:cond delay="1600"/>
                            </p:stCondLst>
                            <p:childTnLst>
                              <p:par>
                                <p:cTn id="101" presetID="1" presetClass="exit" presetSubtype="0" fill="hold" nodeType="afterEffect">
                                  <p:stCondLst>
                                    <p:cond delay="0"/>
                                  </p:stCondLst>
                                  <p:childTnLst>
                                    <p:set>
                                      <p:cBhvr>
                                        <p:cTn id="102" dur="1" fill="hold">
                                          <p:stCondLst>
                                            <p:cond delay="0"/>
                                          </p:stCondLst>
                                        </p:cTn>
                                        <p:tgtEl>
                                          <p:spTgt spid="89324"/>
                                        </p:tgtEl>
                                        <p:attrNameLst>
                                          <p:attrName>style.visibility</p:attrName>
                                        </p:attrNameLst>
                                      </p:cBhvr>
                                      <p:to>
                                        <p:strVal val="hidden"/>
                                      </p:to>
                                    </p:set>
                                  </p:childTnLst>
                                </p:cTn>
                              </p:par>
                            </p:childTnLst>
                          </p:cTn>
                        </p:par>
                        <p:par>
                          <p:cTn id="103" fill="hold">
                            <p:stCondLst>
                              <p:cond delay="1600"/>
                            </p:stCondLst>
                            <p:childTnLst>
                              <p:par>
                                <p:cTn id="104" presetID="1" presetClass="entr" presetSubtype="0" fill="hold" nodeType="afterEffect">
                                  <p:stCondLst>
                                    <p:cond delay="0"/>
                                  </p:stCondLst>
                                  <p:childTnLst>
                                    <p:set>
                                      <p:cBhvr>
                                        <p:cTn id="105" dur="1" fill="hold">
                                          <p:stCondLst>
                                            <p:cond delay="0"/>
                                          </p:stCondLst>
                                        </p:cTn>
                                        <p:tgtEl>
                                          <p:spTgt spid="89325"/>
                                        </p:tgtEl>
                                        <p:attrNameLst>
                                          <p:attrName>style.visibility</p:attrName>
                                        </p:attrNameLst>
                                      </p:cBhvr>
                                      <p:to>
                                        <p:strVal val="visible"/>
                                      </p:to>
                                    </p:set>
                                  </p:childTnLst>
                                </p:cTn>
                              </p:par>
                            </p:childTnLst>
                          </p:cTn>
                        </p:par>
                        <p:par>
                          <p:cTn id="106" fill="hold">
                            <p:stCondLst>
                              <p:cond delay="1700"/>
                            </p:stCondLst>
                            <p:childTnLst>
                              <p:par>
                                <p:cTn id="107" presetID="1" presetClass="exit" presetSubtype="0" fill="hold" nodeType="afterEffect">
                                  <p:stCondLst>
                                    <p:cond delay="0"/>
                                  </p:stCondLst>
                                  <p:childTnLst>
                                    <p:set>
                                      <p:cBhvr>
                                        <p:cTn id="108" dur="1" fill="hold">
                                          <p:stCondLst>
                                            <p:cond delay="0"/>
                                          </p:stCondLst>
                                        </p:cTn>
                                        <p:tgtEl>
                                          <p:spTgt spid="89325"/>
                                        </p:tgtEl>
                                        <p:attrNameLst>
                                          <p:attrName>style.visibility</p:attrName>
                                        </p:attrNameLst>
                                      </p:cBhvr>
                                      <p:to>
                                        <p:strVal val="hidden"/>
                                      </p:to>
                                    </p:set>
                                  </p:childTnLst>
                                </p:cTn>
                              </p:par>
                            </p:childTnLst>
                          </p:cTn>
                        </p:par>
                        <p:par>
                          <p:cTn id="109" fill="hold">
                            <p:stCondLst>
                              <p:cond delay="1700"/>
                            </p:stCondLst>
                            <p:childTnLst>
                              <p:par>
                                <p:cTn id="110" presetID="1" presetClass="entr" presetSubtype="0" fill="hold" nodeType="afterEffect">
                                  <p:stCondLst>
                                    <p:cond delay="0"/>
                                  </p:stCondLst>
                                  <p:childTnLst>
                                    <p:set>
                                      <p:cBhvr>
                                        <p:cTn id="111" dur="1" fill="hold">
                                          <p:stCondLst>
                                            <p:cond delay="0"/>
                                          </p:stCondLst>
                                        </p:cTn>
                                        <p:tgtEl>
                                          <p:spTgt spid="89326"/>
                                        </p:tgtEl>
                                        <p:attrNameLst>
                                          <p:attrName>style.visibility</p:attrName>
                                        </p:attrNameLst>
                                      </p:cBhvr>
                                      <p:to>
                                        <p:strVal val="visible"/>
                                      </p:to>
                                    </p:set>
                                  </p:childTnLst>
                                </p:cTn>
                              </p:par>
                            </p:childTnLst>
                          </p:cTn>
                        </p:par>
                        <p:par>
                          <p:cTn id="112" fill="hold">
                            <p:stCondLst>
                              <p:cond delay="1800"/>
                            </p:stCondLst>
                            <p:childTnLst>
                              <p:par>
                                <p:cTn id="113" presetID="1" presetClass="exit" presetSubtype="0" fill="hold" nodeType="afterEffect">
                                  <p:stCondLst>
                                    <p:cond delay="0"/>
                                  </p:stCondLst>
                                  <p:childTnLst>
                                    <p:set>
                                      <p:cBhvr>
                                        <p:cTn id="114" dur="1" fill="hold">
                                          <p:stCondLst>
                                            <p:cond delay="0"/>
                                          </p:stCondLst>
                                        </p:cTn>
                                        <p:tgtEl>
                                          <p:spTgt spid="89326"/>
                                        </p:tgtEl>
                                        <p:attrNameLst>
                                          <p:attrName>style.visibility</p:attrName>
                                        </p:attrNameLst>
                                      </p:cBhvr>
                                      <p:to>
                                        <p:strVal val="hidden"/>
                                      </p:to>
                                    </p:set>
                                  </p:childTnLst>
                                </p:cTn>
                              </p:par>
                            </p:childTnLst>
                          </p:cTn>
                        </p:par>
                        <p:par>
                          <p:cTn id="115" fill="hold">
                            <p:stCondLst>
                              <p:cond delay="1800"/>
                            </p:stCondLst>
                            <p:childTnLst>
                              <p:par>
                                <p:cTn id="116" presetID="1" presetClass="entr" presetSubtype="0" fill="hold" nodeType="afterEffect">
                                  <p:stCondLst>
                                    <p:cond delay="0"/>
                                  </p:stCondLst>
                                  <p:childTnLst>
                                    <p:set>
                                      <p:cBhvr>
                                        <p:cTn id="117" dur="1" fill="hold">
                                          <p:stCondLst>
                                            <p:cond delay="0"/>
                                          </p:stCondLst>
                                        </p:cTn>
                                        <p:tgtEl>
                                          <p:spTgt spid="89327"/>
                                        </p:tgtEl>
                                        <p:attrNameLst>
                                          <p:attrName>style.visibility</p:attrName>
                                        </p:attrNameLst>
                                      </p:cBhvr>
                                      <p:to>
                                        <p:strVal val="visible"/>
                                      </p:to>
                                    </p:set>
                                  </p:childTnLst>
                                </p:cTn>
                              </p:par>
                            </p:childTnLst>
                          </p:cTn>
                        </p:par>
                        <p:par>
                          <p:cTn id="118" fill="hold">
                            <p:stCondLst>
                              <p:cond delay="1900"/>
                            </p:stCondLst>
                            <p:childTnLst>
                              <p:par>
                                <p:cTn id="119" presetID="1" presetClass="exit" presetSubtype="0" fill="hold" nodeType="afterEffect">
                                  <p:stCondLst>
                                    <p:cond delay="0"/>
                                  </p:stCondLst>
                                  <p:childTnLst>
                                    <p:set>
                                      <p:cBhvr>
                                        <p:cTn id="120" dur="1" fill="hold">
                                          <p:stCondLst>
                                            <p:cond delay="0"/>
                                          </p:stCondLst>
                                        </p:cTn>
                                        <p:tgtEl>
                                          <p:spTgt spid="89327"/>
                                        </p:tgtEl>
                                        <p:attrNameLst>
                                          <p:attrName>style.visibility</p:attrName>
                                        </p:attrNameLst>
                                      </p:cBhvr>
                                      <p:to>
                                        <p:strVal val="hidden"/>
                                      </p:to>
                                    </p:set>
                                  </p:childTnLst>
                                </p:cTn>
                              </p:par>
                            </p:childTnLst>
                          </p:cTn>
                        </p:par>
                        <p:par>
                          <p:cTn id="121" fill="hold">
                            <p:stCondLst>
                              <p:cond delay="1900"/>
                            </p:stCondLst>
                            <p:childTnLst>
                              <p:par>
                                <p:cTn id="122" presetID="1" presetClass="entr" presetSubtype="0" fill="hold" nodeType="afterEffect">
                                  <p:stCondLst>
                                    <p:cond delay="0"/>
                                  </p:stCondLst>
                                  <p:childTnLst>
                                    <p:set>
                                      <p:cBhvr>
                                        <p:cTn id="123" dur="1" fill="hold">
                                          <p:stCondLst>
                                            <p:cond delay="0"/>
                                          </p:stCondLst>
                                        </p:cTn>
                                        <p:tgtEl>
                                          <p:spTgt spid="89328"/>
                                        </p:tgtEl>
                                        <p:attrNameLst>
                                          <p:attrName>style.visibility</p:attrName>
                                        </p:attrNameLst>
                                      </p:cBhvr>
                                      <p:to>
                                        <p:strVal val="visible"/>
                                      </p:to>
                                    </p:set>
                                  </p:childTnLst>
                                </p:cTn>
                              </p:par>
                            </p:childTnLst>
                          </p:cTn>
                        </p:par>
                        <p:par>
                          <p:cTn id="124" fill="hold">
                            <p:stCondLst>
                              <p:cond delay="2000"/>
                            </p:stCondLst>
                            <p:childTnLst>
                              <p:par>
                                <p:cTn id="125" presetID="1" presetClass="exit" presetSubtype="0" fill="hold" nodeType="afterEffect">
                                  <p:stCondLst>
                                    <p:cond delay="0"/>
                                  </p:stCondLst>
                                  <p:childTnLst>
                                    <p:set>
                                      <p:cBhvr>
                                        <p:cTn id="126" dur="1" fill="hold">
                                          <p:stCondLst>
                                            <p:cond delay="0"/>
                                          </p:stCondLst>
                                        </p:cTn>
                                        <p:tgtEl>
                                          <p:spTgt spid="89328"/>
                                        </p:tgtEl>
                                        <p:attrNameLst>
                                          <p:attrName>style.visibility</p:attrName>
                                        </p:attrNameLst>
                                      </p:cBhvr>
                                      <p:to>
                                        <p:strVal val="hidden"/>
                                      </p:to>
                                    </p:set>
                                  </p:childTnLst>
                                </p:cTn>
                              </p:par>
                            </p:childTnLst>
                          </p:cTn>
                        </p:par>
                        <p:par>
                          <p:cTn id="127" fill="hold">
                            <p:stCondLst>
                              <p:cond delay="2000"/>
                            </p:stCondLst>
                            <p:childTnLst>
                              <p:par>
                                <p:cTn id="128" presetID="1" presetClass="entr" presetSubtype="0" fill="hold" nodeType="afterEffect">
                                  <p:stCondLst>
                                    <p:cond delay="0"/>
                                  </p:stCondLst>
                                  <p:childTnLst>
                                    <p:set>
                                      <p:cBhvr>
                                        <p:cTn id="129" dur="1" fill="hold">
                                          <p:stCondLst>
                                            <p:cond delay="0"/>
                                          </p:stCondLst>
                                        </p:cTn>
                                        <p:tgtEl>
                                          <p:spTgt spid="89329"/>
                                        </p:tgtEl>
                                        <p:attrNameLst>
                                          <p:attrName>style.visibility</p:attrName>
                                        </p:attrNameLst>
                                      </p:cBhvr>
                                      <p:to>
                                        <p:strVal val="visible"/>
                                      </p:to>
                                    </p:set>
                                  </p:childTnLst>
                                </p:cTn>
                              </p:par>
                            </p:childTnLst>
                          </p:cTn>
                        </p:par>
                        <p:par>
                          <p:cTn id="130" fill="hold">
                            <p:stCondLst>
                              <p:cond delay="2100"/>
                            </p:stCondLst>
                            <p:childTnLst>
                              <p:par>
                                <p:cTn id="131" presetID="1" presetClass="exit" presetSubtype="0" fill="hold" nodeType="afterEffect">
                                  <p:stCondLst>
                                    <p:cond delay="0"/>
                                  </p:stCondLst>
                                  <p:childTnLst>
                                    <p:set>
                                      <p:cBhvr>
                                        <p:cTn id="132" dur="1" fill="hold">
                                          <p:stCondLst>
                                            <p:cond delay="0"/>
                                          </p:stCondLst>
                                        </p:cTn>
                                        <p:tgtEl>
                                          <p:spTgt spid="89329"/>
                                        </p:tgtEl>
                                        <p:attrNameLst>
                                          <p:attrName>style.visibility</p:attrName>
                                        </p:attrNameLst>
                                      </p:cBhvr>
                                      <p:to>
                                        <p:strVal val="hidden"/>
                                      </p:to>
                                    </p:set>
                                  </p:childTnLst>
                                </p:cTn>
                              </p:par>
                            </p:childTnLst>
                          </p:cTn>
                        </p:par>
                        <p:par>
                          <p:cTn id="133" fill="hold">
                            <p:stCondLst>
                              <p:cond delay="2100"/>
                            </p:stCondLst>
                            <p:childTnLst>
                              <p:par>
                                <p:cTn id="134" presetID="1" presetClass="entr" presetSubtype="0" fill="hold" nodeType="afterEffect">
                                  <p:stCondLst>
                                    <p:cond delay="0"/>
                                  </p:stCondLst>
                                  <p:childTnLst>
                                    <p:set>
                                      <p:cBhvr>
                                        <p:cTn id="135" dur="1" fill="hold">
                                          <p:stCondLst>
                                            <p:cond delay="0"/>
                                          </p:stCondLst>
                                        </p:cTn>
                                        <p:tgtEl>
                                          <p:spTgt spid="89330"/>
                                        </p:tgtEl>
                                        <p:attrNameLst>
                                          <p:attrName>style.visibility</p:attrName>
                                        </p:attrNameLst>
                                      </p:cBhvr>
                                      <p:to>
                                        <p:strVal val="visible"/>
                                      </p:to>
                                    </p:set>
                                  </p:childTnLst>
                                </p:cTn>
                              </p:par>
                            </p:childTnLst>
                          </p:cTn>
                        </p:par>
                        <p:par>
                          <p:cTn id="136" fill="hold">
                            <p:stCondLst>
                              <p:cond delay="2200"/>
                            </p:stCondLst>
                            <p:childTnLst>
                              <p:par>
                                <p:cTn id="137" presetID="1" presetClass="exit" presetSubtype="0" fill="hold" nodeType="afterEffect">
                                  <p:stCondLst>
                                    <p:cond delay="0"/>
                                  </p:stCondLst>
                                  <p:childTnLst>
                                    <p:set>
                                      <p:cBhvr>
                                        <p:cTn id="138" dur="1" fill="hold">
                                          <p:stCondLst>
                                            <p:cond delay="0"/>
                                          </p:stCondLst>
                                        </p:cTn>
                                        <p:tgtEl>
                                          <p:spTgt spid="89330"/>
                                        </p:tgtEl>
                                        <p:attrNameLst>
                                          <p:attrName>style.visibility</p:attrName>
                                        </p:attrNameLst>
                                      </p:cBhvr>
                                      <p:to>
                                        <p:strVal val="hidden"/>
                                      </p:to>
                                    </p:set>
                                  </p:childTnLst>
                                </p:cTn>
                              </p:par>
                            </p:childTnLst>
                          </p:cTn>
                        </p:par>
                        <p:par>
                          <p:cTn id="139" fill="hold">
                            <p:stCondLst>
                              <p:cond delay="2200"/>
                            </p:stCondLst>
                            <p:childTnLst>
                              <p:par>
                                <p:cTn id="140" presetID="1" presetClass="entr" presetSubtype="0" fill="hold" nodeType="afterEffect">
                                  <p:stCondLst>
                                    <p:cond delay="0"/>
                                  </p:stCondLst>
                                  <p:childTnLst>
                                    <p:set>
                                      <p:cBhvr>
                                        <p:cTn id="141" dur="1" fill="hold">
                                          <p:stCondLst>
                                            <p:cond delay="0"/>
                                          </p:stCondLst>
                                        </p:cTn>
                                        <p:tgtEl>
                                          <p:spTgt spid="89331"/>
                                        </p:tgtEl>
                                        <p:attrNameLst>
                                          <p:attrName>style.visibility</p:attrName>
                                        </p:attrNameLst>
                                      </p:cBhvr>
                                      <p:to>
                                        <p:strVal val="visible"/>
                                      </p:to>
                                    </p:set>
                                  </p:childTnLst>
                                </p:cTn>
                              </p:par>
                            </p:childTnLst>
                          </p:cTn>
                        </p:par>
                        <p:par>
                          <p:cTn id="142" fill="hold">
                            <p:stCondLst>
                              <p:cond delay="2300"/>
                            </p:stCondLst>
                            <p:childTnLst>
                              <p:par>
                                <p:cTn id="143" presetID="1" presetClass="exit" presetSubtype="0" fill="hold" nodeType="afterEffect">
                                  <p:stCondLst>
                                    <p:cond delay="0"/>
                                  </p:stCondLst>
                                  <p:childTnLst>
                                    <p:set>
                                      <p:cBhvr>
                                        <p:cTn id="144" dur="1" fill="hold">
                                          <p:stCondLst>
                                            <p:cond delay="0"/>
                                          </p:stCondLst>
                                        </p:cTn>
                                        <p:tgtEl>
                                          <p:spTgt spid="89331"/>
                                        </p:tgtEl>
                                        <p:attrNameLst>
                                          <p:attrName>style.visibility</p:attrName>
                                        </p:attrNameLst>
                                      </p:cBhvr>
                                      <p:to>
                                        <p:strVal val="hidden"/>
                                      </p:to>
                                    </p:set>
                                  </p:childTnLst>
                                </p:cTn>
                              </p:par>
                            </p:childTnLst>
                          </p:cTn>
                        </p:par>
                        <p:par>
                          <p:cTn id="145" fill="hold">
                            <p:stCondLst>
                              <p:cond delay="2300"/>
                            </p:stCondLst>
                            <p:childTnLst>
                              <p:par>
                                <p:cTn id="146" presetID="1" presetClass="entr" presetSubtype="0" fill="hold" nodeType="afterEffect">
                                  <p:stCondLst>
                                    <p:cond delay="0"/>
                                  </p:stCondLst>
                                  <p:childTnLst>
                                    <p:set>
                                      <p:cBhvr>
                                        <p:cTn id="147" dur="1" fill="hold">
                                          <p:stCondLst>
                                            <p:cond delay="0"/>
                                          </p:stCondLst>
                                        </p:cTn>
                                        <p:tgtEl>
                                          <p:spTgt spid="89332"/>
                                        </p:tgtEl>
                                        <p:attrNameLst>
                                          <p:attrName>style.visibility</p:attrName>
                                        </p:attrNameLst>
                                      </p:cBhvr>
                                      <p:to>
                                        <p:strVal val="visible"/>
                                      </p:to>
                                    </p:set>
                                  </p:childTnLst>
                                </p:cTn>
                              </p:par>
                            </p:childTnLst>
                          </p:cTn>
                        </p:par>
                        <p:par>
                          <p:cTn id="148" fill="hold">
                            <p:stCondLst>
                              <p:cond delay="2400"/>
                            </p:stCondLst>
                            <p:childTnLst>
                              <p:par>
                                <p:cTn id="149" presetID="1" presetClass="exit" presetSubtype="0" fill="hold" nodeType="afterEffect">
                                  <p:stCondLst>
                                    <p:cond delay="0"/>
                                  </p:stCondLst>
                                  <p:childTnLst>
                                    <p:set>
                                      <p:cBhvr>
                                        <p:cTn id="150" dur="1" fill="hold">
                                          <p:stCondLst>
                                            <p:cond delay="0"/>
                                          </p:stCondLst>
                                        </p:cTn>
                                        <p:tgtEl>
                                          <p:spTgt spid="89332"/>
                                        </p:tgtEl>
                                        <p:attrNameLst>
                                          <p:attrName>style.visibility</p:attrName>
                                        </p:attrNameLst>
                                      </p:cBhvr>
                                      <p:to>
                                        <p:strVal val="hidden"/>
                                      </p:to>
                                    </p:set>
                                  </p:childTnLst>
                                </p:cTn>
                              </p:par>
                            </p:childTnLst>
                          </p:cTn>
                        </p:par>
                        <p:par>
                          <p:cTn id="151" fill="hold">
                            <p:stCondLst>
                              <p:cond delay="2400"/>
                            </p:stCondLst>
                            <p:childTnLst>
                              <p:par>
                                <p:cTn id="152" presetID="1" presetClass="entr" presetSubtype="0" fill="hold" nodeType="afterEffect">
                                  <p:stCondLst>
                                    <p:cond delay="0"/>
                                  </p:stCondLst>
                                  <p:childTnLst>
                                    <p:set>
                                      <p:cBhvr>
                                        <p:cTn id="153" dur="1" fill="hold">
                                          <p:stCondLst>
                                            <p:cond delay="0"/>
                                          </p:stCondLst>
                                        </p:cTn>
                                        <p:tgtEl>
                                          <p:spTgt spid="89333"/>
                                        </p:tgtEl>
                                        <p:attrNameLst>
                                          <p:attrName>style.visibility</p:attrName>
                                        </p:attrNameLst>
                                      </p:cBhvr>
                                      <p:to>
                                        <p:strVal val="visible"/>
                                      </p:to>
                                    </p:set>
                                  </p:childTnLst>
                                </p:cTn>
                              </p:par>
                            </p:childTnLst>
                          </p:cTn>
                        </p:par>
                        <p:par>
                          <p:cTn id="154" fill="hold">
                            <p:stCondLst>
                              <p:cond delay="2500"/>
                            </p:stCondLst>
                            <p:childTnLst>
                              <p:par>
                                <p:cTn id="155" presetID="1" presetClass="exit" presetSubtype="0" fill="hold" nodeType="afterEffect">
                                  <p:stCondLst>
                                    <p:cond delay="0"/>
                                  </p:stCondLst>
                                  <p:childTnLst>
                                    <p:set>
                                      <p:cBhvr>
                                        <p:cTn id="156" dur="1" fill="hold">
                                          <p:stCondLst>
                                            <p:cond delay="0"/>
                                          </p:stCondLst>
                                        </p:cTn>
                                        <p:tgtEl>
                                          <p:spTgt spid="89333"/>
                                        </p:tgtEl>
                                        <p:attrNameLst>
                                          <p:attrName>style.visibility</p:attrName>
                                        </p:attrNameLst>
                                      </p:cBhvr>
                                      <p:to>
                                        <p:strVal val="hidden"/>
                                      </p:to>
                                    </p:set>
                                  </p:childTnLst>
                                </p:cTn>
                              </p:par>
                            </p:childTnLst>
                          </p:cTn>
                        </p:par>
                        <p:par>
                          <p:cTn id="157" fill="hold">
                            <p:stCondLst>
                              <p:cond delay="2500"/>
                            </p:stCondLst>
                            <p:childTnLst>
                              <p:par>
                                <p:cTn id="158" presetID="1" presetClass="entr" presetSubtype="0" fill="hold" nodeType="afterEffect">
                                  <p:stCondLst>
                                    <p:cond delay="0"/>
                                  </p:stCondLst>
                                  <p:childTnLst>
                                    <p:set>
                                      <p:cBhvr>
                                        <p:cTn id="159" dur="1" fill="hold">
                                          <p:stCondLst>
                                            <p:cond delay="0"/>
                                          </p:stCondLst>
                                        </p:cTn>
                                        <p:tgtEl>
                                          <p:spTgt spid="89334"/>
                                        </p:tgtEl>
                                        <p:attrNameLst>
                                          <p:attrName>style.visibility</p:attrName>
                                        </p:attrNameLst>
                                      </p:cBhvr>
                                      <p:to>
                                        <p:strVal val="visible"/>
                                      </p:to>
                                    </p:set>
                                  </p:childTnLst>
                                </p:cTn>
                              </p:par>
                            </p:childTnLst>
                          </p:cTn>
                        </p:par>
                        <p:par>
                          <p:cTn id="160" fill="hold">
                            <p:stCondLst>
                              <p:cond delay="2600"/>
                            </p:stCondLst>
                            <p:childTnLst>
                              <p:par>
                                <p:cTn id="161" presetID="1" presetClass="exit" presetSubtype="0" fill="hold" nodeType="afterEffect">
                                  <p:stCondLst>
                                    <p:cond delay="0"/>
                                  </p:stCondLst>
                                  <p:childTnLst>
                                    <p:set>
                                      <p:cBhvr>
                                        <p:cTn id="162" dur="1" fill="hold">
                                          <p:stCondLst>
                                            <p:cond delay="0"/>
                                          </p:stCondLst>
                                        </p:cTn>
                                        <p:tgtEl>
                                          <p:spTgt spid="89334"/>
                                        </p:tgtEl>
                                        <p:attrNameLst>
                                          <p:attrName>style.visibility</p:attrName>
                                        </p:attrNameLst>
                                      </p:cBhvr>
                                      <p:to>
                                        <p:strVal val="hidden"/>
                                      </p:to>
                                    </p:set>
                                  </p:childTnLst>
                                </p:cTn>
                              </p:par>
                            </p:childTnLst>
                          </p:cTn>
                        </p:par>
                        <p:par>
                          <p:cTn id="163" fill="hold">
                            <p:stCondLst>
                              <p:cond delay="2600"/>
                            </p:stCondLst>
                            <p:childTnLst>
                              <p:par>
                                <p:cTn id="164" presetID="1" presetClass="entr" presetSubtype="0" fill="hold" nodeType="afterEffect">
                                  <p:stCondLst>
                                    <p:cond delay="0"/>
                                  </p:stCondLst>
                                  <p:childTnLst>
                                    <p:set>
                                      <p:cBhvr>
                                        <p:cTn id="165" dur="1" fill="hold">
                                          <p:stCondLst>
                                            <p:cond delay="0"/>
                                          </p:stCondLst>
                                        </p:cTn>
                                        <p:tgtEl>
                                          <p:spTgt spid="89335"/>
                                        </p:tgtEl>
                                        <p:attrNameLst>
                                          <p:attrName>style.visibility</p:attrName>
                                        </p:attrNameLst>
                                      </p:cBhvr>
                                      <p:to>
                                        <p:strVal val="visible"/>
                                      </p:to>
                                    </p:set>
                                  </p:childTnLst>
                                </p:cTn>
                              </p:par>
                            </p:childTnLst>
                          </p:cTn>
                        </p:par>
                        <p:par>
                          <p:cTn id="166" fill="hold">
                            <p:stCondLst>
                              <p:cond delay="2700"/>
                            </p:stCondLst>
                            <p:childTnLst>
                              <p:par>
                                <p:cTn id="167" presetID="1" presetClass="exit" presetSubtype="0" fill="hold" nodeType="afterEffect">
                                  <p:stCondLst>
                                    <p:cond delay="0"/>
                                  </p:stCondLst>
                                  <p:childTnLst>
                                    <p:set>
                                      <p:cBhvr>
                                        <p:cTn id="168" dur="1" fill="hold">
                                          <p:stCondLst>
                                            <p:cond delay="0"/>
                                          </p:stCondLst>
                                        </p:cTn>
                                        <p:tgtEl>
                                          <p:spTgt spid="89335"/>
                                        </p:tgtEl>
                                        <p:attrNameLst>
                                          <p:attrName>style.visibility</p:attrName>
                                        </p:attrNameLst>
                                      </p:cBhvr>
                                      <p:to>
                                        <p:strVal val="hidden"/>
                                      </p:to>
                                    </p:set>
                                  </p:childTnLst>
                                </p:cTn>
                              </p:par>
                            </p:childTnLst>
                          </p:cTn>
                        </p:par>
                        <p:par>
                          <p:cTn id="169" fill="hold">
                            <p:stCondLst>
                              <p:cond delay="2700"/>
                            </p:stCondLst>
                            <p:childTnLst>
                              <p:par>
                                <p:cTn id="170" presetID="1" presetClass="entr" presetSubtype="0" fill="hold" nodeType="afterEffect">
                                  <p:stCondLst>
                                    <p:cond delay="0"/>
                                  </p:stCondLst>
                                  <p:childTnLst>
                                    <p:set>
                                      <p:cBhvr>
                                        <p:cTn id="171" dur="1" fill="hold">
                                          <p:stCondLst>
                                            <p:cond delay="0"/>
                                          </p:stCondLst>
                                        </p:cTn>
                                        <p:tgtEl>
                                          <p:spTgt spid="89336"/>
                                        </p:tgtEl>
                                        <p:attrNameLst>
                                          <p:attrName>style.visibility</p:attrName>
                                        </p:attrNameLst>
                                      </p:cBhvr>
                                      <p:to>
                                        <p:strVal val="visible"/>
                                      </p:to>
                                    </p:set>
                                  </p:childTnLst>
                                </p:cTn>
                              </p:par>
                            </p:childTnLst>
                          </p:cTn>
                        </p:par>
                        <p:par>
                          <p:cTn id="172" fill="hold">
                            <p:stCondLst>
                              <p:cond delay="2800"/>
                            </p:stCondLst>
                            <p:childTnLst>
                              <p:par>
                                <p:cTn id="173" presetID="1" presetClass="exit" presetSubtype="0" fill="hold" nodeType="afterEffect">
                                  <p:stCondLst>
                                    <p:cond delay="0"/>
                                  </p:stCondLst>
                                  <p:childTnLst>
                                    <p:set>
                                      <p:cBhvr>
                                        <p:cTn id="174" dur="1" fill="hold">
                                          <p:stCondLst>
                                            <p:cond delay="0"/>
                                          </p:stCondLst>
                                        </p:cTn>
                                        <p:tgtEl>
                                          <p:spTgt spid="89336"/>
                                        </p:tgtEl>
                                        <p:attrNameLst>
                                          <p:attrName>style.visibility</p:attrName>
                                        </p:attrNameLst>
                                      </p:cBhvr>
                                      <p:to>
                                        <p:strVal val="hidden"/>
                                      </p:to>
                                    </p:set>
                                  </p:childTnLst>
                                </p:cTn>
                              </p:par>
                            </p:childTnLst>
                          </p:cTn>
                        </p:par>
                        <p:par>
                          <p:cTn id="175" fill="hold">
                            <p:stCondLst>
                              <p:cond delay="2800"/>
                            </p:stCondLst>
                            <p:childTnLst>
                              <p:par>
                                <p:cTn id="176" presetID="1" presetClass="entr" presetSubtype="0" fill="hold" nodeType="afterEffect">
                                  <p:stCondLst>
                                    <p:cond delay="0"/>
                                  </p:stCondLst>
                                  <p:childTnLst>
                                    <p:set>
                                      <p:cBhvr>
                                        <p:cTn id="177" dur="1" fill="hold">
                                          <p:stCondLst>
                                            <p:cond delay="0"/>
                                          </p:stCondLst>
                                        </p:cTn>
                                        <p:tgtEl>
                                          <p:spTgt spid="89337"/>
                                        </p:tgtEl>
                                        <p:attrNameLst>
                                          <p:attrName>style.visibility</p:attrName>
                                        </p:attrNameLst>
                                      </p:cBhvr>
                                      <p:to>
                                        <p:strVal val="visible"/>
                                      </p:to>
                                    </p:set>
                                  </p:childTnLst>
                                </p:cTn>
                              </p:par>
                            </p:childTnLst>
                          </p:cTn>
                        </p:par>
                        <p:par>
                          <p:cTn id="178" fill="hold">
                            <p:stCondLst>
                              <p:cond delay="2900"/>
                            </p:stCondLst>
                            <p:childTnLst>
                              <p:par>
                                <p:cTn id="179" presetID="1" presetClass="exit" presetSubtype="0" fill="hold" nodeType="afterEffect">
                                  <p:stCondLst>
                                    <p:cond delay="0"/>
                                  </p:stCondLst>
                                  <p:childTnLst>
                                    <p:set>
                                      <p:cBhvr>
                                        <p:cTn id="180" dur="1" fill="hold">
                                          <p:stCondLst>
                                            <p:cond delay="0"/>
                                          </p:stCondLst>
                                        </p:cTn>
                                        <p:tgtEl>
                                          <p:spTgt spid="89337"/>
                                        </p:tgtEl>
                                        <p:attrNameLst>
                                          <p:attrName>style.visibility</p:attrName>
                                        </p:attrNameLst>
                                      </p:cBhvr>
                                      <p:to>
                                        <p:strVal val="hidden"/>
                                      </p:to>
                                    </p:set>
                                  </p:childTnLst>
                                </p:cTn>
                              </p:par>
                            </p:childTnLst>
                          </p:cTn>
                        </p:par>
                        <p:par>
                          <p:cTn id="181" fill="hold">
                            <p:stCondLst>
                              <p:cond delay="2900"/>
                            </p:stCondLst>
                            <p:childTnLst>
                              <p:par>
                                <p:cTn id="182" presetID="1" presetClass="entr" presetSubtype="0" fill="hold" nodeType="afterEffect">
                                  <p:stCondLst>
                                    <p:cond delay="0"/>
                                  </p:stCondLst>
                                  <p:childTnLst>
                                    <p:set>
                                      <p:cBhvr>
                                        <p:cTn id="183" dur="1" fill="hold">
                                          <p:stCondLst>
                                            <p:cond delay="0"/>
                                          </p:stCondLst>
                                        </p:cTn>
                                        <p:tgtEl>
                                          <p:spTgt spid="89338"/>
                                        </p:tgtEl>
                                        <p:attrNameLst>
                                          <p:attrName>style.visibility</p:attrName>
                                        </p:attrNameLst>
                                      </p:cBhvr>
                                      <p:to>
                                        <p:strVal val="visible"/>
                                      </p:to>
                                    </p:set>
                                  </p:childTnLst>
                                </p:cTn>
                              </p:par>
                            </p:childTnLst>
                          </p:cTn>
                        </p:par>
                        <p:par>
                          <p:cTn id="184" fill="hold">
                            <p:stCondLst>
                              <p:cond delay="2900"/>
                            </p:stCondLst>
                            <p:childTnLst>
                              <p:par>
                                <p:cTn id="185" presetID="1" presetClass="exit" presetSubtype="0" fill="hold" nodeType="afterEffect">
                                  <p:stCondLst>
                                    <p:cond delay="0"/>
                                  </p:stCondLst>
                                  <p:childTnLst>
                                    <p:set>
                                      <p:cBhvr>
                                        <p:cTn id="186" dur="1" fill="hold">
                                          <p:stCondLst>
                                            <p:cond delay="0"/>
                                          </p:stCondLst>
                                        </p:cTn>
                                        <p:tgtEl>
                                          <p:spTgt spid="89295"/>
                                        </p:tgtEl>
                                        <p:attrNameLst>
                                          <p:attrName>style.visibility</p:attrName>
                                        </p:attrNameLst>
                                      </p:cBhvr>
                                      <p:to>
                                        <p:strVal val="hidden"/>
                                      </p:to>
                                    </p:set>
                                  </p:childTnLst>
                                </p:cTn>
                              </p:par>
                            </p:childTnLst>
                          </p:cTn>
                        </p:par>
                        <p:par>
                          <p:cTn id="187" fill="hold">
                            <p:stCondLst>
                              <p:cond delay="2900"/>
                            </p:stCondLst>
                            <p:childTnLst>
                              <p:par>
                                <p:cTn id="188" presetID="1" presetClass="exit" presetSubtype="0" fill="hold" nodeType="afterEffect">
                                  <p:stCondLst>
                                    <p:cond delay="0"/>
                                  </p:stCondLst>
                                  <p:childTnLst>
                                    <p:set>
                                      <p:cBhvr>
                                        <p:cTn id="189" dur="1" fill="hold">
                                          <p:stCondLst>
                                            <p:cond delay="0"/>
                                          </p:stCondLst>
                                        </p:cTn>
                                        <p:tgtEl>
                                          <p:spTgt spid="89338"/>
                                        </p:tgtEl>
                                        <p:attrNameLst>
                                          <p:attrName>style.visibility</p:attrName>
                                        </p:attrNameLst>
                                      </p:cBhvr>
                                      <p:to>
                                        <p:strVal val="hidden"/>
                                      </p:to>
                                    </p:set>
                                  </p:childTnLst>
                                </p:cTn>
                              </p:par>
                            </p:childTnLst>
                          </p:cTn>
                        </p:par>
                        <p:par>
                          <p:cTn id="190" fill="hold">
                            <p:stCondLst>
                              <p:cond delay="2900"/>
                            </p:stCondLst>
                            <p:childTnLst>
                              <p:par>
                                <p:cTn id="191" presetID="1" presetClass="entr" presetSubtype="0" fill="hold" nodeType="afterEffect">
                                  <p:stCondLst>
                                    <p:cond delay="0"/>
                                  </p:stCondLst>
                                  <p:childTnLst>
                                    <p:set>
                                      <p:cBhvr>
                                        <p:cTn id="192" dur="1" fill="hold">
                                          <p:stCondLst>
                                            <p:cond delay="0"/>
                                          </p:stCondLst>
                                        </p:cTn>
                                        <p:tgtEl>
                                          <p:spTgt spid="89339"/>
                                        </p:tgtEl>
                                        <p:attrNameLst>
                                          <p:attrName>style.visibility</p:attrName>
                                        </p:attrNameLst>
                                      </p:cBhvr>
                                      <p:to>
                                        <p:strVal val="visible"/>
                                      </p:to>
                                    </p:set>
                                  </p:childTnLst>
                                </p:cTn>
                              </p:par>
                            </p:childTnLst>
                          </p:cTn>
                        </p:par>
                        <p:par>
                          <p:cTn id="193" fill="hold">
                            <p:stCondLst>
                              <p:cond delay="3000"/>
                            </p:stCondLst>
                            <p:childTnLst>
                              <p:par>
                                <p:cTn id="194" presetID="1" presetClass="exit" presetSubtype="0" fill="hold" nodeType="afterEffect">
                                  <p:stCondLst>
                                    <p:cond delay="0"/>
                                  </p:stCondLst>
                                  <p:childTnLst>
                                    <p:set>
                                      <p:cBhvr>
                                        <p:cTn id="195" dur="1" fill="hold">
                                          <p:stCondLst>
                                            <p:cond delay="0"/>
                                          </p:stCondLst>
                                        </p:cTn>
                                        <p:tgtEl>
                                          <p:spTgt spid="89339"/>
                                        </p:tgtEl>
                                        <p:attrNameLst>
                                          <p:attrName>style.visibility</p:attrName>
                                        </p:attrNameLst>
                                      </p:cBhvr>
                                      <p:to>
                                        <p:strVal val="hidden"/>
                                      </p:to>
                                    </p:set>
                                  </p:childTnLst>
                                </p:cTn>
                              </p:par>
                            </p:childTnLst>
                          </p:cTn>
                        </p:par>
                        <p:par>
                          <p:cTn id="196" fill="hold">
                            <p:stCondLst>
                              <p:cond delay="3000"/>
                            </p:stCondLst>
                            <p:childTnLst>
                              <p:par>
                                <p:cTn id="197" presetID="1" presetClass="entr" presetSubtype="0" fill="hold" nodeType="afterEffect">
                                  <p:stCondLst>
                                    <p:cond delay="0"/>
                                  </p:stCondLst>
                                  <p:childTnLst>
                                    <p:set>
                                      <p:cBhvr>
                                        <p:cTn id="198" dur="1" fill="hold">
                                          <p:stCondLst>
                                            <p:cond delay="0"/>
                                          </p:stCondLst>
                                        </p:cTn>
                                        <p:tgtEl>
                                          <p:spTgt spid="89340"/>
                                        </p:tgtEl>
                                        <p:attrNameLst>
                                          <p:attrName>style.visibility</p:attrName>
                                        </p:attrNameLst>
                                      </p:cBhvr>
                                      <p:to>
                                        <p:strVal val="visible"/>
                                      </p:to>
                                    </p:set>
                                  </p:childTnLst>
                                </p:cTn>
                              </p:par>
                            </p:childTnLst>
                          </p:cTn>
                        </p:par>
                        <p:par>
                          <p:cTn id="199" fill="hold">
                            <p:stCondLst>
                              <p:cond delay="3100"/>
                            </p:stCondLst>
                            <p:childTnLst>
                              <p:par>
                                <p:cTn id="200" presetID="1" presetClass="exit" presetSubtype="0" fill="hold" nodeType="afterEffect">
                                  <p:stCondLst>
                                    <p:cond delay="0"/>
                                  </p:stCondLst>
                                  <p:childTnLst>
                                    <p:set>
                                      <p:cBhvr>
                                        <p:cTn id="201" dur="1" fill="hold">
                                          <p:stCondLst>
                                            <p:cond delay="0"/>
                                          </p:stCondLst>
                                        </p:cTn>
                                        <p:tgtEl>
                                          <p:spTgt spid="89340"/>
                                        </p:tgtEl>
                                        <p:attrNameLst>
                                          <p:attrName>style.visibility</p:attrName>
                                        </p:attrNameLst>
                                      </p:cBhvr>
                                      <p:to>
                                        <p:strVal val="hidden"/>
                                      </p:to>
                                    </p:set>
                                  </p:childTnLst>
                                </p:cTn>
                              </p:par>
                            </p:childTnLst>
                          </p:cTn>
                        </p:par>
                        <p:par>
                          <p:cTn id="202" fill="hold">
                            <p:stCondLst>
                              <p:cond delay="3100"/>
                            </p:stCondLst>
                            <p:childTnLst>
                              <p:par>
                                <p:cTn id="203" presetID="1" presetClass="entr" presetSubtype="0" fill="hold" nodeType="afterEffect">
                                  <p:stCondLst>
                                    <p:cond delay="0"/>
                                  </p:stCondLst>
                                  <p:childTnLst>
                                    <p:set>
                                      <p:cBhvr>
                                        <p:cTn id="204" dur="1" fill="hold">
                                          <p:stCondLst>
                                            <p:cond delay="0"/>
                                          </p:stCondLst>
                                        </p:cTn>
                                        <p:tgtEl>
                                          <p:spTgt spid="89341"/>
                                        </p:tgtEl>
                                        <p:attrNameLst>
                                          <p:attrName>style.visibility</p:attrName>
                                        </p:attrNameLst>
                                      </p:cBhvr>
                                      <p:to>
                                        <p:strVal val="visible"/>
                                      </p:to>
                                    </p:set>
                                  </p:childTnLst>
                                </p:cTn>
                              </p:par>
                            </p:childTnLst>
                          </p:cTn>
                        </p:par>
                        <p:par>
                          <p:cTn id="205" fill="hold">
                            <p:stCondLst>
                              <p:cond delay="3100"/>
                            </p:stCondLst>
                            <p:childTnLst>
                              <p:par>
                                <p:cTn id="206" presetID="1" presetClass="exit" presetSubtype="0" fill="hold" nodeType="afterEffect">
                                  <p:stCondLst>
                                    <p:cond delay="0"/>
                                  </p:stCondLst>
                                  <p:childTnLst>
                                    <p:set>
                                      <p:cBhvr>
                                        <p:cTn id="207" dur="1" fill="hold">
                                          <p:stCondLst>
                                            <p:cond delay="0"/>
                                          </p:stCondLst>
                                        </p:cTn>
                                        <p:tgtEl>
                                          <p:spTgt spid="89294"/>
                                        </p:tgtEl>
                                        <p:attrNameLst>
                                          <p:attrName>style.visibility</p:attrName>
                                        </p:attrNameLst>
                                      </p:cBhvr>
                                      <p:to>
                                        <p:strVal val="hidden"/>
                                      </p:to>
                                    </p:set>
                                  </p:childTnLst>
                                </p:cTn>
                              </p:par>
                            </p:childTnLst>
                          </p:cTn>
                        </p:par>
                        <p:par>
                          <p:cTn id="208" fill="hold">
                            <p:stCondLst>
                              <p:cond delay="3100"/>
                            </p:stCondLst>
                            <p:childTnLst>
                              <p:par>
                                <p:cTn id="209" presetID="1" presetClass="exit" presetSubtype="0" fill="hold" nodeType="afterEffect">
                                  <p:stCondLst>
                                    <p:cond delay="0"/>
                                  </p:stCondLst>
                                  <p:childTnLst>
                                    <p:set>
                                      <p:cBhvr>
                                        <p:cTn id="210" dur="1" fill="hold">
                                          <p:stCondLst>
                                            <p:cond delay="0"/>
                                          </p:stCondLst>
                                        </p:cTn>
                                        <p:tgtEl>
                                          <p:spTgt spid="89341"/>
                                        </p:tgtEl>
                                        <p:attrNameLst>
                                          <p:attrName>style.visibility</p:attrName>
                                        </p:attrNameLst>
                                      </p:cBhvr>
                                      <p:to>
                                        <p:strVal val="hidden"/>
                                      </p:to>
                                    </p:set>
                                  </p:childTnLst>
                                </p:cTn>
                              </p:par>
                            </p:childTnLst>
                          </p:cTn>
                        </p:par>
                        <p:par>
                          <p:cTn id="211" fill="hold">
                            <p:stCondLst>
                              <p:cond delay="3100"/>
                            </p:stCondLst>
                            <p:childTnLst>
                              <p:par>
                                <p:cTn id="212" presetID="1" presetClass="entr" presetSubtype="0" fill="hold" nodeType="afterEffect">
                                  <p:stCondLst>
                                    <p:cond delay="0"/>
                                  </p:stCondLst>
                                  <p:childTnLst>
                                    <p:set>
                                      <p:cBhvr>
                                        <p:cTn id="213" dur="1" fill="hold">
                                          <p:stCondLst>
                                            <p:cond delay="0"/>
                                          </p:stCondLst>
                                        </p:cTn>
                                        <p:tgtEl>
                                          <p:spTgt spid="89342"/>
                                        </p:tgtEl>
                                        <p:attrNameLst>
                                          <p:attrName>style.visibility</p:attrName>
                                        </p:attrNameLst>
                                      </p:cBhvr>
                                      <p:to>
                                        <p:strVal val="visible"/>
                                      </p:to>
                                    </p:set>
                                  </p:childTnLst>
                                </p:cTn>
                              </p:par>
                            </p:childTnLst>
                          </p:cTn>
                        </p:par>
                        <p:par>
                          <p:cTn id="214" fill="hold">
                            <p:stCondLst>
                              <p:cond delay="3200"/>
                            </p:stCondLst>
                            <p:childTnLst>
                              <p:par>
                                <p:cTn id="215" presetID="1" presetClass="exit" presetSubtype="0" fill="hold" nodeType="afterEffect">
                                  <p:stCondLst>
                                    <p:cond delay="0"/>
                                  </p:stCondLst>
                                  <p:childTnLst>
                                    <p:set>
                                      <p:cBhvr>
                                        <p:cTn id="216" dur="1" fill="hold">
                                          <p:stCondLst>
                                            <p:cond delay="0"/>
                                          </p:stCondLst>
                                        </p:cTn>
                                        <p:tgtEl>
                                          <p:spTgt spid="89342"/>
                                        </p:tgtEl>
                                        <p:attrNameLst>
                                          <p:attrName>style.visibility</p:attrName>
                                        </p:attrNameLst>
                                      </p:cBhvr>
                                      <p:to>
                                        <p:strVal val="hidden"/>
                                      </p:to>
                                    </p:set>
                                  </p:childTnLst>
                                </p:cTn>
                              </p:par>
                            </p:childTnLst>
                          </p:cTn>
                        </p:par>
                        <p:par>
                          <p:cTn id="217" fill="hold">
                            <p:stCondLst>
                              <p:cond delay="3200"/>
                            </p:stCondLst>
                            <p:childTnLst>
                              <p:par>
                                <p:cTn id="218" presetID="1" presetClass="entr" presetSubtype="0" fill="hold" nodeType="afterEffect">
                                  <p:stCondLst>
                                    <p:cond delay="0"/>
                                  </p:stCondLst>
                                  <p:childTnLst>
                                    <p:set>
                                      <p:cBhvr>
                                        <p:cTn id="219" dur="1" fill="hold">
                                          <p:stCondLst>
                                            <p:cond delay="0"/>
                                          </p:stCondLst>
                                        </p:cTn>
                                        <p:tgtEl>
                                          <p:spTgt spid="89343"/>
                                        </p:tgtEl>
                                        <p:attrNameLst>
                                          <p:attrName>style.visibility</p:attrName>
                                        </p:attrNameLst>
                                      </p:cBhvr>
                                      <p:to>
                                        <p:strVal val="visible"/>
                                      </p:to>
                                    </p:set>
                                  </p:childTnLst>
                                </p:cTn>
                              </p:par>
                            </p:childTnLst>
                          </p:cTn>
                        </p:par>
                        <p:par>
                          <p:cTn id="220" fill="hold">
                            <p:stCondLst>
                              <p:cond delay="3300"/>
                            </p:stCondLst>
                            <p:childTnLst>
                              <p:par>
                                <p:cTn id="221" presetID="1" presetClass="exit" presetSubtype="0" fill="hold" nodeType="afterEffect">
                                  <p:stCondLst>
                                    <p:cond delay="0"/>
                                  </p:stCondLst>
                                  <p:childTnLst>
                                    <p:set>
                                      <p:cBhvr>
                                        <p:cTn id="222" dur="1" fill="hold">
                                          <p:stCondLst>
                                            <p:cond delay="0"/>
                                          </p:stCondLst>
                                        </p:cTn>
                                        <p:tgtEl>
                                          <p:spTgt spid="89343"/>
                                        </p:tgtEl>
                                        <p:attrNameLst>
                                          <p:attrName>style.visibility</p:attrName>
                                        </p:attrNameLst>
                                      </p:cBhvr>
                                      <p:to>
                                        <p:strVal val="hidden"/>
                                      </p:to>
                                    </p:set>
                                  </p:childTnLst>
                                </p:cTn>
                              </p:par>
                            </p:childTnLst>
                          </p:cTn>
                        </p:par>
                        <p:par>
                          <p:cTn id="223" fill="hold">
                            <p:stCondLst>
                              <p:cond delay="3300"/>
                            </p:stCondLst>
                            <p:childTnLst>
                              <p:par>
                                <p:cTn id="224" presetID="1" presetClass="entr" presetSubtype="0" fill="hold" nodeType="afterEffect">
                                  <p:stCondLst>
                                    <p:cond delay="0"/>
                                  </p:stCondLst>
                                  <p:childTnLst>
                                    <p:set>
                                      <p:cBhvr>
                                        <p:cTn id="225" dur="1" fill="hold">
                                          <p:stCondLst>
                                            <p:cond delay="0"/>
                                          </p:stCondLst>
                                        </p:cTn>
                                        <p:tgtEl>
                                          <p:spTgt spid="89344"/>
                                        </p:tgtEl>
                                        <p:attrNameLst>
                                          <p:attrName>style.visibility</p:attrName>
                                        </p:attrNameLst>
                                      </p:cBhvr>
                                      <p:to>
                                        <p:strVal val="visible"/>
                                      </p:to>
                                    </p:set>
                                  </p:childTnLst>
                                </p:cTn>
                              </p:par>
                            </p:childTnLst>
                          </p:cTn>
                        </p:par>
                        <p:par>
                          <p:cTn id="226" fill="hold">
                            <p:stCondLst>
                              <p:cond delay="3400"/>
                            </p:stCondLst>
                            <p:childTnLst>
                              <p:par>
                                <p:cTn id="227" presetID="1" presetClass="exit" presetSubtype="0" fill="hold" nodeType="afterEffect">
                                  <p:stCondLst>
                                    <p:cond delay="0"/>
                                  </p:stCondLst>
                                  <p:childTnLst>
                                    <p:set>
                                      <p:cBhvr>
                                        <p:cTn id="228" dur="1" fill="hold">
                                          <p:stCondLst>
                                            <p:cond delay="0"/>
                                          </p:stCondLst>
                                        </p:cTn>
                                        <p:tgtEl>
                                          <p:spTgt spid="89344"/>
                                        </p:tgtEl>
                                        <p:attrNameLst>
                                          <p:attrName>style.visibility</p:attrName>
                                        </p:attrNameLst>
                                      </p:cBhvr>
                                      <p:to>
                                        <p:strVal val="hidden"/>
                                      </p:to>
                                    </p:set>
                                  </p:childTnLst>
                                </p:cTn>
                              </p:par>
                            </p:childTnLst>
                          </p:cTn>
                        </p:par>
                        <p:par>
                          <p:cTn id="229" fill="hold">
                            <p:stCondLst>
                              <p:cond delay="3400"/>
                            </p:stCondLst>
                            <p:childTnLst>
                              <p:par>
                                <p:cTn id="230" presetID="1" presetClass="entr" presetSubtype="0" fill="hold" nodeType="afterEffect">
                                  <p:stCondLst>
                                    <p:cond delay="0"/>
                                  </p:stCondLst>
                                  <p:childTnLst>
                                    <p:set>
                                      <p:cBhvr>
                                        <p:cTn id="231" dur="1" fill="hold">
                                          <p:stCondLst>
                                            <p:cond delay="0"/>
                                          </p:stCondLst>
                                        </p:cTn>
                                        <p:tgtEl>
                                          <p:spTgt spid="89345"/>
                                        </p:tgtEl>
                                        <p:attrNameLst>
                                          <p:attrName>style.visibility</p:attrName>
                                        </p:attrNameLst>
                                      </p:cBhvr>
                                      <p:to>
                                        <p:strVal val="visible"/>
                                      </p:to>
                                    </p:set>
                                  </p:childTnLst>
                                </p:cTn>
                              </p:par>
                            </p:childTnLst>
                          </p:cTn>
                        </p:par>
                        <p:par>
                          <p:cTn id="232" fill="hold">
                            <p:stCondLst>
                              <p:cond delay="3500"/>
                            </p:stCondLst>
                            <p:childTnLst>
                              <p:par>
                                <p:cTn id="233" presetID="1" presetClass="exit" presetSubtype="0" fill="hold" nodeType="afterEffect">
                                  <p:stCondLst>
                                    <p:cond delay="0"/>
                                  </p:stCondLst>
                                  <p:childTnLst>
                                    <p:set>
                                      <p:cBhvr>
                                        <p:cTn id="234" dur="1" fill="hold">
                                          <p:stCondLst>
                                            <p:cond delay="0"/>
                                          </p:stCondLst>
                                        </p:cTn>
                                        <p:tgtEl>
                                          <p:spTgt spid="89345"/>
                                        </p:tgtEl>
                                        <p:attrNameLst>
                                          <p:attrName>style.visibility</p:attrName>
                                        </p:attrNameLst>
                                      </p:cBhvr>
                                      <p:to>
                                        <p:strVal val="hidden"/>
                                      </p:to>
                                    </p:set>
                                  </p:childTnLst>
                                </p:cTn>
                              </p:par>
                            </p:childTnLst>
                          </p:cTn>
                        </p:par>
                        <p:par>
                          <p:cTn id="235" fill="hold">
                            <p:stCondLst>
                              <p:cond delay="3500"/>
                            </p:stCondLst>
                            <p:childTnLst>
                              <p:par>
                                <p:cTn id="236" presetID="1" presetClass="entr" presetSubtype="0" fill="hold" nodeType="afterEffect">
                                  <p:stCondLst>
                                    <p:cond delay="0"/>
                                  </p:stCondLst>
                                  <p:childTnLst>
                                    <p:set>
                                      <p:cBhvr>
                                        <p:cTn id="237" dur="1" fill="hold">
                                          <p:stCondLst>
                                            <p:cond delay="0"/>
                                          </p:stCondLst>
                                        </p:cTn>
                                        <p:tgtEl>
                                          <p:spTgt spid="89346"/>
                                        </p:tgtEl>
                                        <p:attrNameLst>
                                          <p:attrName>style.visibility</p:attrName>
                                        </p:attrNameLst>
                                      </p:cBhvr>
                                      <p:to>
                                        <p:strVal val="visible"/>
                                      </p:to>
                                    </p:set>
                                  </p:childTnLst>
                                </p:cTn>
                              </p:par>
                            </p:childTnLst>
                          </p:cTn>
                        </p:par>
                        <p:par>
                          <p:cTn id="238" fill="hold">
                            <p:stCondLst>
                              <p:cond delay="3600"/>
                            </p:stCondLst>
                            <p:childTnLst>
                              <p:par>
                                <p:cTn id="239" presetID="1" presetClass="exit" presetSubtype="0" fill="hold" nodeType="afterEffect">
                                  <p:stCondLst>
                                    <p:cond delay="0"/>
                                  </p:stCondLst>
                                  <p:childTnLst>
                                    <p:set>
                                      <p:cBhvr>
                                        <p:cTn id="240" dur="1" fill="hold">
                                          <p:stCondLst>
                                            <p:cond delay="0"/>
                                          </p:stCondLst>
                                        </p:cTn>
                                        <p:tgtEl>
                                          <p:spTgt spid="89346"/>
                                        </p:tgtEl>
                                        <p:attrNameLst>
                                          <p:attrName>style.visibility</p:attrName>
                                        </p:attrNameLst>
                                      </p:cBhvr>
                                      <p:to>
                                        <p:strVal val="hidden"/>
                                      </p:to>
                                    </p:set>
                                  </p:childTnLst>
                                </p:cTn>
                              </p:par>
                            </p:childTnLst>
                          </p:cTn>
                        </p:par>
                        <p:par>
                          <p:cTn id="241" fill="hold">
                            <p:stCondLst>
                              <p:cond delay="3600"/>
                            </p:stCondLst>
                            <p:childTnLst>
                              <p:par>
                                <p:cTn id="242" presetID="1" presetClass="entr" presetSubtype="0" fill="hold" nodeType="afterEffect">
                                  <p:stCondLst>
                                    <p:cond delay="0"/>
                                  </p:stCondLst>
                                  <p:childTnLst>
                                    <p:set>
                                      <p:cBhvr>
                                        <p:cTn id="243" dur="1" fill="hold">
                                          <p:stCondLst>
                                            <p:cond delay="0"/>
                                          </p:stCondLst>
                                        </p:cTn>
                                        <p:tgtEl>
                                          <p:spTgt spid="89347"/>
                                        </p:tgtEl>
                                        <p:attrNameLst>
                                          <p:attrName>style.visibility</p:attrName>
                                        </p:attrNameLst>
                                      </p:cBhvr>
                                      <p:to>
                                        <p:strVal val="visible"/>
                                      </p:to>
                                    </p:set>
                                  </p:childTnLst>
                                </p:cTn>
                              </p:par>
                            </p:childTnLst>
                          </p:cTn>
                        </p:par>
                        <p:par>
                          <p:cTn id="244" fill="hold">
                            <p:stCondLst>
                              <p:cond delay="3700"/>
                            </p:stCondLst>
                            <p:childTnLst>
                              <p:par>
                                <p:cTn id="245" presetID="1" presetClass="exit" presetSubtype="0" fill="hold" nodeType="afterEffect">
                                  <p:stCondLst>
                                    <p:cond delay="0"/>
                                  </p:stCondLst>
                                  <p:childTnLst>
                                    <p:set>
                                      <p:cBhvr>
                                        <p:cTn id="246" dur="1" fill="hold">
                                          <p:stCondLst>
                                            <p:cond delay="0"/>
                                          </p:stCondLst>
                                        </p:cTn>
                                        <p:tgtEl>
                                          <p:spTgt spid="89347"/>
                                        </p:tgtEl>
                                        <p:attrNameLst>
                                          <p:attrName>style.visibility</p:attrName>
                                        </p:attrNameLst>
                                      </p:cBhvr>
                                      <p:to>
                                        <p:strVal val="hidden"/>
                                      </p:to>
                                    </p:set>
                                  </p:childTnLst>
                                </p:cTn>
                              </p:par>
                            </p:childTnLst>
                          </p:cTn>
                        </p:par>
                        <p:par>
                          <p:cTn id="247" fill="hold">
                            <p:stCondLst>
                              <p:cond delay="3700"/>
                            </p:stCondLst>
                            <p:childTnLst>
                              <p:par>
                                <p:cTn id="248" presetID="1" presetClass="entr" presetSubtype="0" fill="hold" nodeType="afterEffect">
                                  <p:stCondLst>
                                    <p:cond delay="0"/>
                                  </p:stCondLst>
                                  <p:childTnLst>
                                    <p:set>
                                      <p:cBhvr>
                                        <p:cTn id="249" dur="1" fill="hold">
                                          <p:stCondLst>
                                            <p:cond delay="0"/>
                                          </p:stCondLst>
                                        </p:cTn>
                                        <p:tgtEl>
                                          <p:spTgt spid="89348"/>
                                        </p:tgtEl>
                                        <p:attrNameLst>
                                          <p:attrName>style.visibility</p:attrName>
                                        </p:attrNameLst>
                                      </p:cBhvr>
                                      <p:to>
                                        <p:strVal val="visible"/>
                                      </p:to>
                                    </p:set>
                                  </p:childTnLst>
                                </p:cTn>
                              </p:par>
                            </p:childTnLst>
                          </p:cTn>
                        </p:par>
                        <p:par>
                          <p:cTn id="250" fill="hold">
                            <p:stCondLst>
                              <p:cond delay="3800"/>
                            </p:stCondLst>
                            <p:childTnLst>
                              <p:par>
                                <p:cTn id="251" presetID="1" presetClass="exit" presetSubtype="0" fill="hold" nodeType="afterEffect">
                                  <p:stCondLst>
                                    <p:cond delay="0"/>
                                  </p:stCondLst>
                                  <p:childTnLst>
                                    <p:set>
                                      <p:cBhvr>
                                        <p:cTn id="252" dur="1" fill="hold">
                                          <p:stCondLst>
                                            <p:cond delay="0"/>
                                          </p:stCondLst>
                                        </p:cTn>
                                        <p:tgtEl>
                                          <p:spTgt spid="89348"/>
                                        </p:tgtEl>
                                        <p:attrNameLst>
                                          <p:attrName>style.visibility</p:attrName>
                                        </p:attrNameLst>
                                      </p:cBhvr>
                                      <p:to>
                                        <p:strVal val="hidden"/>
                                      </p:to>
                                    </p:set>
                                  </p:childTnLst>
                                </p:cTn>
                              </p:par>
                            </p:childTnLst>
                          </p:cTn>
                        </p:par>
                        <p:par>
                          <p:cTn id="253" fill="hold">
                            <p:stCondLst>
                              <p:cond delay="3800"/>
                            </p:stCondLst>
                            <p:childTnLst>
                              <p:par>
                                <p:cTn id="254" presetID="1" presetClass="entr" presetSubtype="0" fill="hold" nodeType="afterEffect">
                                  <p:stCondLst>
                                    <p:cond delay="0"/>
                                  </p:stCondLst>
                                  <p:childTnLst>
                                    <p:set>
                                      <p:cBhvr>
                                        <p:cTn id="255" dur="1" fill="hold">
                                          <p:stCondLst>
                                            <p:cond delay="0"/>
                                          </p:stCondLst>
                                        </p:cTn>
                                        <p:tgtEl>
                                          <p:spTgt spid="89349"/>
                                        </p:tgtEl>
                                        <p:attrNameLst>
                                          <p:attrName>style.visibility</p:attrName>
                                        </p:attrNameLst>
                                      </p:cBhvr>
                                      <p:to>
                                        <p:strVal val="visible"/>
                                      </p:to>
                                    </p:set>
                                  </p:childTnLst>
                                </p:cTn>
                              </p:par>
                            </p:childTnLst>
                          </p:cTn>
                        </p:par>
                        <p:par>
                          <p:cTn id="256" fill="hold">
                            <p:stCondLst>
                              <p:cond delay="3900"/>
                            </p:stCondLst>
                            <p:childTnLst>
                              <p:par>
                                <p:cTn id="257" presetID="1" presetClass="exit" presetSubtype="0" fill="hold" nodeType="afterEffect">
                                  <p:stCondLst>
                                    <p:cond delay="0"/>
                                  </p:stCondLst>
                                  <p:childTnLst>
                                    <p:set>
                                      <p:cBhvr>
                                        <p:cTn id="258" dur="1" fill="hold">
                                          <p:stCondLst>
                                            <p:cond delay="0"/>
                                          </p:stCondLst>
                                        </p:cTn>
                                        <p:tgtEl>
                                          <p:spTgt spid="89349"/>
                                        </p:tgtEl>
                                        <p:attrNameLst>
                                          <p:attrName>style.visibility</p:attrName>
                                        </p:attrNameLst>
                                      </p:cBhvr>
                                      <p:to>
                                        <p:strVal val="hidden"/>
                                      </p:to>
                                    </p:set>
                                  </p:childTnLst>
                                </p:cTn>
                              </p:par>
                            </p:childTnLst>
                          </p:cTn>
                        </p:par>
                        <p:par>
                          <p:cTn id="259" fill="hold">
                            <p:stCondLst>
                              <p:cond delay="3900"/>
                            </p:stCondLst>
                            <p:childTnLst>
                              <p:par>
                                <p:cTn id="260" presetID="1" presetClass="entr" presetSubtype="0" fill="hold" nodeType="afterEffect">
                                  <p:stCondLst>
                                    <p:cond delay="0"/>
                                  </p:stCondLst>
                                  <p:childTnLst>
                                    <p:set>
                                      <p:cBhvr>
                                        <p:cTn id="261" dur="1" fill="hold">
                                          <p:stCondLst>
                                            <p:cond delay="0"/>
                                          </p:stCondLst>
                                        </p:cTn>
                                        <p:tgtEl>
                                          <p:spTgt spid="89350"/>
                                        </p:tgtEl>
                                        <p:attrNameLst>
                                          <p:attrName>style.visibility</p:attrName>
                                        </p:attrNameLst>
                                      </p:cBhvr>
                                      <p:to>
                                        <p:strVal val="visible"/>
                                      </p:to>
                                    </p:set>
                                  </p:childTnLst>
                                </p:cTn>
                              </p:par>
                            </p:childTnLst>
                          </p:cTn>
                        </p:par>
                        <p:par>
                          <p:cTn id="262" fill="hold">
                            <p:stCondLst>
                              <p:cond delay="4000"/>
                            </p:stCondLst>
                            <p:childTnLst>
                              <p:par>
                                <p:cTn id="263" presetID="1" presetClass="exit" presetSubtype="0" fill="hold" nodeType="afterEffect">
                                  <p:stCondLst>
                                    <p:cond delay="0"/>
                                  </p:stCondLst>
                                  <p:childTnLst>
                                    <p:set>
                                      <p:cBhvr>
                                        <p:cTn id="264" dur="1" fill="hold">
                                          <p:stCondLst>
                                            <p:cond delay="0"/>
                                          </p:stCondLst>
                                        </p:cTn>
                                        <p:tgtEl>
                                          <p:spTgt spid="89350"/>
                                        </p:tgtEl>
                                        <p:attrNameLst>
                                          <p:attrName>style.visibility</p:attrName>
                                        </p:attrNameLst>
                                      </p:cBhvr>
                                      <p:to>
                                        <p:strVal val="hidden"/>
                                      </p:to>
                                    </p:set>
                                  </p:childTnLst>
                                </p:cTn>
                              </p:par>
                            </p:childTnLst>
                          </p:cTn>
                        </p:par>
                        <p:par>
                          <p:cTn id="265" fill="hold">
                            <p:stCondLst>
                              <p:cond delay="4000"/>
                            </p:stCondLst>
                            <p:childTnLst>
                              <p:par>
                                <p:cTn id="266" presetID="1" presetClass="entr" presetSubtype="0" fill="hold" nodeType="afterEffect">
                                  <p:stCondLst>
                                    <p:cond delay="0"/>
                                  </p:stCondLst>
                                  <p:childTnLst>
                                    <p:set>
                                      <p:cBhvr>
                                        <p:cTn id="267" dur="1" fill="hold">
                                          <p:stCondLst>
                                            <p:cond delay="0"/>
                                          </p:stCondLst>
                                        </p:cTn>
                                        <p:tgtEl>
                                          <p:spTgt spid="89351"/>
                                        </p:tgtEl>
                                        <p:attrNameLst>
                                          <p:attrName>style.visibility</p:attrName>
                                        </p:attrNameLst>
                                      </p:cBhvr>
                                      <p:to>
                                        <p:strVal val="visible"/>
                                      </p:to>
                                    </p:set>
                                  </p:childTnLst>
                                </p:cTn>
                              </p:par>
                            </p:childTnLst>
                          </p:cTn>
                        </p:par>
                        <p:par>
                          <p:cTn id="268" fill="hold">
                            <p:stCondLst>
                              <p:cond delay="4100"/>
                            </p:stCondLst>
                            <p:childTnLst>
                              <p:par>
                                <p:cTn id="269" presetID="1" presetClass="exit" presetSubtype="0" fill="hold" nodeType="afterEffect">
                                  <p:stCondLst>
                                    <p:cond delay="0"/>
                                  </p:stCondLst>
                                  <p:childTnLst>
                                    <p:set>
                                      <p:cBhvr>
                                        <p:cTn id="270" dur="1" fill="hold">
                                          <p:stCondLst>
                                            <p:cond delay="0"/>
                                          </p:stCondLst>
                                        </p:cTn>
                                        <p:tgtEl>
                                          <p:spTgt spid="89351"/>
                                        </p:tgtEl>
                                        <p:attrNameLst>
                                          <p:attrName>style.visibility</p:attrName>
                                        </p:attrNameLst>
                                      </p:cBhvr>
                                      <p:to>
                                        <p:strVal val="hidden"/>
                                      </p:to>
                                    </p:set>
                                  </p:childTnLst>
                                </p:cTn>
                              </p:par>
                            </p:childTnLst>
                          </p:cTn>
                        </p:par>
                        <p:par>
                          <p:cTn id="271" fill="hold">
                            <p:stCondLst>
                              <p:cond delay="4100"/>
                            </p:stCondLst>
                            <p:childTnLst>
                              <p:par>
                                <p:cTn id="272" presetID="1" presetClass="entr" presetSubtype="0" fill="hold" nodeType="afterEffect">
                                  <p:stCondLst>
                                    <p:cond delay="0"/>
                                  </p:stCondLst>
                                  <p:childTnLst>
                                    <p:set>
                                      <p:cBhvr>
                                        <p:cTn id="273" dur="1" fill="hold">
                                          <p:stCondLst>
                                            <p:cond delay="0"/>
                                          </p:stCondLst>
                                        </p:cTn>
                                        <p:tgtEl>
                                          <p:spTgt spid="89352"/>
                                        </p:tgtEl>
                                        <p:attrNameLst>
                                          <p:attrName>style.visibility</p:attrName>
                                        </p:attrNameLst>
                                      </p:cBhvr>
                                      <p:to>
                                        <p:strVal val="visible"/>
                                      </p:to>
                                    </p:set>
                                  </p:childTnLst>
                                </p:cTn>
                              </p:par>
                            </p:childTnLst>
                          </p:cTn>
                        </p:par>
                        <p:par>
                          <p:cTn id="274" fill="hold">
                            <p:stCondLst>
                              <p:cond delay="4200"/>
                            </p:stCondLst>
                            <p:childTnLst>
                              <p:par>
                                <p:cTn id="275" presetID="1" presetClass="exit" presetSubtype="0" fill="hold" nodeType="afterEffect">
                                  <p:stCondLst>
                                    <p:cond delay="0"/>
                                  </p:stCondLst>
                                  <p:childTnLst>
                                    <p:set>
                                      <p:cBhvr>
                                        <p:cTn id="276" dur="1" fill="hold">
                                          <p:stCondLst>
                                            <p:cond delay="0"/>
                                          </p:stCondLst>
                                        </p:cTn>
                                        <p:tgtEl>
                                          <p:spTgt spid="89352"/>
                                        </p:tgtEl>
                                        <p:attrNameLst>
                                          <p:attrName>style.visibility</p:attrName>
                                        </p:attrNameLst>
                                      </p:cBhvr>
                                      <p:to>
                                        <p:strVal val="hidden"/>
                                      </p:to>
                                    </p:set>
                                  </p:childTnLst>
                                </p:cTn>
                              </p:par>
                            </p:childTnLst>
                          </p:cTn>
                        </p:par>
                        <p:par>
                          <p:cTn id="277" fill="hold">
                            <p:stCondLst>
                              <p:cond delay="4200"/>
                            </p:stCondLst>
                            <p:childTnLst>
                              <p:par>
                                <p:cTn id="278" presetID="1" presetClass="entr" presetSubtype="0" fill="hold" nodeType="afterEffect">
                                  <p:stCondLst>
                                    <p:cond delay="0"/>
                                  </p:stCondLst>
                                  <p:childTnLst>
                                    <p:set>
                                      <p:cBhvr>
                                        <p:cTn id="279" dur="1" fill="hold">
                                          <p:stCondLst>
                                            <p:cond delay="0"/>
                                          </p:stCondLst>
                                        </p:cTn>
                                        <p:tgtEl>
                                          <p:spTgt spid="89353"/>
                                        </p:tgtEl>
                                        <p:attrNameLst>
                                          <p:attrName>style.visibility</p:attrName>
                                        </p:attrNameLst>
                                      </p:cBhvr>
                                      <p:to>
                                        <p:strVal val="visible"/>
                                      </p:to>
                                    </p:set>
                                  </p:childTnLst>
                                </p:cTn>
                              </p:par>
                            </p:childTnLst>
                          </p:cTn>
                        </p:par>
                        <p:par>
                          <p:cTn id="280" fill="hold">
                            <p:stCondLst>
                              <p:cond delay="4300"/>
                            </p:stCondLst>
                            <p:childTnLst>
                              <p:par>
                                <p:cTn id="281" presetID="1" presetClass="exit" presetSubtype="0" fill="hold" nodeType="afterEffect">
                                  <p:stCondLst>
                                    <p:cond delay="0"/>
                                  </p:stCondLst>
                                  <p:childTnLst>
                                    <p:set>
                                      <p:cBhvr>
                                        <p:cTn id="282" dur="1" fill="hold">
                                          <p:stCondLst>
                                            <p:cond delay="0"/>
                                          </p:stCondLst>
                                        </p:cTn>
                                        <p:tgtEl>
                                          <p:spTgt spid="89353"/>
                                        </p:tgtEl>
                                        <p:attrNameLst>
                                          <p:attrName>style.visibility</p:attrName>
                                        </p:attrNameLst>
                                      </p:cBhvr>
                                      <p:to>
                                        <p:strVal val="hidden"/>
                                      </p:to>
                                    </p:set>
                                  </p:childTnLst>
                                </p:cTn>
                              </p:par>
                            </p:childTnLst>
                          </p:cTn>
                        </p:par>
                        <p:par>
                          <p:cTn id="283" fill="hold">
                            <p:stCondLst>
                              <p:cond delay="4300"/>
                            </p:stCondLst>
                            <p:childTnLst>
                              <p:par>
                                <p:cTn id="284" presetID="1" presetClass="entr" presetSubtype="0" fill="hold" nodeType="afterEffect">
                                  <p:stCondLst>
                                    <p:cond delay="0"/>
                                  </p:stCondLst>
                                  <p:childTnLst>
                                    <p:set>
                                      <p:cBhvr>
                                        <p:cTn id="285" dur="1" fill="hold">
                                          <p:stCondLst>
                                            <p:cond delay="0"/>
                                          </p:stCondLst>
                                        </p:cTn>
                                        <p:tgtEl>
                                          <p:spTgt spid="89354"/>
                                        </p:tgtEl>
                                        <p:attrNameLst>
                                          <p:attrName>style.visibility</p:attrName>
                                        </p:attrNameLst>
                                      </p:cBhvr>
                                      <p:to>
                                        <p:strVal val="visible"/>
                                      </p:to>
                                    </p:set>
                                  </p:childTnLst>
                                </p:cTn>
                              </p:par>
                            </p:childTnLst>
                          </p:cTn>
                        </p:par>
                        <p:par>
                          <p:cTn id="286" fill="hold">
                            <p:stCondLst>
                              <p:cond delay="4400"/>
                            </p:stCondLst>
                            <p:childTnLst>
                              <p:par>
                                <p:cTn id="287" presetID="1" presetClass="exit" presetSubtype="0" fill="hold" nodeType="afterEffect">
                                  <p:stCondLst>
                                    <p:cond delay="0"/>
                                  </p:stCondLst>
                                  <p:childTnLst>
                                    <p:set>
                                      <p:cBhvr>
                                        <p:cTn id="288" dur="1" fill="hold">
                                          <p:stCondLst>
                                            <p:cond delay="0"/>
                                          </p:stCondLst>
                                        </p:cTn>
                                        <p:tgtEl>
                                          <p:spTgt spid="89354"/>
                                        </p:tgtEl>
                                        <p:attrNameLst>
                                          <p:attrName>style.visibility</p:attrName>
                                        </p:attrNameLst>
                                      </p:cBhvr>
                                      <p:to>
                                        <p:strVal val="hidden"/>
                                      </p:to>
                                    </p:set>
                                  </p:childTnLst>
                                </p:cTn>
                              </p:par>
                            </p:childTnLst>
                          </p:cTn>
                        </p:par>
                        <p:par>
                          <p:cTn id="289" fill="hold">
                            <p:stCondLst>
                              <p:cond delay="4400"/>
                            </p:stCondLst>
                            <p:childTnLst>
                              <p:par>
                                <p:cTn id="290" presetID="1" presetClass="entr" presetSubtype="0" fill="hold" nodeType="afterEffect">
                                  <p:stCondLst>
                                    <p:cond delay="0"/>
                                  </p:stCondLst>
                                  <p:childTnLst>
                                    <p:set>
                                      <p:cBhvr>
                                        <p:cTn id="291" dur="1" fill="hold">
                                          <p:stCondLst>
                                            <p:cond delay="0"/>
                                          </p:stCondLst>
                                        </p:cTn>
                                        <p:tgtEl>
                                          <p:spTgt spid="89355"/>
                                        </p:tgtEl>
                                        <p:attrNameLst>
                                          <p:attrName>style.visibility</p:attrName>
                                        </p:attrNameLst>
                                      </p:cBhvr>
                                      <p:to>
                                        <p:strVal val="visible"/>
                                      </p:to>
                                    </p:set>
                                  </p:childTnLst>
                                </p:cTn>
                              </p:par>
                            </p:childTnLst>
                          </p:cTn>
                        </p:par>
                        <p:par>
                          <p:cTn id="292" fill="hold">
                            <p:stCondLst>
                              <p:cond delay="4500"/>
                            </p:stCondLst>
                            <p:childTnLst>
                              <p:par>
                                <p:cTn id="293" presetID="1" presetClass="exit" presetSubtype="0" fill="hold" nodeType="afterEffect">
                                  <p:stCondLst>
                                    <p:cond delay="0"/>
                                  </p:stCondLst>
                                  <p:childTnLst>
                                    <p:set>
                                      <p:cBhvr>
                                        <p:cTn id="294" dur="1" fill="hold">
                                          <p:stCondLst>
                                            <p:cond delay="0"/>
                                          </p:stCondLst>
                                        </p:cTn>
                                        <p:tgtEl>
                                          <p:spTgt spid="89355"/>
                                        </p:tgtEl>
                                        <p:attrNameLst>
                                          <p:attrName>style.visibility</p:attrName>
                                        </p:attrNameLst>
                                      </p:cBhvr>
                                      <p:to>
                                        <p:strVal val="hidden"/>
                                      </p:to>
                                    </p:set>
                                  </p:childTnLst>
                                </p:cTn>
                              </p:par>
                            </p:childTnLst>
                          </p:cTn>
                        </p:par>
                        <p:par>
                          <p:cTn id="295" fill="hold">
                            <p:stCondLst>
                              <p:cond delay="4500"/>
                            </p:stCondLst>
                            <p:childTnLst>
                              <p:par>
                                <p:cTn id="296" presetID="1" presetClass="entr" presetSubtype="0" fill="hold" nodeType="afterEffect">
                                  <p:stCondLst>
                                    <p:cond delay="0"/>
                                  </p:stCondLst>
                                  <p:childTnLst>
                                    <p:set>
                                      <p:cBhvr>
                                        <p:cTn id="297" dur="1" fill="hold">
                                          <p:stCondLst>
                                            <p:cond delay="0"/>
                                          </p:stCondLst>
                                        </p:cTn>
                                        <p:tgtEl>
                                          <p:spTgt spid="89356"/>
                                        </p:tgtEl>
                                        <p:attrNameLst>
                                          <p:attrName>style.visibility</p:attrName>
                                        </p:attrNameLst>
                                      </p:cBhvr>
                                      <p:to>
                                        <p:strVal val="visible"/>
                                      </p:to>
                                    </p:set>
                                  </p:childTnLst>
                                </p:cTn>
                              </p:par>
                            </p:childTnLst>
                          </p:cTn>
                        </p:par>
                        <p:par>
                          <p:cTn id="298" fill="hold">
                            <p:stCondLst>
                              <p:cond delay="4600"/>
                            </p:stCondLst>
                            <p:childTnLst>
                              <p:par>
                                <p:cTn id="299" presetID="1" presetClass="exit" presetSubtype="0" fill="hold" nodeType="afterEffect">
                                  <p:stCondLst>
                                    <p:cond delay="0"/>
                                  </p:stCondLst>
                                  <p:childTnLst>
                                    <p:set>
                                      <p:cBhvr>
                                        <p:cTn id="300" dur="1" fill="hold">
                                          <p:stCondLst>
                                            <p:cond delay="0"/>
                                          </p:stCondLst>
                                        </p:cTn>
                                        <p:tgtEl>
                                          <p:spTgt spid="89356"/>
                                        </p:tgtEl>
                                        <p:attrNameLst>
                                          <p:attrName>style.visibility</p:attrName>
                                        </p:attrNameLst>
                                      </p:cBhvr>
                                      <p:to>
                                        <p:strVal val="hidden"/>
                                      </p:to>
                                    </p:set>
                                  </p:childTnLst>
                                </p:cTn>
                              </p:par>
                            </p:childTnLst>
                          </p:cTn>
                        </p:par>
                        <p:par>
                          <p:cTn id="301" fill="hold">
                            <p:stCondLst>
                              <p:cond delay="4600"/>
                            </p:stCondLst>
                            <p:childTnLst>
                              <p:par>
                                <p:cTn id="302" presetID="1" presetClass="entr" presetSubtype="0" fill="hold" nodeType="afterEffect">
                                  <p:stCondLst>
                                    <p:cond delay="0"/>
                                  </p:stCondLst>
                                  <p:childTnLst>
                                    <p:set>
                                      <p:cBhvr>
                                        <p:cTn id="303" dur="1" fill="hold">
                                          <p:stCondLst>
                                            <p:cond delay="0"/>
                                          </p:stCondLst>
                                        </p:cTn>
                                        <p:tgtEl>
                                          <p:spTgt spid="89357"/>
                                        </p:tgtEl>
                                        <p:attrNameLst>
                                          <p:attrName>style.visibility</p:attrName>
                                        </p:attrNameLst>
                                      </p:cBhvr>
                                      <p:to>
                                        <p:strVal val="visible"/>
                                      </p:to>
                                    </p:set>
                                  </p:childTnLst>
                                </p:cTn>
                              </p:par>
                            </p:childTnLst>
                          </p:cTn>
                        </p:par>
                        <p:par>
                          <p:cTn id="304" fill="hold">
                            <p:stCondLst>
                              <p:cond delay="4699"/>
                            </p:stCondLst>
                            <p:childTnLst>
                              <p:par>
                                <p:cTn id="305" presetID="1" presetClass="exit" presetSubtype="0" fill="hold" nodeType="afterEffect">
                                  <p:stCondLst>
                                    <p:cond delay="0"/>
                                  </p:stCondLst>
                                  <p:childTnLst>
                                    <p:set>
                                      <p:cBhvr>
                                        <p:cTn id="306" dur="1" fill="hold">
                                          <p:stCondLst>
                                            <p:cond delay="0"/>
                                          </p:stCondLst>
                                        </p:cTn>
                                        <p:tgtEl>
                                          <p:spTgt spid="89357"/>
                                        </p:tgtEl>
                                        <p:attrNameLst>
                                          <p:attrName>style.visibility</p:attrName>
                                        </p:attrNameLst>
                                      </p:cBhvr>
                                      <p:to>
                                        <p:strVal val="hidden"/>
                                      </p:to>
                                    </p:set>
                                  </p:childTnLst>
                                </p:cTn>
                              </p:par>
                            </p:childTnLst>
                          </p:cTn>
                        </p:par>
                        <p:par>
                          <p:cTn id="307" fill="hold">
                            <p:stCondLst>
                              <p:cond delay="4699"/>
                            </p:stCondLst>
                            <p:childTnLst>
                              <p:par>
                                <p:cTn id="308" presetID="1" presetClass="entr" presetSubtype="0" fill="hold" nodeType="afterEffect">
                                  <p:stCondLst>
                                    <p:cond delay="0"/>
                                  </p:stCondLst>
                                  <p:childTnLst>
                                    <p:set>
                                      <p:cBhvr>
                                        <p:cTn id="309" dur="1" fill="hold">
                                          <p:stCondLst>
                                            <p:cond delay="0"/>
                                          </p:stCondLst>
                                        </p:cTn>
                                        <p:tgtEl>
                                          <p:spTgt spid="89358"/>
                                        </p:tgtEl>
                                        <p:attrNameLst>
                                          <p:attrName>style.visibility</p:attrName>
                                        </p:attrNameLst>
                                      </p:cBhvr>
                                      <p:to>
                                        <p:strVal val="visible"/>
                                      </p:to>
                                    </p:set>
                                  </p:childTnLst>
                                </p:cTn>
                              </p:par>
                            </p:childTnLst>
                          </p:cTn>
                        </p:par>
                        <p:par>
                          <p:cTn id="310" fill="hold">
                            <p:stCondLst>
                              <p:cond delay="4799"/>
                            </p:stCondLst>
                            <p:childTnLst>
                              <p:par>
                                <p:cTn id="311" presetID="1" presetClass="exit" presetSubtype="0" fill="hold" nodeType="afterEffect">
                                  <p:stCondLst>
                                    <p:cond delay="0"/>
                                  </p:stCondLst>
                                  <p:childTnLst>
                                    <p:set>
                                      <p:cBhvr>
                                        <p:cTn id="312" dur="1" fill="hold">
                                          <p:stCondLst>
                                            <p:cond delay="0"/>
                                          </p:stCondLst>
                                        </p:cTn>
                                        <p:tgtEl>
                                          <p:spTgt spid="89358"/>
                                        </p:tgtEl>
                                        <p:attrNameLst>
                                          <p:attrName>style.visibility</p:attrName>
                                        </p:attrNameLst>
                                      </p:cBhvr>
                                      <p:to>
                                        <p:strVal val="hidden"/>
                                      </p:to>
                                    </p:set>
                                  </p:childTnLst>
                                </p:cTn>
                              </p:par>
                            </p:childTnLst>
                          </p:cTn>
                        </p:par>
                        <p:par>
                          <p:cTn id="313" fill="hold">
                            <p:stCondLst>
                              <p:cond delay="4799"/>
                            </p:stCondLst>
                            <p:childTnLst>
                              <p:par>
                                <p:cTn id="314" presetID="1" presetClass="entr" presetSubtype="0" fill="hold" nodeType="afterEffect">
                                  <p:stCondLst>
                                    <p:cond delay="0"/>
                                  </p:stCondLst>
                                  <p:childTnLst>
                                    <p:set>
                                      <p:cBhvr>
                                        <p:cTn id="315" dur="1" fill="hold">
                                          <p:stCondLst>
                                            <p:cond delay="0"/>
                                          </p:stCondLst>
                                        </p:cTn>
                                        <p:tgtEl>
                                          <p:spTgt spid="89359"/>
                                        </p:tgtEl>
                                        <p:attrNameLst>
                                          <p:attrName>style.visibility</p:attrName>
                                        </p:attrNameLst>
                                      </p:cBhvr>
                                      <p:to>
                                        <p:strVal val="visible"/>
                                      </p:to>
                                    </p:set>
                                  </p:childTnLst>
                                </p:cTn>
                              </p:par>
                            </p:childTnLst>
                          </p:cTn>
                        </p:par>
                        <p:par>
                          <p:cTn id="316" fill="hold">
                            <p:stCondLst>
                              <p:cond delay="4899"/>
                            </p:stCondLst>
                            <p:childTnLst>
                              <p:par>
                                <p:cTn id="317" presetID="1" presetClass="exit" presetSubtype="0" fill="hold" nodeType="afterEffect">
                                  <p:stCondLst>
                                    <p:cond delay="0"/>
                                  </p:stCondLst>
                                  <p:childTnLst>
                                    <p:set>
                                      <p:cBhvr>
                                        <p:cTn id="318" dur="1" fill="hold">
                                          <p:stCondLst>
                                            <p:cond delay="0"/>
                                          </p:stCondLst>
                                        </p:cTn>
                                        <p:tgtEl>
                                          <p:spTgt spid="89359"/>
                                        </p:tgtEl>
                                        <p:attrNameLst>
                                          <p:attrName>style.visibility</p:attrName>
                                        </p:attrNameLst>
                                      </p:cBhvr>
                                      <p:to>
                                        <p:strVal val="hidden"/>
                                      </p:to>
                                    </p:set>
                                  </p:childTnLst>
                                </p:cTn>
                              </p:par>
                            </p:childTnLst>
                          </p:cTn>
                        </p:par>
                        <p:par>
                          <p:cTn id="319" fill="hold">
                            <p:stCondLst>
                              <p:cond delay="4899"/>
                            </p:stCondLst>
                            <p:childTnLst>
                              <p:par>
                                <p:cTn id="320" presetID="1" presetClass="entr" presetSubtype="0" fill="hold" nodeType="afterEffect">
                                  <p:stCondLst>
                                    <p:cond delay="0"/>
                                  </p:stCondLst>
                                  <p:childTnLst>
                                    <p:set>
                                      <p:cBhvr>
                                        <p:cTn id="321" dur="1" fill="hold">
                                          <p:stCondLst>
                                            <p:cond delay="0"/>
                                          </p:stCondLst>
                                        </p:cTn>
                                        <p:tgtEl>
                                          <p:spTgt spid="89360"/>
                                        </p:tgtEl>
                                        <p:attrNameLst>
                                          <p:attrName>style.visibility</p:attrName>
                                        </p:attrNameLst>
                                      </p:cBhvr>
                                      <p:to>
                                        <p:strVal val="visible"/>
                                      </p:to>
                                    </p:set>
                                  </p:childTnLst>
                                </p:cTn>
                              </p:par>
                            </p:childTnLst>
                          </p:cTn>
                        </p:par>
                        <p:par>
                          <p:cTn id="322" fill="hold">
                            <p:stCondLst>
                              <p:cond delay="4999"/>
                            </p:stCondLst>
                            <p:childTnLst>
                              <p:par>
                                <p:cTn id="323" presetID="1" presetClass="exit" presetSubtype="0" fill="hold" nodeType="afterEffect">
                                  <p:stCondLst>
                                    <p:cond delay="0"/>
                                  </p:stCondLst>
                                  <p:childTnLst>
                                    <p:set>
                                      <p:cBhvr>
                                        <p:cTn id="324" dur="1" fill="hold">
                                          <p:stCondLst>
                                            <p:cond delay="0"/>
                                          </p:stCondLst>
                                        </p:cTn>
                                        <p:tgtEl>
                                          <p:spTgt spid="89360"/>
                                        </p:tgtEl>
                                        <p:attrNameLst>
                                          <p:attrName>style.visibility</p:attrName>
                                        </p:attrNameLst>
                                      </p:cBhvr>
                                      <p:to>
                                        <p:strVal val="hidden"/>
                                      </p:to>
                                    </p:set>
                                  </p:childTnLst>
                                </p:cTn>
                              </p:par>
                            </p:childTnLst>
                          </p:cTn>
                        </p:par>
                        <p:par>
                          <p:cTn id="325" fill="hold">
                            <p:stCondLst>
                              <p:cond delay="4999"/>
                            </p:stCondLst>
                            <p:childTnLst>
                              <p:par>
                                <p:cTn id="326" presetID="1" presetClass="entr" presetSubtype="0" fill="hold" nodeType="afterEffect">
                                  <p:stCondLst>
                                    <p:cond delay="0"/>
                                  </p:stCondLst>
                                  <p:childTnLst>
                                    <p:set>
                                      <p:cBhvr>
                                        <p:cTn id="327" dur="1" fill="hold">
                                          <p:stCondLst>
                                            <p:cond delay="0"/>
                                          </p:stCondLst>
                                        </p:cTn>
                                        <p:tgtEl>
                                          <p:spTgt spid="89361"/>
                                        </p:tgtEl>
                                        <p:attrNameLst>
                                          <p:attrName>style.visibility</p:attrName>
                                        </p:attrNameLst>
                                      </p:cBhvr>
                                      <p:to>
                                        <p:strVal val="visible"/>
                                      </p:to>
                                    </p:set>
                                  </p:childTnLst>
                                </p:cTn>
                              </p:par>
                            </p:childTnLst>
                          </p:cTn>
                        </p:par>
                        <p:par>
                          <p:cTn id="328" fill="hold">
                            <p:stCondLst>
                              <p:cond delay="5099"/>
                            </p:stCondLst>
                            <p:childTnLst>
                              <p:par>
                                <p:cTn id="329" presetID="1" presetClass="exit" presetSubtype="0" fill="hold" nodeType="afterEffect">
                                  <p:stCondLst>
                                    <p:cond delay="0"/>
                                  </p:stCondLst>
                                  <p:childTnLst>
                                    <p:set>
                                      <p:cBhvr>
                                        <p:cTn id="330" dur="1" fill="hold">
                                          <p:stCondLst>
                                            <p:cond delay="0"/>
                                          </p:stCondLst>
                                        </p:cTn>
                                        <p:tgtEl>
                                          <p:spTgt spid="89361"/>
                                        </p:tgtEl>
                                        <p:attrNameLst>
                                          <p:attrName>style.visibility</p:attrName>
                                        </p:attrNameLst>
                                      </p:cBhvr>
                                      <p:to>
                                        <p:strVal val="hidden"/>
                                      </p:to>
                                    </p:set>
                                  </p:childTnLst>
                                </p:cTn>
                              </p:par>
                            </p:childTnLst>
                          </p:cTn>
                        </p:par>
                        <p:par>
                          <p:cTn id="331" fill="hold">
                            <p:stCondLst>
                              <p:cond delay="5099"/>
                            </p:stCondLst>
                            <p:childTnLst>
                              <p:par>
                                <p:cTn id="332" presetID="1" presetClass="entr" presetSubtype="0" fill="hold" nodeType="afterEffect">
                                  <p:stCondLst>
                                    <p:cond delay="0"/>
                                  </p:stCondLst>
                                  <p:childTnLst>
                                    <p:set>
                                      <p:cBhvr>
                                        <p:cTn id="333" dur="1" fill="hold">
                                          <p:stCondLst>
                                            <p:cond delay="0"/>
                                          </p:stCondLst>
                                        </p:cTn>
                                        <p:tgtEl>
                                          <p:spTgt spid="89362"/>
                                        </p:tgtEl>
                                        <p:attrNameLst>
                                          <p:attrName>style.visibility</p:attrName>
                                        </p:attrNameLst>
                                      </p:cBhvr>
                                      <p:to>
                                        <p:strVal val="visible"/>
                                      </p:to>
                                    </p:set>
                                  </p:childTnLst>
                                </p:cTn>
                              </p:par>
                            </p:childTnLst>
                          </p:cTn>
                        </p:par>
                        <p:par>
                          <p:cTn id="334" fill="hold">
                            <p:stCondLst>
                              <p:cond delay="5199"/>
                            </p:stCondLst>
                            <p:childTnLst>
                              <p:par>
                                <p:cTn id="335" presetID="1" presetClass="exit" presetSubtype="0" fill="hold" nodeType="afterEffect">
                                  <p:stCondLst>
                                    <p:cond delay="0"/>
                                  </p:stCondLst>
                                  <p:childTnLst>
                                    <p:set>
                                      <p:cBhvr>
                                        <p:cTn id="336" dur="1" fill="hold">
                                          <p:stCondLst>
                                            <p:cond delay="0"/>
                                          </p:stCondLst>
                                        </p:cTn>
                                        <p:tgtEl>
                                          <p:spTgt spid="89362"/>
                                        </p:tgtEl>
                                        <p:attrNameLst>
                                          <p:attrName>style.visibility</p:attrName>
                                        </p:attrNameLst>
                                      </p:cBhvr>
                                      <p:to>
                                        <p:strVal val="hidden"/>
                                      </p:to>
                                    </p:set>
                                  </p:childTnLst>
                                </p:cTn>
                              </p:par>
                            </p:childTnLst>
                          </p:cTn>
                        </p:par>
                        <p:par>
                          <p:cTn id="337" fill="hold">
                            <p:stCondLst>
                              <p:cond delay="5199"/>
                            </p:stCondLst>
                            <p:childTnLst>
                              <p:par>
                                <p:cTn id="338" presetID="1" presetClass="entr" presetSubtype="0" fill="hold" nodeType="afterEffect">
                                  <p:stCondLst>
                                    <p:cond delay="0"/>
                                  </p:stCondLst>
                                  <p:childTnLst>
                                    <p:set>
                                      <p:cBhvr>
                                        <p:cTn id="339" dur="1" fill="hold">
                                          <p:stCondLst>
                                            <p:cond delay="0"/>
                                          </p:stCondLst>
                                        </p:cTn>
                                        <p:tgtEl>
                                          <p:spTgt spid="89363"/>
                                        </p:tgtEl>
                                        <p:attrNameLst>
                                          <p:attrName>style.visibility</p:attrName>
                                        </p:attrNameLst>
                                      </p:cBhvr>
                                      <p:to>
                                        <p:strVal val="visible"/>
                                      </p:to>
                                    </p:set>
                                  </p:childTnLst>
                                </p:cTn>
                              </p:par>
                            </p:childTnLst>
                          </p:cTn>
                        </p:par>
                        <p:par>
                          <p:cTn id="340" fill="hold">
                            <p:stCondLst>
                              <p:cond delay="5299"/>
                            </p:stCondLst>
                            <p:childTnLst>
                              <p:par>
                                <p:cTn id="341" presetID="1" presetClass="exit" presetSubtype="0" fill="hold" nodeType="afterEffect">
                                  <p:stCondLst>
                                    <p:cond delay="0"/>
                                  </p:stCondLst>
                                  <p:childTnLst>
                                    <p:set>
                                      <p:cBhvr>
                                        <p:cTn id="342" dur="1" fill="hold">
                                          <p:stCondLst>
                                            <p:cond delay="0"/>
                                          </p:stCondLst>
                                        </p:cTn>
                                        <p:tgtEl>
                                          <p:spTgt spid="89363"/>
                                        </p:tgtEl>
                                        <p:attrNameLst>
                                          <p:attrName>style.visibility</p:attrName>
                                        </p:attrNameLst>
                                      </p:cBhvr>
                                      <p:to>
                                        <p:strVal val="hidden"/>
                                      </p:to>
                                    </p:set>
                                  </p:childTnLst>
                                </p:cTn>
                              </p:par>
                            </p:childTnLst>
                          </p:cTn>
                        </p:par>
                        <p:par>
                          <p:cTn id="343" fill="hold">
                            <p:stCondLst>
                              <p:cond delay="5299"/>
                            </p:stCondLst>
                            <p:childTnLst>
                              <p:par>
                                <p:cTn id="344" presetID="1" presetClass="entr" presetSubtype="0" fill="hold" nodeType="afterEffect">
                                  <p:stCondLst>
                                    <p:cond delay="0"/>
                                  </p:stCondLst>
                                  <p:childTnLst>
                                    <p:set>
                                      <p:cBhvr>
                                        <p:cTn id="345" dur="1" fill="hold">
                                          <p:stCondLst>
                                            <p:cond delay="0"/>
                                          </p:stCondLst>
                                        </p:cTn>
                                        <p:tgtEl>
                                          <p:spTgt spid="89364"/>
                                        </p:tgtEl>
                                        <p:attrNameLst>
                                          <p:attrName>style.visibility</p:attrName>
                                        </p:attrNameLst>
                                      </p:cBhvr>
                                      <p:to>
                                        <p:strVal val="visible"/>
                                      </p:to>
                                    </p:set>
                                  </p:childTnLst>
                                </p:cTn>
                              </p:par>
                            </p:childTnLst>
                          </p:cTn>
                        </p:par>
                        <p:par>
                          <p:cTn id="346" fill="hold">
                            <p:stCondLst>
                              <p:cond delay="5399"/>
                            </p:stCondLst>
                            <p:childTnLst>
                              <p:par>
                                <p:cTn id="347" presetID="1" presetClass="exit" presetSubtype="0" fill="hold" nodeType="afterEffect">
                                  <p:stCondLst>
                                    <p:cond delay="0"/>
                                  </p:stCondLst>
                                  <p:childTnLst>
                                    <p:set>
                                      <p:cBhvr>
                                        <p:cTn id="348" dur="1" fill="hold">
                                          <p:stCondLst>
                                            <p:cond delay="0"/>
                                          </p:stCondLst>
                                        </p:cTn>
                                        <p:tgtEl>
                                          <p:spTgt spid="89364"/>
                                        </p:tgtEl>
                                        <p:attrNameLst>
                                          <p:attrName>style.visibility</p:attrName>
                                        </p:attrNameLst>
                                      </p:cBhvr>
                                      <p:to>
                                        <p:strVal val="hidden"/>
                                      </p:to>
                                    </p:set>
                                  </p:childTnLst>
                                </p:cTn>
                              </p:par>
                            </p:childTnLst>
                          </p:cTn>
                        </p:par>
                        <p:par>
                          <p:cTn id="349" fill="hold">
                            <p:stCondLst>
                              <p:cond delay="5399"/>
                            </p:stCondLst>
                            <p:childTnLst>
                              <p:par>
                                <p:cTn id="350" presetID="1" presetClass="entr" presetSubtype="0" fill="hold" nodeType="afterEffect">
                                  <p:stCondLst>
                                    <p:cond delay="0"/>
                                  </p:stCondLst>
                                  <p:childTnLst>
                                    <p:set>
                                      <p:cBhvr>
                                        <p:cTn id="351" dur="1" fill="hold">
                                          <p:stCondLst>
                                            <p:cond delay="0"/>
                                          </p:stCondLst>
                                        </p:cTn>
                                        <p:tgtEl>
                                          <p:spTgt spid="89365"/>
                                        </p:tgtEl>
                                        <p:attrNameLst>
                                          <p:attrName>style.visibility</p:attrName>
                                        </p:attrNameLst>
                                      </p:cBhvr>
                                      <p:to>
                                        <p:strVal val="visible"/>
                                      </p:to>
                                    </p:set>
                                  </p:childTnLst>
                                </p:cTn>
                              </p:par>
                            </p:childTnLst>
                          </p:cTn>
                        </p:par>
                        <p:par>
                          <p:cTn id="352" fill="hold">
                            <p:stCondLst>
                              <p:cond delay="5499"/>
                            </p:stCondLst>
                            <p:childTnLst>
                              <p:par>
                                <p:cTn id="353" presetID="1" presetClass="exit" presetSubtype="0" fill="hold" nodeType="afterEffect">
                                  <p:stCondLst>
                                    <p:cond delay="0"/>
                                  </p:stCondLst>
                                  <p:childTnLst>
                                    <p:set>
                                      <p:cBhvr>
                                        <p:cTn id="354" dur="1" fill="hold">
                                          <p:stCondLst>
                                            <p:cond delay="0"/>
                                          </p:stCondLst>
                                        </p:cTn>
                                        <p:tgtEl>
                                          <p:spTgt spid="89365"/>
                                        </p:tgtEl>
                                        <p:attrNameLst>
                                          <p:attrName>style.visibility</p:attrName>
                                        </p:attrNameLst>
                                      </p:cBhvr>
                                      <p:to>
                                        <p:strVal val="hidden"/>
                                      </p:to>
                                    </p:set>
                                  </p:childTnLst>
                                </p:cTn>
                              </p:par>
                            </p:childTnLst>
                          </p:cTn>
                        </p:par>
                        <p:par>
                          <p:cTn id="355" fill="hold">
                            <p:stCondLst>
                              <p:cond delay="5499"/>
                            </p:stCondLst>
                            <p:childTnLst>
                              <p:par>
                                <p:cTn id="356" presetID="1" presetClass="entr" presetSubtype="0" fill="hold" nodeType="afterEffect">
                                  <p:stCondLst>
                                    <p:cond delay="0"/>
                                  </p:stCondLst>
                                  <p:childTnLst>
                                    <p:set>
                                      <p:cBhvr>
                                        <p:cTn id="357" dur="1" fill="hold">
                                          <p:stCondLst>
                                            <p:cond delay="0"/>
                                          </p:stCondLst>
                                        </p:cTn>
                                        <p:tgtEl>
                                          <p:spTgt spid="89366"/>
                                        </p:tgtEl>
                                        <p:attrNameLst>
                                          <p:attrName>style.visibility</p:attrName>
                                        </p:attrNameLst>
                                      </p:cBhvr>
                                      <p:to>
                                        <p:strVal val="visible"/>
                                      </p:to>
                                    </p:set>
                                  </p:childTnLst>
                                </p:cTn>
                              </p:par>
                            </p:childTnLst>
                          </p:cTn>
                        </p:par>
                        <p:par>
                          <p:cTn id="358" fill="hold">
                            <p:stCondLst>
                              <p:cond delay="5599"/>
                            </p:stCondLst>
                            <p:childTnLst>
                              <p:par>
                                <p:cTn id="359" presetID="1" presetClass="exit" presetSubtype="0" fill="hold" nodeType="afterEffect">
                                  <p:stCondLst>
                                    <p:cond delay="0"/>
                                  </p:stCondLst>
                                  <p:childTnLst>
                                    <p:set>
                                      <p:cBhvr>
                                        <p:cTn id="360" dur="1" fill="hold">
                                          <p:stCondLst>
                                            <p:cond delay="0"/>
                                          </p:stCondLst>
                                        </p:cTn>
                                        <p:tgtEl>
                                          <p:spTgt spid="89366"/>
                                        </p:tgtEl>
                                        <p:attrNameLst>
                                          <p:attrName>style.visibility</p:attrName>
                                        </p:attrNameLst>
                                      </p:cBhvr>
                                      <p:to>
                                        <p:strVal val="hidden"/>
                                      </p:to>
                                    </p:set>
                                  </p:childTnLst>
                                </p:cTn>
                              </p:par>
                            </p:childTnLst>
                          </p:cTn>
                        </p:par>
                        <p:par>
                          <p:cTn id="361" fill="hold">
                            <p:stCondLst>
                              <p:cond delay="5599"/>
                            </p:stCondLst>
                            <p:childTnLst>
                              <p:par>
                                <p:cTn id="362" presetID="1" presetClass="entr" presetSubtype="0" fill="hold" nodeType="afterEffect">
                                  <p:stCondLst>
                                    <p:cond delay="0"/>
                                  </p:stCondLst>
                                  <p:childTnLst>
                                    <p:set>
                                      <p:cBhvr>
                                        <p:cTn id="363" dur="1" fill="hold">
                                          <p:stCondLst>
                                            <p:cond delay="0"/>
                                          </p:stCondLst>
                                        </p:cTn>
                                        <p:tgtEl>
                                          <p:spTgt spid="89367"/>
                                        </p:tgtEl>
                                        <p:attrNameLst>
                                          <p:attrName>style.visibility</p:attrName>
                                        </p:attrNameLst>
                                      </p:cBhvr>
                                      <p:to>
                                        <p:strVal val="visible"/>
                                      </p:to>
                                    </p:set>
                                  </p:childTnLst>
                                </p:cTn>
                              </p:par>
                            </p:childTnLst>
                          </p:cTn>
                        </p:par>
                        <p:par>
                          <p:cTn id="364" fill="hold">
                            <p:stCondLst>
                              <p:cond delay="5699"/>
                            </p:stCondLst>
                            <p:childTnLst>
                              <p:par>
                                <p:cTn id="365" presetID="1" presetClass="exit" presetSubtype="0" fill="hold" nodeType="afterEffect">
                                  <p:stCondLst>
                                    <p:cond delay="0"/>
                                  </p:stCondLst>
                                  <p:childTnLst>
                                    <p:set>
                                      <p:cBhvr>
                                        <p:cTn id="366" dur="1" fill="hold">
                                          <p:stCondLst>
                                            <p:cond delay="0"/>
                                          </p:stCondLst>
                                        </p:cTn>
                                        <p:tgtEl>
                                          <p:spTgt spid="89367"/>
                                        </p:tgtEl>
                                        <p:attrNameLst>
                                          <p:attrName>style.visibility</p:attrName>
                                        </p:attrNameLst>
                                      </p:cBhvr>
                                      <p:to>
                                        <p:strVal val="hidden"/>
                                      </p:to>
                                    </p:set>
                                  </p:childTnLst>
                                </p:cTn>
                              </p:par>
                            </p:childTnLst>
                          </p:cTn>
                        </p:par>
                        <p:par>
                          <p:cTn id="367" fill="hold">
                            <p:stCondLst>
                              <p:cond delay="5699"/>
                            </p:stCondLst>
                            <p:childTnLst>
                              <p:par>
                                <p:cTn id="368" presetID="1" presetClass="entr" presetSubtype="0" fill="hold" nodeType="afterEffect">
                                  <p:stCondLst>
                                    <p:cond delay="0"/>
                                  </p:stCondLst>
                                  <p:childTnLst>
                                    <p:set>
                                      <p:cBhvr>
                                        <p:cTn id="369" dur="1" fill="hold">
                                          <p:stCondLst>
                                            <p:cond delay="0"/>
                                          </p:stCondLst>
                                        </p:cTn>
                                        <p:tgtEl>
                                          <p:spTgt spid="89368"/>
                                        </p:tgtEl>
                                        <p:attrNameLst>
                                          <p:attrName>style.visibility</p:attrName>
                                        </p:attrNameLst>
                                      </p:cBhvr>
                                      <p:to>
                                        <p:strVal val="visible"/>
                                      </p:to>
                                    </p:set>
                                  </p:childTnLst>
                                </p:cTn>
                              </p:par>
                            </p:childTnLst>
                          </p:cTn>
                        </p:par>
                        <p:par>
                          <p:cTn id="370" fill="hold">
                            <p:stCondLst>
                              <p:cond delay="5799"/>
                            </p:stCondLst>
                            <p:childTnLst>
                              <p:par>
                                <p:cTn id="371" presetID="1" presetClass="exit" presetSubtype="0" fill="hold" nodeType="afterEffect">
                                  <p:stCondLst>
                                    <p:cond delay="0"/>
                                  </p:stCondLst>
                                  <p:childTnLst>
                                    <p:set>
                                      <p:cBhvr>
                                        <p:cTn id="372" dur="1" fill="hold">
                                          <p:stCondLst>
                                            <p:cond delay="0"/>
                                          </p:stCondLst>
                                        </p:cTn>
                                        <p:tgtEl>
                                          <p:spTgt spid="89368"/>
                                        </p:tgtEl>
                                        <p:attrNameLst>
                                          <p:attrName>style.visibility</p:attrName>
                                        </p:attrNameLst>
                                      </p:cBhvr>
                                      <p:to>
                                        <p:strVal val="hidden"/>
                                      </p:to>
                                    </p:set>
                                  </p:childTnLst>
                                </p:cTn>
                              </p:par>
                            </p:childTnLst>
                          </p:cTn>
                        </p:par>
                        <p:par>
                          <p:cTn id="373" fill="hold">
                            <p:stCondLst>
                              <p:cond delay="5799"/>
                            </p:stCondLst>
                            <p:childTnLst>
                              <p:par>
                                <p:cTn id="374" presetID="1" presetClass="entr" presetSubtype="0" fill="hold" nodeType="afterEffect">
                                  <p:stCondLst>
                                    <p:cond delay="0"/>
                                  </p:stCondLst>
                                  <p:childTnLst>
                                    <p:set>
                                      <p:cBhvr>
                                        <p:cTn id="375" dur="1" fill="hold">
                                          <p:stCondLst>
                                            <p:cond delay="0"/>
                                          </p:stCondLst>
                                        </p:cTn>
                                        <p:tgtEl>
                                          <p:spTgt spid="89369"/>
                                        </p:tgtEl>
                                        <p:attrNameLst>
                                          <p:attrName>style.visibility</p:attrName>
                                        </p:attrNameLst>
                                      </p:cBhvr>
                                      <p:to>
                                        <p:strVal val="visible"/>
                                      </p:to>
                                    </p:set>
                                  </p:childTnLst>
                                </p:cTn>
                              </p:par>
                            </p:childTnLst>
                          </p:cTn>
                        </p:par>
                        <p:par>
                          <p:cTn id="376" fill="hold">
                            <p:stCondLst>
                              <p:cond delay="5899"/>
                            </p:stCondLst>
                            <p:childTnLst>
                              <p:par>
                                <p:cTn id="377" presetID="1" presetClass="exit" presetSubtype="0" fill="hold" nodeType="afterEffect">
                                  <p:stCondLst>
                                    <p:cond delay="0"/>
                                  </p:stCondLst>
                                  <p:childTnLst>
                                    <p:set>
                                      <p:cBhvr>
                                        <p:cTn id="378" dur="1" fill="hold">
                                          <p:stCondLst>
                                            <p:cond delay="0"/>
                                          </p:stCondLst>
                                        </p:cTn>
                                        <p:tgtEl>
                                          <p:spTgt spid="89369"/>
                                        </p:tgtEl>
                                        <p:attrNameLst>
                                          <p:attrName>style.visibility</p:attrName>
                                        </p:attrNameLst>
                                      </p:cBhvr>
                                      <p:to>
                                        <p:strVal val="hidden"/>
                                      </p:to>
                                    </p:set>
                                  </p:childTnLst>
                                </p:cTn>
                              </p:par>
                            </p:childTnLst>
                          </p:cTn>
                        </p:par>
                        <p:par>
                          <p:cTn id="379" fill="hold">
                            <p:stCondLst>
                              <p:cond delay="5899"/>
                            </p:stCondLst>
                            <p:childTnLst>
                              <p:par>
                                <p:cTn id="380" presetID="1" presetClass="entr" presetSubtype="0" fill="hold" nodeType="afterEffect">
                                  <p:stCondLst>
                                    <p:cond delay="0"/>
                                  </p:stCondLst>
                                  <p:childTnLst>
                                    <p:set>
                                      <p:cBhvr>
                                        <p:cTn id="381" dur="1" fill="hold">
                                          <p:stCondLst>
                                            <p:cond delay="0"/>
                                          </p:stCondLst>
                                        </p:cTn>
                                        <p:tgtEl>
                                          <p:spTgt spid="89370"/>
                                        </p:tgtEl>
                                        <p:attrNameLst>
                                          <p:attrName>style.visibility</p:attrName>
                                        </p:attrNameLst>
                                      </p:cBhvr>
                                      <p:to>
                                        <p:strVal val="visible"/>
                                      </p:to>
                                    </p:set>
                                  </p:childTnLst>
                                </p:cTn>
                              </p:par>
                            </p:childTnLst>
                          </p:cTn>
                        </p:par>
                        <p:par>
                          <p:cTn id="382" fill="hold">
                            <p:stCondLst>
                              <p:cond delay="5999"/>
                            </p:stCondLst>
                            <p:childTnLst>
                              <p:par>
                                <p:cTn id="383" presetID="1" presetClass="exit" presetSubtype="0" fill="hold" nodeType="afterEffect">
                                  <p:stCondLst>
                                    <p:cond delay="0"/>
                                  </p:stCondLst>
                                  <p:childTnLst>
                                    <p:set>
                                      <p:cBhvr>
                                        <p:cTn id="384" dur="1" fill="hold">
                                          <p:stCondLst>
                                            <p:cond delay="0"/>
                                          </p:stCondLst>
                                        </p:cTn>
                                        <p:tgtEl>
                                          <p:spTgt spid="89370"/>
                                        </p:tgtEl>
                                        <p:attrNameLst>
                                          <p:attrName>style.visibility</p:attrName>
                                        </p:attrNameLst>
                                      </p:cBhvr>
                                      <p:to>
                                        <p:strVal val="hidden"/>
                                      </p:to>
                                    </p:set>
                                  </p:childTnLst>
                                </p:cTn>
                              </p:par>
                            </p:childTnLst>
                          </p:cTn>
                        </p:par>
                        <p:par>
                          <p:cTn id="385" fill="hold">
                            <p:stCondLst>
                              <p:cond delay="5999"/>
                            </p:stCondLst>
                            <p:childTnLst>
                              <p:par>
                                <p:cTn id="386" presetID="1" presetClass="entr" presetSubtype="0" fill="hold" nodeType="afterEffect">
                                  <p:stCondLst>
                                    <p:cond delay="0"/>
                                  </p:stCondLst>
                                  <p:childTnLst>
                                    <p:set>
                                      <p:cBhvr>
                                        <p:cTn id="387" dur="1" fill="hold">
                                          <p:stCondLst>
                                            <p:cond delay="0"/>
                                          </p:stCondLst>
                                        </p:cTn>
                                        <p:tgtEl>
                                          <p:spTgt spid="89371"/>
                                        </p:tgtEl>
                                        <p:attrNameLst>
                                          <p:attrName>style.visibility</p:attrName>
                                        </p:attrNameLst>
                                      </p:cBhvr>
                                      <p:to>
                                        <p:strVal val="visible"/>
                                      </p:to>
                                    </p:set>
                                  </p:childTnLst>
                                </p:cTn>
                              </p:par>
                            </p:childTnLst>
                          </p:cTn>
                        </p:par>
                        <p:par>
                          <p:cTn id="388" fill="hold">
                            <p:stCondLst>
                              <p:cond delay="6099"/>
                            </p:stCondLst>
                            <p:childTnLst>
                              <p:par>
                                <p:cTn id="389" presetID="1" presetClass="exit" presetSubtype="0" fill="hold" nodeType="afterEffect">
                                  <p:stCondLst>
                                    <p:cond delay="0"/>
                                  </p:stCondLst>
                                  <p:childTnLst>
                                    <p:set>
                                      <p:cBhvr>
                                        <p:cTn id="390" dur="1" fill="hold">
                                          <p:stCondLst>
                                            <p:cond delay="0"/>
                                          </p:stCondLst>
                                        </p:cTn>
                                        <p:tgtEl>
                                          <p:spTgt spid="89371"/>
                                        </p:tgtEl>
                                        <p:attrNameLst>
                                          <p:attrName>style.visibility</p:attrName>
                                        </p:attrNameLst>
                                      </p:cBhvr>
                                      <p:to>
                                        <p:strVal val="hidden"/>
                                      </p:to>
                                    </p:set>
                                  </p:childTnLst>
                                </p:cTn>
                              </p:par>
                            </p:childTnLst>
                          </p:cTn>
                        </p:par>
                        <p:par>
                          <p:cTn id="391" fill="hold">
                            <p:stCondLst>
                              <p:cond delay="6099"/>
                            </p:stCondLst>
                            <p:childTnLst>
                              <p:par>
                                <p:cTn id="392" presetID="1" presetClass="entr" presetSubtype="0" fill="hold" nodeType="afterEffect">
                                  <p:stCondLst>
                                    <p:cond delay="0"/>
                                  </p:stCondLst>
                                  <p:childTnLst>
                                    <p:set>
                                      <p:cBhvr>
                                        <p:cTn id="393" dur="1" fill="hold">
                                          <p:stCondLst>
                                            <p:cond delay="0"/>
                                          </p:stCondLst>
                                        </p:cTn>
                                        <p:tgtEl>
                                          <p:spTgt spid="89372"/>
                                        </p:tgtEl>
                                        <p:attrNameLst>
                                          <p:attrName>style.visibility</p:attrName>
                                        </p:attrNameLst>
                                      </p:cBhvr>
                                      <p:to>
                                        <p:strVal val="visible"/>
                                      </p:to>
                                    </p:set>
                                  </p:childTnLst>
                                </p:cTn>
                              </p:par>
                            </p:childTnLst>
                          </p:cTn>
                        </p:par>
                        <p:par>
                          <p:cTn id="394" fill="hold">
                            <p:stCondLst>
                              <p:cond delay="6199"/>
                            </p:stCondLst>
                            <p:childTnLst>
                              <p:par>
                                <p:cTn id="395" presetID="1" presetClass="exit" presetSubtype="0" fill="hold" nodeType="afterEffect">
                                  <p:stCondLst>
                                    <p:cond delay="0"/>
                                  </p:stCondLst>
                                  <p:childTnLst>
                                    <p:set>
                                      <p:cBhvr>
                                        <p:cTn id="396" dur="1" fill="hold">
                                          <p:stCondLst>
                                            <p:cond delay="0"/>
                                          </p:stCondLst>
                                        </p:cTn>
                                        <p:tgtEl>
                                          <p:spTgt spid="89372"/>
                                        </p:tgtEl>
                                        <p:attrNameLst>
                                          <p:attrName>style.visibility</p:attrName>
                                        </p:attrNameLst>
                                      </p:cBhvr>
                                      <p:to>
                                        <p:strVal val="hidden"/>
                                      </p:to>
                                    </p:set>
                                  </p:childTnLst>
                                </p:cTn>
                              </p:par>
                            </p:childTnLst>
                          </p:cTn>
                        </p:par>
                        <p:par>
                          <p:cTn id="397" fill="hold">
                            <p:stCondLst>
                              <p:cond delay="6199"/>
                            </p:stCondLst>
                            <p:childTnLst>
                              <p:par>
                                <p:cTn id="398" presetID="1" presetClass="entr" presetSubtype="0" fill="hold" nodeType="afterEffect">
                                  <p:stCondLst>
                                    <p:cond delay="0"/>
                                  </p:stCondLst>
                                  <p:childTnLst>
                                    <p:set>
                                      <p:cBhvr>
                                        <p:cTn id="399" dur="1" fill="hold">
                                          <p:stCondLst>
                                            <p:cond delay="0"/>
                                          </p:stCondLst>
                                        </p:cTn>
                                        <p:tgtEl>
                                          <p:spTgt spid="89373"/>
                                        </p:tgtEl>
                                        <p:attrNameLst>
                                          <p:attrName>style.visibility</p:attrName>
                                        </p:attrNameLst>
                                      </p:cBhvr>
                                      <p:to>
                                        <p:strVal val="visible"/>
                                      </p:to>
                                    </p:set>
                                  </p:childTnLst>
                                </p:cTn>
                              </p:par>
                            </p:childTnLst>
                          </p:cTn>
                        </p:par>
                        <p:par>
                          <p:cTn id="400" fill="hold">
                            <p:stCondLst>
                              <p:cond delay="6299"/>
                            </p:stCondLst>
                            <p:childTnLst>
                              <p:par>
                                <p:cTn id="401" presetID="1" presetClass="exit" presetSubtype="0" fill="hold" nodeType="afterEffect">
                                  <p:stCondLst>
                                    <p:cond delay="0"/>
                                  </p:stCondLst>
                                  <p:childTnLst>
                                    <p:set>
                                      <p:cBhvr>
                                        <p:cTn id="402" dur="1" fill="hold">
                                          <p:stCondLst>
                                            <p:cond delay="0"/>
                                          </p:stCondLst>
                                        </p:cTn>
                                        <p:tgtEl>
                                          <p:spTgt spid="89373"/>
                                        </p:tgtEl>
                                        <p:attrNameLst>
                                          <p:attrName>style.visibility</p:attrName>
                                        </p:attrNameLst>
                                      </p:cBhvr>
                                      <p:to>
                                        <p:strVal val="hidden"/>
                                      </p:to>
                                    </p:set>
                                  </p:childTnLst>
                                </p:cTn>
                              </p:par>
                            </p:childTnLst>
                          </p:cTn>
                        </p:par>
                        <p:par>
                          <p:cTn id="403" fill="hold">
                            <p:stCondLst>
                              <p:cond delay="6299"/>
                            </p:stCondLst>
                            <p:childTnLst>
                              <p:par>
                                <p:cTn id="404" presetID="1" presetClass="entr" presetSubtype="0" fill="hold" nodeType="afterEffect">
                                  <p:stCondLst>
                                    <p:cond delay="0"/>
                                  </p:stCondLst>
                                  <p:childTnLst>
                                    <p:set>
                                      <p:cBhvr>
                                        <p:cTn id="405" dur="1" fill="hold">
                                          <p:stCondLst>
                                            <p:cond delay="0"/>
                                          </p:stCondLst>
                                        </p:cTn>
                                        <p:tgtEl>
                                          <p:spTgt spid="89374"/>
                                        </p:tgtEl>
                                        <p:attrNameLst>
                                          <p:attrName>style.visibility</p:attrName>
                                        </p:attrNameLst>
                                      </p:cBhvr>
                                      <p:to>
                                        <p:strVal val="visible"/>
                                      </p:to>
                                    </p:set>
                                  </p:childTnLst>
                                </p:cTn>
                              </p:par>
                            </p:childTnLst>
                          </p:cTn>
                        </p:par>
                        <p:par>
                          <p:cTn id="406" fill="hold">
                            <p:stCondLst>
                              <p:cond delay="6399"/>
                            </p:stCondLst>
                            <p:childTnLst>
                              <p:par>
                                <p:cTn id="407" presetID="1" presetClass="exit" presetSubtype="0" fill="hold" nodeType="afterEffect">
                                  <p:stCondLst>
                                    <p:cond delay="0"/>
                                  </p:stCondLst>
                                  <p:childTnLst>
                                    <p:set>
                                      <p:cBhvr>
                                        <p:cTn id="408" dur="1" fill="hold">
                                          <p:stCondLst>
                                            <p:cond delay="0"/>
                                          </p:stCondLst>
                                        </p:cTn>
                                        <p:tgtEl>
                                          <p:spTgt spid="89374"/>
                                        </p:tgtEl>
                                        <p:attrNameLst>
                                          <p:attrName>style.visibility</p:attrName>
                                        </p:attrNameLst>
                                      </p:cBhvr>
                                      <p:to>
                                        <p:strVal val="hidden"/>
                                      </p:to>
                                    </p:set>
                                  </p:childTnLst>
                                </p:cTn>
                              </p:par>
                            </p:childTnLst>
                          </p:cTn>
                        </p:par>
                        <p:par>
                          <p:cTn id="409" fill="hold">
                            <p:stCondLst>
                              <p:cond delay="6399"/>
                            </p:stCondLst>
                            <p:childTnLst>
                              <p:par>
                                <p:cTn id="410" presetID="1" presetClass="entr" presetSubtype="0" fill="hold" nodeType="afterEffect">
                                  <p:stCondLst>
                                    <p:cond delay="0"/>
                                  </p:stCondLst>
                                  <p:childTnLst>
                                    <p:set>
                                      <p:cBhvr>
                                        <p:cTn id="411" dur="1" fill="hold">
                                          <p:stCondLst>
                                            <p:cond delay="0"/>
                                          </p:stCondLst>
                                        </p:cTn>
                                        <p:tgtEl>
                                          <p:spTgt spid="89375"/>
                                        </p:tgtEl>
                                        <p:attrNameLst>
                                          <p:attrName>style.visibility</p:attrName>
                                        </p:attrNameLst>
                                      </p:cBhvr>
                                      <p:to>
                                        <p:strVal val="visible"/>
                                      </p:to>
                                    </p:set>
                                  </p:childTnLst>
                                </p:cTn>
                              </p:par>
                            </p:childTnLst>
                          </p:cTn>
                        </p:par>
                        <p:par>
                          <p:cTn id="412" fill="hold">
                            <p:stCondLst>
                              <p:cond delay="6499"/>
                            </p:stCondLst>
                            <p:childTnLst>
                              <p:par>
                                <p:cTn id="413" presetID="1" presetClass="exit" presetSubtype="0" fill="hold" nodeType="afterEffect">
                                  <p:stCondLst>
                                    <p:cond delay="0"/>
                                  </p:stCondLst>
                                  <p:childTnLst>
                                    <p:set>
                                      <p:cBhvr>
                                        <p:cTn id="414" dur="1" fill="hold">
                                          <p:stCondLst>
                                            <p:cond delay="0"/>
                                          </p:stCondLst>
                                        </p:cTn>
                                        <p:tgtEl>
                                          <p:spTgt spid="89375"/>
                                        </p:tgtEl>
                                        <p:attrNameLst>
                                          <p:attrName>style.visibility</p:attrName>
                                        </p:attrNameLst>
                                      </p:cBhvr>
                                      <p:to>
                                        <p:strVal val="hidden"/>
                                      </p:to>
                                    </p:set>
                                  </p:childTnLst>
                                </p:cTn>
                              </p:par>
                            </p:childTnLst>
                          </p:cTn>
                        </p:par>
                        <p:par>
                          <p:cTn id="415" fill="hold">
                            <p:stCondLst>
                              <p:cond delay="6499"/>
                            </p:stCondLst>
                            <p:childTnLst>
                              <p:par>
                                <p:cTn id="416" presetID="1" presetClass="entr" presetSubtype="0" fill="hold" nodeType="afterEffect">
                                  <p:stCondLst>
                                    <p:cond delay="0"/>
                                  </p:stCondLst>
                                  <p:childTnLst>
                                    <p:set>
                                      <p:cBhvr>
                                        <p:cTn id="417" dur="1" fill="hold">
                                          <p:stCondLst>
                                            <p:cond delay="0"/>
                                          </p:stCondLst>
                                        </p:cTn>
                                        <p:tgtEl>
                                          <p:spTgt spid="89376"/>
                                        </p:tgtEl>
                                        <p:attrNameLst>
                                          <p:attrName>style.visibility</p:attrName>
                                        </p:attrNameLst>
                                      </p:cBhvr>
                                      <p:to>
                                        <p:strVal val="visible"/>
                                      </p:to>
                                    </p:set>
                                  </p:childTnLst>
                                </p:cTn>
                              </p:par>
                            </p:childTnLst>
                          </p:cTn>
                        </p:par>
                        <p:par>
                          <p:cTn id="418" fill="hold">
                            <p:stCondLst>
                              <p:cond delay="6599"/>
                            </p:stCondLst>
                            <p:childTnLst>
                              <p:par>
                                <p:cTn id="419" presetID="1" presetClass="exit" presetSubtype="0" fill="hold" nodeType="afterEffect">
                                  <p:stCondLst>
                                    <p:cond delay="0"/>
                                  </p:stCondLst>
                                  <p:childTnLst>
                                    <p:set>
                                      <p:cBhvr>
                                        <p:cTn id="420" dur="1" fill="hold">
                                          <p:stCondLst>
                                            <p:cond delay="0"/>
                                          </p:stCondLst>
                                        </p:cTn>
                                        <p:tgtEl>
                                          <p:spTgt spid="89376"/>
                                        </p:tgtEl>
                                        <p:attrNameLst>
                                          <p:attrName>style.visibility</p:attrName>
                                        </p:attrNameLst>
                                      </p:cBhvr>
                                      <p:to>
                                        <p:strVal val="hidden"/>
                                      </p:to>
                                    </p:set>
                                  </p:childTnLst>
                                </p:cTn>
                              </p:par>
                            </p:childTnLst>
                          </p:cTn>
                        </p:par>
                        <p:par>
                          <p:cTn id="421" fill="hold">
                            <p:stCondLst>
                              <p:cond delay="6599"/>
                            </p:stCondLst>
                            <p:childTnLst>
                              <p:par>
                                <p:cTn id="422" presetID="1" presetClass="entr" presetSubtype="0" fill="hold" nodeType="afterEffect">
                                  <p:stCondLst>
                                    <p:cond delay="0"/>
                                  </p:stCondLst>
                                  <p:childTnLst>
                                    <p:set>
                                      <p:cBhvr>
                                        <p:cTn id="423" dur="1" fill="hold">
                                          <p:stCondLst>
                                            <p:cond delay="0"/>
                                          </p:stCondLst>
                                        </p:cTn>
                                        <p:tgtEl>
                                          <p:spTgt spid="89377"/>
                                        </p:tgtEl>
                                        <p:attrNameLst>
                                          <p:attrName>style.visibility</p:attrName>
                                        </p:attrNameLst>
                                      </p:cBhvr>
                                      <p:to>
                                        <p:strVal val="visible"/>
                                      </p:to>
                                    </p:set>
                                  </p:childTnLst>
                                </p:cTn>
                              </p:par>
                            </p:childTnLst>
                          </p:cTn>
                        </p:par>
                        <p:par>
                          <p:cTn id="424" fill="hold">
                            <p:stCondLst>
                              <p:cond delay="6699"/>
                            </p:stCondLst>
                            <p:childTnLst>
                              <p:par>
                                <p:cTn id="425" presetID="1" presetClass="exit" presetSubtype="0" fill="hold" nodeType="afterEffect">
                                  <p:stCondLst>
                                    <p:cond delay="0"/>
                                  </p:stCondLst>
                                  <p:childTnLst>
                                    <p:set>
                                      <p:cBhvr>
                                        <p:cTn id="426" dur="1" fill="hold">
                                          <p:stCondLst>
                                            <p:cond delay="0"/>
                                          </p:stCondLst>
                                        </p:cTn>
                                        <p:tgtEl>
                                          <p:spTgt spid="89377"/>
                                        </p:tgtEl>
                                        <p:attrNameLst>
                                          <p:attrName>style.visibility</p:attrName>
                                        </p:attrNameLst>
                                      </p:cBhvr>
                                      <p:to>
                                        <p:strVal val="hidden"/>
                                      </p:to>
                                    </p:set>
                                  </p:childTnLst>
                                </p:cTn>
                              </p:par>
                            </p:childTnLst>
                          </p:cTn>
                        </p:par>
                        <p:par>
                          <p:cTn id="427" fill="hold">
                            <p:stCondLst>
                              <p:cond delay="6699"/>
                            </p:stCondLst>
                            <p:childTnLst>
                              <p:par>
                                <p:cTn id="428" presetID="1" presetClass="entr" presetSubtype="0" fill="hold" nodeType="afterEffect">
                                  <p:stCondLst>
                                    <p:cond delay="0"/>
                                  </p:stCondLst>
                                  <p:childTnLst>
                                    <p:set>
                                      <p:cBhvr>
                                        <p:cTn id="429" dur="1" fill="hold">
                                          <p:stCondLst>
                                            <p:cond delay="0"/>
                                          </p:stCondLst>
                                        </p:cTn>
                                        <p:tgtEl>
                                          <p:spTgt spid="89378"/>
                                        </p:tgtEl>
                                        <p:attrNameLst>
                                          <p:attrName>style.visibility</p:attrName>
                                        </p:attrNameLst>
                                      </p:cBhvr>
                                      <p:to>
                                        <p:strVal val="visible"/>
                                      </p:to>
                                    </p:set>
                                  </p:childTnLst>
                                </p:cTn>
                              </p:par>
                            </p:childTnLst>
                          </p:cTn>
                        </p:par>
                        <p:par>
                          <p:cTn id="430" fill="hold">
                            <p:stCondLst>
                              <p:cond delay="6799"/>
                            </p:stCondLst>
                            <p:childTnLst>
                              <p:par>
                                <p:cTn id="431" presetID="1" presetClass="exit" presetSubtype="0" fill="hold" nodeType="afterEffect">
                                  <p:stCondLst>
                                    <p:cond delay="0"/>
                                  </p:stCondLst>
                                  <p:childTnLst>
                                    <p:set>
                                      <p:cBhvr>
                                        <p:cTn id="432" dur="1" fill="hold">
                                          <p:stCondLst>
                                            <p:cond delay="0"/>
                                          </p:stCondLst>
                                        </p:cTn>
                                        <p:tgtEl>
                                          <p:spTgt spid="89378"/>
                                        </p:tgtEl>
                                        <p:attrNameLst>
                                          <p:attrName>style.visibility</p:attrName>
                                        </p:attrNameLst>
                                      </p:cBhvr>
                                      <p:to>
                                        <p:strVal val="hidden"/>
                                      </p:to>
                                    </p:set>
                                  </p:childTnLst>
                                </p:cTn>
                              </p:par>
                            </p:childTnLst>
                          </p:cTn>
                        </p:par>
                        <p:par>
                          <p:cTn id="433" fill="hold">
                            <p:stCondLst>
                              <p:cond delay="6799"/>
                            </p:stCondLst>
                            <p:childTnLst>
                              <p:par>
                                <p:cTn id="434" presetID="1" presetClass="entr" presetSubtype="0" fill="hold" nodeType="afterEffect">
                                  <p:stCondLst>
                                    <p:cond delay="0"/>
                                  </p:stCondLst>
                                  <p:childTnLst>
                                    <p:set>
                                      <p:cBhvr>
                                        <p:cTn id="435" dur="1" fill="hold">
                                          <p:stCondLst>
                                            <p:cond delay="0"/>
                                          </p:stCondLst>
                                        </p:cTn>
                                        <p:tgtEl>
                                          <p:spTgt spid="89379"/>
                                        </p:tgtEl>
                                        <p:attrNameLst>
                                          <p:attrName>style.visibility</p:attrName>
                                        </p:attrNameLst>
                                      </p:cBhvr>
                                      <p:to>
                                        <p:strVal val="visible"/>
                                      </p:to>
                                    </p:set>
                                  </p:childTnLst>
                                </p:cTn>
                              </p:par>
                            </p:childTnLst>
                          </p:cTn>
                        </p:par>
                        <p:par>
                          <p:cTn id="436" fill="hold">
                            <p:stCondLst>
                              <p:cond delay="6899"/>
                            </p:stCondLst>
                            <p:childTnLst>
                              <p:par>
                                <p:cTn id="437" presetID="1" presetClass="exit" presetSubtype="0" fill="hold" nodeType="afterEffect">
                                  <p:stCondLst>
                                    <p:cond delay="0"/>
                                  </p:stCondLst>
                                  <p:childTnLst>
                                    <p:set>
                                      <p:cBhvr>
                                        <p:cTn id="438" dur="1" fill="hold">
                                          <p:stCondLst>
                                            <p:cond delay="0"/>
                                          </p:stCondLst>
                                        </p:cTn>
                                        <p:tgtEl>
                                          <p:spTgt spid="89379"/>
                                        </p:tgtEl>
                                        <p:attrNameLst>
                                          <p:attrName>style.visibility</p:attrName>
                                        </p:attrNameLst>
                                      </p:cBhvr>
                                      <p:to>
                                        <p:strVal val="hidden"/>
                                      </p:to>
                                    </p:set>
                                  </p:childTnLst>
                                </p:cTn>
                              </p:par>
                            </p:childTnLst>
                          </p:cTn>
                        </p:par>
                        <p:par>
                          <p:cTn id="439" fill="hold">
                            <p:stCondLst>
                              <p:cond delay="6899"/>
                            </p:stCondLst>
                            <p:childTnLst>
                              <p:par>
                                <p:cTn id="440" presetID="1" presetClass="entr" presetSubtype="0" fill="hold" nodeType="afterEffect">
                                  <p:stCondLst>
                                    <p:cond delay="0"/>
                                  </p:stCondLst>
                                  <p:childTnLst>
                                    <p:set>
                                      <p:cBhvr>
                                        <p:cTn id="441" dur="1" fill="hold">
                                          <p:stCondLst>
                                            <p:cond delay="0"/>
                                          </p:stCondLst>
                                        </p:cTn>
                                        <p:tgtEl>
                                          <p:spTgt spid="89380"/>
                                        </p:tgtEl>
                                        <p:attrNameLst>
                                          <p:attrName>style.visibility</p:attrName>
                                        </p:attrNameLst>
                                      </p:cBhvr>
                                      <p:to>
                                        <p:strVal val="visible"/>
                                      </p:to>
                                    </p:set>
                                  </p:childTnLst>
                                </p:cTn>
                              </p:par>
                            </p:childTnLst>
                          </p:cTn>
                        </p:par>
                        <p:par>
                          <p:cTn id="442" fill="hold">
                            <p:stCondLst>
                              <p:cond delay="6999"/>
                            </p:stCondLst>
                            <p:childTnLst>
                              <p:par>
                                <p:cTn id="443" presetID="1" presetClass="exit" presetSubtype="0" fill="hold" nodeType="afterEffect">
                                  <p:stCondLst>
                                    <p:cond delay="0"/>
                                  </p:stCondLst>
                                  <p:childTnLst>
                                    <p:set>
                                      <p:cBhvr>
                                        <p:cTn id="444" dur="1" fill="hold">
                                          <p:stCondLst>
                                            <p:cond delay="0"/>
                                          </p:stCondLst>
                                        </p:cTn>
                                        <p:tgtEl>
                                          <p:spTgt spid="89380"/>
                                        </p:tgtEl>
                                        <p:attrNameLst>
                                          <p:attrName>style.visibility</p:attrName>
                                        </p:attrNameLst>
                                      </p:cBhvr>
                                      <p:to>
                                        <p:strVal val="hidden"/>
                                      </p:to>
                                    </p:set>
                                  </p:childTnLst>
                                </p:cTn>
                              </p:par>
                            </p:childTnLst>
                          </p:cTn>
                        </p:par>
                        <p:par>
                          <p:cTn id="445" fill="hold">
                            <p:stCondLst>
                              <p:cond delay="6999"/>
                            </p:stCondLst>
                            <p:childTnLst>
                              <p:par>
                                <p:cTn id="446" presetID="1" presetClass="entr" presetSubtype="0" fill="hold" nodeType="afterEffect">
                                  <p:stCondLst>
                                    <p:cond delay="0"/>
                                  </p:stCondLst>
                                  <p:childTnLst>
                                    <p:set>
                                      <p:cBhvr>
                                        <p:cTn id="447" dur="1" fill="hold">
                                          <p:stCondLst>
                                            <p:cond delay="0"/>
                                          </p:stCondLst>
                                        </p:cTn>
                                        <p:tgtEl>
                                          <p:spTgt spid="89381"/>
                                        </p:tgtEl>
                                        <p:attrNameLst>
                                          <p:attrName>style.visibility</p:attrName>
                                        </p:attrNameLst>
                                      </p:cBhvr>
                                      <p:to>
                                        <p:strVal val="visible"/>
                                      </p:to>
                                    </p:set>
                                  </p:childTnLst>
                                </p:cTn>
                              </p:par>
                            </p:childTnLst>
                          </p:cTn>
                        </p:par>
                        <p:par>
                          <p:cTn id="448" fill="hold">
                            <p:stCondLst>
                              <p:cond delay="7099"/>
                            </p:stCondLst>
                            <p:childTnLst>
                              <p:par>
                                <p:cTn id="449" presetID="1" presetClass="exit" presetSubtype="0" fill="hold" nodeType="afterEffect">
                                  <p:stCondLst>
                                    <p:cond delay="0"/>
                                  </p:stCondLst>
                                  <p:childTnLst>
                                    <p:set>
                                      <p:cBhvr>
                                        <p:cTn id="450" dur="1" fill="hold">
                                          <p:stCondLst>
                                            <p:cond delay="0"/>
                                          </p:stCondLst>
                                        </p:cTn>
                                        <p:tgtEl>
                                          <p:spTgt spid="89381"/>
                                        </p:tgtEl>
                                        <p:attrNameLst>
                                          <p:attrName>style.visibility</p:attrName>
                                        </p:attrNameLst>
                                      </p:cBhvr>
                                      <p:to>
                                        <p:strVal val="hidden"/>
                                      </p:to>
                                    </p:set>
                                  </p:childTnLst>
                                </p:cTn>
                              </p:par>
                            </p:childTnLst>
                          </p:cTn>
                        </p:par>
                        <p:par>
                          <p:cTn id="451" fill="hold">
                            <p:stCondLst>
                              <p:cond delay="7099"/>
                            </p:stCondLst>
                            <p:childTnLst>
                              <p:par>
                                <p:cTn id="452" presetID="1" presetClass="entr" presetSubtype="0" fill="hold" nodeType="afterEffect">
                                  <p:stCondLst>
                                    <p:cond delay="0"/>
                                  </p:stCondLst>
                                  <p:childTnLst>
                                    <p:set>
                                      <p:cBhvr>
                                        <p:cTn id="453" dur="1" fill="hold">
                                          <p:stCondLst>
                                            <p:cond delay="0"/>
                                          </p:stCondLst>
                                        </p:cTn>
                                        <p:tgtEl>
                                          <p:spTgt spid="89382"/>
                                        </p:tgtEl>
                                        <p:attrNameLst>
                                          <p:attrName>style.visibility</p:attrName>
                                        </p:attrNameLst>
                                      </p:cBhvr>
                                      <p:to>
                                        <p:strVal val="visible"/>
                                      </p:to>
                                    </p:set>
                                  </p:childTnLst>
                                </p:cTn>
                              </p:par>
                            </p:childTnLst>
                          </p:cTn>
                        </p:par>
                        <p:par>
                          <p:cTn id="454" fill="hold">
                            <p:stCondLst>
                              <p:cond delay="7199"/>
                            </p:stCondLst>
                            <p:childTnLst>
                              <p:par>
                                <p:cTn id="455" presetID="1" presetClass="exit" presetSubtype="0" fill="hold" nodeType="afterEffect">
                                  <p:stCondLst>
                                    <p:cond delay="0"/>
                                  </p:stCondLst>
                                  <p:childTnLst>
                                    <p:set>
                                      <p:cBhvr>
                                        <p:cTn id="456" dur="1" fill="hold">
                                          <p:stCondLst>
                                            <p:cond delay="0"/>
                                          </p:stCondLst>
                                        </p:cTn>
                                        <p:tgtEl>
                                          <p:spTgt spid="89382"/>
                                        </p:tgtEl>
                                        <p:attrNameLst>
                                          <p:attrName>style.visibility</p:attrName>
                                        </p:attrNameLst>
                                      </p:cBhvr>
                                      <p:to>
                                        <p:strVal val="hidden"/>
                                      </p:to>
                                    </p:set>
                                  </p:childTnLst>
                                </p:cTn>
                              </p:par>
                            </p:childTnLst>
                          </p:cTn>
                        </p:par>
                        <p:par>
                          <p:cTn id="457" fill="hold">
                            <p:stCondLst>
                              <p:cond delay="7199"/>
                            </p:stCondLst>
                            <p:childTnLst>
                              <p:par>
                                <p:cTn id="458" presetID="1" presetClass="entr" presetSubtype="0" fill="hold" nodeType="afterEffect">
                                  <p:stCondLst>
                                    <p:cond delay="0"/>
                                  </p:stCondLst>
                                  <p:childTnLst>
                                    <p:set>
                                      <p:cBhvr>
                                        <p:cTn id="459" dur="1" fill="hold">
                                          <p:stCondLst>
                                            <p:cond delay="0"/>
                                          </p:stCondLst>
                                        </p:cTn>
                                        <p:tgtEl>
                                          <p:spTgt spid="89383"/>
                                        </p:tgtEl>
                                        <p:attrNameLst>
                                          <p:attrName>style.visibility</p:attrName>
                                        </p:attrNameLst>
                                      </p:cBhvr>
                                      <p:to>
                                        <p:strVal val="visible"/>
                                      </p:to>
                                    </p:set>
                                  </p:childTnLst>
                                </p:cTn>
                              </p:par>
                            </p:childTnLst>
                          </p:cTn>
                        </p:par>
                        <p:par>
                          <p:cTn id="460" fill="hold">
                            <p:stCondLst>
                              <p:cond delay="7299"/>
                            </p:stCondLst>
                            <p:childTnLst>
                              <p:par>
                                <p:cTn id="461" presetID="1" presetClass="exit" presetSubtype="0" fill="hold" nodeType="afterEffect">
                                  <p:stCondLst>
                                    <p:cond delay="0"/>
                                  </p:stCondLst>
                                  <p:childTnLst>
                                    <p:set>
                                      <p:cBhvr>
                                        <p:cTn id="462" dur="1" fill="hold">
                                          <p:stCondLst>
                                            <p:cond delay="0"/>
                                          </p:stCondLst>
                                        </p:cTn>
                                        <p:tgtEl>
                                          <p:spTgt spid="89383"/>
                                        </p:tgtEl>
                                        <p:attrNameLst>
                                          <p:attrName>style.visibility</p:attrName>
                                        </p:attrNameLst>
                                      </p:cBhvr>
                                      <p:to>
                                        <p:strVal val="hidden"/>
                                      </p:to>
                                    </p:set>
                                  </p:childTnLst>
                                </p:cTn>
                              </p:par>
                            </p:childTnLst>
                          </p:cTn>
                        </p:par>
                        <p:par>
                          <p:cTn id="463" fill="hold">
                            <p:stCondLst>
                              <p:cond delay="7299"/>
                            </p:stCondLst>
                            <p:childTnLst>
                              <p:par>
                                <p:cTn id="464" presetID="1" presetClass="entr" presetSubtype="0" fill="hold" nodeType="afterEffect">
                                  <p:stCondLst>
                                    <p:cond delay="0"/>
                                  </p:stCondLst>
                                  <p:childTnLst>
                                    <p:set>
                                      <p:cBhvr>
                                        <p:cTn id="465" dur="1" fill="hold">
                                          <p:stCondLst>
                                            <p:cond delay="0"/>
                                          </p:stCondLst>
                                        </p:cTn>
                                        <p:tgtEl>
                                          <p:spTgt spid="89384"/>
                                        </p:tgtEl>
                                        <p:attrNameLst>
                                          <p:attrName>style.visibility</p:attrName>
                                        </p:attrNameLst>
                                      </p:cBhvr>
                                      <p:to>
                                        <p:strVal val="visible"/>
                                      </p:to>
                                    </p:set>
                                  </p:childTnLst>
                                </p:cTn>
                              </p:par>
                            </p:childTnLst>
                          </p:cTn>
                        </p:par>
                        <p:par>
                          <p:cTn id="466" fill="hold">
                            <p:stCondLst>
                              <p:cond delay="7399"/>
                            </p:stCondLst>
                            <p:childTnLst>
                              <p:par>
                                <p:cTn id="467" presetID="1" presetClass="exit" presetSubtype="0" fill="hold" nodeType="afterEffect">
                                  <p:stCondLst>
                                    <p:cond delay="0"/>
                                  </p:stCondLst>
                                  <p:childTnLst>
                                    <p:set>
                                      <p:cBhvr>
                                        <p:cTn id="468" dur="1" fill="hold">
                                          <p:stCondLst>
                                            <p:cond delay="0"/>
                                          </p:stCondLst>
                                        </p:cTn>
                                        <p:tgtEl>
                                          <p:spTgt spid="89384"/>
                                        </p:tgtEl>
                                        <p:attrNameLst>
                                          <p:attrName>style.visibility</p:attrName>
                                        </p:attrNameLst>
                                      </p:cBhvr>
                                      <p:to>
                                        <p:strVal val="hidden"/>
                                      </p:to>
                                    </p:set>
                                  </p:childTnLst>
                                </p:cTn>
                              </p:par>
                            </p:childTnLst>
                          </p:cTn>
                        </p:par>
                        <p:par>
                          <p:cTn id="469" fill="hold">
                            <p:stCondLst>
                              <p:cond delay="7399"/>
                            </p:stCondLst>
                            <p:childTnLst>
                              <p:par>
                                <p:cTn id="470" presetID="1" presetClass="entr" presetSubtype="0" fill="hold" nodeType="afterEffect">
                                  <p:stCondLst>
                                    <p:cond delay="0"/>
                                  </p:stCondLst>
                                  <p:childTnLst>
                                    <p:set>
                                      <p:cBhvr>
                                        <p:cTn id="471" dur="1" fill="hold">
                                          <p:stCondLst>
                                            <p:cond delay="0"/>
                                          </p:stCondLst>
                                        </p:cTn>
                                        <p:tgtEl>
                                          <p:spTgt spid="89385"/>
                                        </p:tgtEl>
                                        <p:attrNameLst>
                                          <p:attrName>style.visibility</p:attrName>
                                        </p:attrNameLst>
                                      </p:cBhvr>
                                      <p:to>
                                        <p:strVal val="visible"/>
                                      </p:to>
                                    </p:set>
                                  </p:childTnLst>
                                </p:cTn>
                              </p:par>
                            </p:childTnLst>
                          </p:cTn>
                        </p:par>
                        <p:par>
                          <p:cTn id="472" fill="hold">
                            <p:stCondLst>
                              <p:cond delay="7499"/>
                            </p:stCondLst>
                            <p:childTnLst>
                              <p:par>
                                <p:cTn id="473" presetID="1" presetClass="exit" presetSubtype="0" fill="hold" nodeType="afterEffect">
                                  <p:stCondLst>
                                    <p:cond delay="0"/>
                                  </p:stCondLst>
                                  <p:childTnLst>
                                    <p:set>
                                      <p:cBhvr>
                                        <p:cTn id="474" dur="1" fill="hold">
                                          <p:stCondLst>
                                            <p:cond delay="0"/>
                                          </p:stCondLst>
                                        </p:cTn>
                                        <p:tgtEl>
                                          <p:spTgt spid="89385"/>
                                        </p:tgtEl>
                                        <p:attrNameLst>
                                          <p:attrName>style.visibility</p:attrName>
                                        </p:attrNameLst>
                                      </p:cBhvr>
                                      <p:to>
                                        <p:strVal val="hidden"/>
                                      </p:to>
                                    </p:set>
                                  </p:childTnLst>
                                </p:cTn>
                              </p:par>
                            </p:childTnLst>
                          </p:cTn>
                        </p:par>
                        <p:par>
                          <p:cTn id="475" fill="hold">
                            <p:stCondLst>
                              <p:cond delay="7499"/>
                            </p:stCondLst>
                            <p:childTnLst>
                              <p:par>
                                <p:cTn id="476" presetID="1" presetClass="entr" presetSubtype="0" fill="hold" nodeType="afterEffect">
                                  <p:stCondLst>
                                    <p:cond delay="0"/>
                                  </p:stCondLst>
                                  <p:childTnLst>
                                    <p:set>
                                      <p:cBhvr>
                                        <p:cTn id="477" dur="1" fill="hold">
                                          <p:stCondLst>
                                            <p:cond delay="0"/>
                                          </p:stCondLst>
                                        </p:cTn>
                                        <p:tgtEl>
                                          <p:spTgt spid="89386"/>
                                        </p:tgtEl>
                                        <p:attrNameLst>
                                          <p:attrName>style.visibility</p:attrName>
                                        </p:attrNameLst>
                                      </p:cBhvr>
                                      <p:to>
                                        <p:strVal val="visible"/>
                                      </p:to>
                                    </p:set>
                                  </p:childTnLst>
                                </p:cTn>
                              </p:par>
                            </p:childTnLst>
                          </p:cTn>
                        </p:par>
                        <p:par>
                          <p:cTn id="478" fill="hold">
                            <p:stCondLst>
                              <p:cond delay="7599"/>
                            </p:stCondLst>
                            <p:childTnLst>
                              <p:par>
                                <p:cTn id="479" presetID="1" presetClass="exit" presetSubtype="0" fill="hold" nodeType="afterEffect">
                                  <p:stCondLst>
                                    <p:cond delay="0"/>
                                  </p:stCondLst>
                                  <p:childTnLst>
                                    <p:set>
                                      <p:cBhvr>
                                        <p:cTn id="480" dur="1" fill="hold">
                                          <p:stCondLst>
                                            <p:cond delay="0"/>
                                          </p:stCondLst>
                                        </p:cTn>
                                        <p:tgtEl>
                                          <p:spTgt spid="89386"/>
                                        </p:tgtEl>
                                        <p:attrNameLst>
                                          <p:attrName>style.visibility</p:attrName>
                                        </p:attrNameLst>
                                      </p:cBhvr>
                                      <p:to>
                                        <p:strVal val="hidden"/>
                                      </p:to>
                                    </p:set>
                                  </p:childTnLst>
                                </p:cTn>
                              </p:par>
                            </p:childTnLst>
                          </p:cTn>
                        </p:par>
                        <p:par>
                          <p:cTn id="481" fill="hold">
                            <p:stCondLst>
                              <p:cond delay="7599"/>
                            </p:stCondLst>
                            <p:childTnLst>
                              <p:par>
                                <p:cTn id="482" presetID="1" presetClass="entr" presetSubtype="0" fill="hold" nodeType="afterEffect">
                                  <p:stCondLst>
                                    <p:cond delay="0"/>
                                  </p:stCondLst>
                                  <p:childTnLst>
                                    <p:set>
                                      <p:cBhvr>
                                        <p:cTn id="483" dur="1" fill="hold">
                                          <p:stCondLst>
                                            <p:cond delay="0"/>
                                          </p:stCondLst>
                                        </p:cTn>
                                        <p:tgtEl>
                                          <p:spTgt spid="89387"/>
                                        </p:tgtEl>
                                        <p:attrNameLst>
                                          <p:attrName>style.visibility</p:attrName>
                                        </p:attrNameLst>
                                      </p:cBhvr>
                                      <p:to>
                                        <p:strVal val="visible"/>
                                      </p:to>
                                    </p:set>
                                  </p:childTnLst>
                                </p:cTn>
                              </p:par>
                            </p:childTnLst>
                          </p:cTn>
                        </p:par>
                        <p:par>
                          <p:cTn id="484" fill="hold">
                            <p:stCondLst>
                              <p:cond delay="7699"/>
                            </p:stCondLst>
                            <p:childTnLst>
                              <p:par>
                                <p:cTn id="485" presetID="1" presetClass="exit" presetSubtype="0" fill="hold" nodeType="afterEffect">
                                  <p:stCondLst>
                                    <p:cond delay="0"/>
                                  </p:stCondLst>
                                  <p:childTnLst>
                                    <p:set>
                                      <p:cBhvr>
                                        <p:cTn id="486" dur="1" fill="hold">
                                          <p:stCondLst>
                                            <p:cond delay="0"/>
                                          </p:stCondLst>
                                        </p:cTn>
                                        <p:tgtEl>
                                          <p:spTgt spid="89387"/>
                                        </p:tgtEl>
                                        <p:attrNameLst>
                                          <p:attrName>style.visibility</p:attrName>
                                        </p:attrNameLst>
                                      </p:cBhvr>
                                      <p:to>
                                        <p:strVal val="hidden"/>
                                      </p:to>
                                    </p:set>
                                  </p:childTnLst>
                                </p:cTn>
                              </p:par>
                            </p:childTnLst>
                          </p:cTn>
                        </p:par>
                        <p:par>
                          <p:cTn id="487" fill="hold">
                            <p:stCondLst>
                              <p:cond delay="7699"/>
                            </p:stCondLst>
                            <p:childTnLst>
                              <p:par>
                                <p:cTn id="488" presetID="1" presetClass="entr" presetSubtype="0" fill="hold" nodeType="afterEffect">
                                  <p:stCondLst>
                                    <p:cond delay="0"/>
                                  </p:stCondLst>
                                  <p:childTnLst>
                                    <p:set>
                                      <p:cBhvr>
                                        <p:cTn id="489" dur="1" fill="hold">
                                          <p:stCondLst>
                                            <p:cond delay="0"/>
                                          </p:stCondLst>
                                        </p:cTn>
                                        <p:tgtEl>
                                          <p:spTgt spid="89388"/>
                                        </p:tgtEl>
                                        <p:attrNameLst>
                                          <p:attrName>style.visibility</p:attrName>
                                        </p:attrNameLst>
                                      </p:cBhvr>
                                      <p:to>
                                        <p:strVal val="visible"/>
                                      </p:to>
                                    </p:set>
                                  </p:childTnLst>
                                </p:cTn>
                              </p:par>
                            </p:childTnLst>
                          </p:cTn>
                        </p:par>
                        <p:par>
                          <p:cTn id="490" fill="hold">
                            <p:stCondLst>
                              <p:cond delay="7799"/>
                            </p:stCondLst>
                            <p:childTnLst>
                              <p:par>
                                <p:cTn id="491" presetID="1" presetClass="exit" presetSubtype="0" fill="hold" nodeType="afterEffect">
                                  <p:stCondLst>
                                    <p:cond delay="0"/>
                                  </p:stCondLst>
                                  <p:childTnLst>
                                    <p:set>
                                      <p:cBhvr>
                                        <p:cTn id="492" dur="1" fill="hold">
                                          <p:stCondLst>
                                            <p:cond delay="0"/>
                                          </p:stCondLst>
                                        </p:cTn>
                                        <p:tgtEl>
                                          <p:spTgt spid="89388"/>
                                        </p:tgtEl>
                                        <p:attrNameLst>
                                          <p:attrName>style.visibility</p:attrName>
                                        </p:attrNameLst>
                                      </p:cBhvr>
                                      <p:to>
                                        <p:strVal val="hidden"/>
                                      </p:to>
                                    </p:set>
                                  </p:childTnLst>
                                </p:cTn>
                              </p:par>
                            </p:childTnLst>
                          </p:cTn>
                        </p:par>
                        <p:par>
                          <p:cTn id="493" fill="hold">
                            <p:stCondLst>
                              <p:cond delay="7799"/>
                            </p:stCondLst>
                            <p:childTnLst>
                              <p:par>
                                <p:cTn id="494" presetID="1" presetClass="entr" presetSubtype="0" fill="hold" nodeType="afterEffect">
                                  <p:stCondLst>
                                    <p:cond delay="0"/>
                                  </p:stCondLst>
                                  <p:childTnLst>
                                    <p:set>
                                      <p:cBhvr>
                                        <p:cTn id="495" dur="1" fill="hold">
                                          <p:stCondLst>
                                            <p:cond delay="0"/>
                                          </p:stCondLst>
                                        </p:cTn>
                                        <p:tgtEl>
                                          <p:spTgt spid="89389"/>
                                        </p:tgtEl>
                                        <p:attrNameLst>
                                          <p:attrName>style.visibility</p:attrName>
                                        </p:attrNameLst>
                                      </p:cBhvr>
                                      <p:to>
                                        <p:strVal val="visible"/>
                                      </p:to>
                                    </p:set>
                                  </p:childTnLst>
                                </p:cTn>
                              </p:par>
                            </p:childTnLst>
                          </p:cTn>
                        </p:par>
                        <p:par>
                          <p:cTn id="496" fill="hold">
                            <p:stCondLst>
                              <p:cond delay="7899"/>
                            </p:stCondLst>
                            <p:childTnLst>
                              <p:par>
                                <p:cTn id="497" presetID="1" presetClass="exit" presetSubtype="0" fill="hold" nodeType="afterEffect">
                                  <p:stCondLst>
                                    <p:cond delay="0"/>
                                  </p:stCondLst>
                                  <p:childTnLst>
                                    <p:set>
                                      <p:cBhvr>
                                        <p:cTn id="498" dur="1" fill="hold">
                                          <p:stCondLst>
                                            <p:cond delay="0"/>
                                          </p:stCondLst>
                                        </p:cTn>
                                        <p:tgtEl>
                                          <p:spTgt spid="89389"/>
                                        </p:tgtEl>
                                        <p:attrNameLst>
                                          <p:attrName>style.visibility</p:attrName>
                                        </p:attrNameLst>
                                      </p:cBhvr>
                                      <p:to>
                                        <p:strVal val="hidden"/>
                                      </p:to>
                                    </p:set>
                                  </p:childTnLst>
                                </p:cTn>
                              </p:par>
                            </p:childTnLst>
                          </p:cTn>
                        </p:par>
                        <p:par>
                          <p:cTn id="499" fill="hold">
                            <p:stCondLst>
                              <p:cond delay="7899"/>
                            </p:stCondLst>
                            <p:childTnLst>
                              <p:par>
                                <p:cTn id="500" presetID="1" presetClass="entr" presetSubtype="0" fill="hold" nodeType="afterEffect">
                                  <p:stCondLst>
                                    <p:cond delay="0"/>
                                  </p:stCondLst>
                                  <p:childTnLst>
                                    <p:set>
                                      <p:cBhvr>
                                        <p:cTn id="501" dur="1" fill="hold">
                                          <p:stCondLst>
                                            <p:cond delay="0"/>
                                          </p:stCondLst>
                                        </p:cTn>
                                        <p:tgtEl>
                                          <p:spTgt spid="89390"/>
                                        </p:tgtEl>
                                        <p:attrNameLst>
                                          <p:attrName>style.visibility</p:attrName>
                                        </p:attrNameLst>
                                      </p:cBhvr>
                                      <p:to>
                                        <p:strVal val="visible"/>
                                      </p:to>
                                    </p:set>
                                  </p:childTnLst>
                                </p:cTn>
                              </p:par>
                            </p:childTnLst>
                          </p:cTn>
                        </p:par>
                        <p:par>
                          <p:cTn id="502" fill="hold">
                            <p:stCondLst>
                              <p:cond delay="7999"/>
                            </p:stCondLst>
                            <p:childTnLst>
                              <p:par>
                                <p:cTn id="503" presetID="1" presetClass="exit" presetSubtype="0" fill="hold" nodeType="afterEffect">
                                  <p:stCondLst>
                                    <p:cond delay="0"/>
                                  </p:stCondLst>
                                  <p:childTnLst>
                                    <p:set>
                                      <p:cBhvr>
                                        <p:cTn id="504" dur="1" fill="hold">
                                          <p:stCondLst>
                                            <p:cond delay="0"/>
                                          </p:stCondLst>
                                        </p:cTn>
                                        <p:tgtEl>
                                          <p:spTgt spid="89390"/>
                                        </p:tgtEl>
                                        <p:attrNameLst>
                                          <p:attrName>style.visibility</p:attrName>
                                        </p:attrNameLst>
                                      </p:cBhvr>
                                      <p:to>
                                        <p:strVal val="hidden"/>
                                      </p:to>
                                    </p:set>
                                  </p:childTnLst>
                                </p:cTn>
                              </p:par>
                            </p:childTnLst>
                          </p:cTn>
                        </p:par>
                        <p:par>
                          <p:cTn id="505" fill="hold">
                            <p:stCondLst>
                              <p:cond delay="7999"/>
                            </p:stCondLst>
                            <p:childTnLst>
                              <p:par>
                                <p:cTn id="506" presetID="1" presetClass="entr" presetSubtype="0" fill="hold" nodeType="afterEffect">
                                  <p:stCondLst>
                                    <p:cond delay="0"/>
                                  </p:stCondLst>
                                  <p:childTnLst>
                                    <p:set>
                                      <p:cBhvr>
                                        <p:cTn id="507" dur="1" fill="hold">
                                          <p:stCondLst>
                                            <p:cond delay="0"/>
                                          </p:stCondLst>
                                        </p:cTn>
                                        <p:tgtEl>
                                          <p:spTgt spid="89391"/>
                                        </p:tgtEl>
                                        <p:attrNameLst>
                                          <p:attrName>style.visibility</p:attrName>
                                        </p:attrNameLst>
                                      </p:cBhvr>
                                      <p:to>
                                        <p:strVal val="visible"/>
                                      </p:to>
                                    </p:set>
                                  </p:childTnLst>
                                </p:cTn>
                              </p:par>
                            </p:childTnLst>
                          </p:cTn>
                        </p:par>
                        <p:par>
                          <p:cTn id="508" fill="hold">
                            <p:stCondLst>
                              <p:cond delay="8099"/>
                            </p:stCondLst>
                            <p:childTnLst>
                              <p:par>
                                <p:cTn id="509" presetID="1" presetClass="exit" presetSubtype="0" fill="hold" nodeType="afterEffect">
                                  <p:stCondLst>
                                    <p:cond delay="0"/>
                                  </p:stCondLst>
                                  <p:childTnLst>
                                    <p:set>
                                      <p:cBhvr>
                                        <p:cTn id="510" dur="1" fill="hold">
                                          <p:stCondLst>
                                            <p:cond delay="0"/>
                                          </p:stCondLst>
                                        </p:cTn>
                                        <p:tgtEl>
                                          <p:spTgt spid="89391"/>
                                        </p:tgtEl>
                                        <p:attrNameLst>
                                          <p:attrName>style.visibility</p:attrName>
                                        </p:attrNameLst>
                                      </p:cBhvr>
                                      <p:to>
                                        <p:strVal val="hidden"/>
                                      </p:to>
                                    </p:set>
                                  </p:childTnLst>
                                </p:cTn>
                              </p:par>
                            </p:childTnLst>
                          </p:cTn>
                        </p:par>
                        <p:par>
                          <p:cTn id="511" fill="hold">
                            <p:stCondLst>
                              <p:cond delay="8099"/>
                            </p:stCondLst>
                            <p:childTnLst>
                              <p:par>
                                <p:cTn id="512" presetID="1" presetClass="entr" presetSubtype="0" fill="hold" nodeType="afterEffect">
                                  <p:stCondLst>
                                    <p:cond delay="0"/>
                                  </p:stCondLst>
                                  <p:childTnLst>
                                    <p:set>
                                      <p:cBhvr>
                                        <p:cTn id="513" dur="1" fill="hold">
                                          <p:stCondLst>
                                            <p:cond delay="0"/>
                                          </p:stCondLst>
                                        </p:cTn>
                                        <p:tgtEl>
                                          <p:spTgt spid="89392"/>
                                        </p:tgtEl>
                                        <p:attrNameLst>
                                          <p:attrName>style.visibility</p:attrName>
                                        </p:attrNameLst>
                                      </p:cBhvr>
                                      <p:to>
                                        <p:strVal val="visible"/>
                                      </p:to>
                                    </p:set>
                                  </p:childTnLst>
                                </p:cTn>
                              </p:par>
                            </p:childTnLst>
                          </p:cTn>
                        </p:par>
                        <p:par>
                          <p:cTn id="514" fill="hold">
                            <p:stCondLst>
                              <p:cond delay="8199"/>
                            </p:stCondLst>
                            <p:childTnLst>
                              <p:par>
                                <p:cTn id="515" presetID="1" presetClass="exit" presetSubtype="0" fill="hold" nodeType="afterEffect">
                                  <p:stCondLst>
                                    <p:cond delay="0"/>
                                  </p:stCondLst>
                                  <p:childTnLst>
                                    <p:set>
                                      <p:cBhvr>
                                        <p:cTn id="516" dur="1" fill="hold">
                                          <p:stCondLst>
                                            <p:cond delay="0"/>
                                          </p:stCondLst>
                                        </p:cTn>
                                        <p:tgtEl>
                                          <p:spTgt spid="89392"/>
                                        </p:tgtEl>
                                        <p:attrNameLst>
                                          <p:attrName>style.visibility</p:attrName>
                                        </p:attrNameLst>
                                      </p:cBhvr>
                                      <p:to>
                                        <p:strVal val="hidden"/>
                                      </p:to>
                                    </p:set>
                                  </p:childTnLst>
                                </p:cTn>
                              </p:par>
                            </p:childTnLst>
                          </p:cTn>
                        </p:par>
                        <p:par>
                          <p:cTn id="517" fill="hold">
                            <p:stCondLst>
                              <p:cond delay="8199"/>
                            </p:stCondLst>
                            <p:childTnLst>
                              <p:par>
                                <p:cTn id="518" presetID="1" presetClass="entr" presetSubtype="0" fill="hold" nodeType="afterEffect">
                                  <p:stCondLst>
                                    <p:cond delay="0"/>
                                  </p:stCondLst>
                                  <p:childTnLst>
                                    <p:set>
                                      <p:cBhvr>
                                        <p:cTn id="519" dur="1" fill="hold">
                                          <p:stCondLst>
                                            <p:cond delay="0"/>
                                          </p:stCondLst>
                                        </p:cTn>
                                        <p:tgtEl>
                                          <p:spTgt spid="89393"/>
                                        </p:tgtEl>
                                        <p:attrNameLst>
                                          <p:attrName>style.visibility</p:attrName>
                                        </p:attrNameLst>
                                      </p:cBhvr>
                                      <p:to>
                                        <p:strVal val="visible"/>
                                      </p:to>
                                    </p:set>
                                  </p:childTnLst>
                                </p:cTn>
                              </p:par>
                            </p:childTnLst>
                          </p:cTn>
                        </p:par>
                        <p:par>
                          <p:cTn id="520" fill="hold">
                            <p:stCondLst>
                              <p:cond delay="8299"/>
                            </p:stCondLst>
                            <p:childTnLst>
                              <p:par>
                                <p:cTn id="521" presetID="1" presetClass="exit" presetSubtype="0" fill="hold" nodeType="afterEffect">
                                  <p:stCondLst>
                                    <p:cond delay="0"/>
                                  </p:stCondLst>
                                  <p:childTnLst>
                                    <p:set>
                                      <p:cBhvr>
                                        <p:cTn id="522" dur="1" fill="hold">
                                          <p:stCondLst>
                                            <p:cond delay="0"/>
                                          </p:stCondLst>
                                        </p:cTn>
                                        <p:tgtEl>
                                          <p:spTgt spid="89393"/>
                                        </p:tgtEl>
                                        <p:attrNameLst>
                                          <p:attrName>style.visibility</p:attrName>
                                        </p:attrNameLst>
                                      </p:cBhvr>
                                      <p:to>
                                        <p:strVal val="hidden"/>
                                      </p:to>
                                    </p:set>
                                  </p:childTnLst>
                                </p:cTn>
                              </p:par>
                            </p:childTnLst>
                          </p:cTn>
                        </p:par>
                        <p:par>
                          <p:cTn id="523" fill="hold">
                            <p:stCondLst>
                              <p:cond delay="8299"/>
                            </p:stCondLst>
                            <p:childTnLst>
                              <p:par>
                                <p:cTn id="524" presetID="1" presetClass="entr" presetSubtype="0" fill="hold" nodeType="afterEffect">
                                  <p:stCondLst>
                                    <p:cond delay="0"/>
                                  </p:stCondLst>
                                  <p:childTnLst>
                                    <p:set>
                                      <p:cBhvr>
                                        <p:cTn id="525" dur="1" fill="hold">
                                          <p:stCondLst>
                                            <p:cond delay="0"/>
                                          </p:stCondLst>
                                        </p:cTn>
                                        <p:tgtEl>
                                          <p:spTgt spid="89394"/>
                                        </p:tgtEl>
                                        <p:attrNameLst>
                                          <p:attrName>style.visibility</p:attrName>
                                        </p:attrNameLst>
                                      </p:cBhvr>
                                      <p:to>
                                        <p:strVal val="visible"/>
                                      </p:to>
                                    </p:set>
                                  </p:childTnLst>
                                </p:cTn>
                              </p:par>
                            </p:childTnLst>
                          </p:cTn>
                        </p:par>
                        <p:par>
                          <p:cTn id="526" fill="hold">
                            <p:stCondLst>
                              <p:cond delay="8299"/>
                            </p:stCondLst>
                            <p:childTnLst>
                              <p:par>
                                <p:cTn id="527" presetID="1" presetClass="exit" presetSubtype="0" fill="hold" nodeType="afterEffect">
                                  <p:stCondLst>
                                    <p:cond delay="0"/>
                                  </p:stCondLst>
                                  <p:childTnLst>
                                    <p:set>
                                      <p:cBhvr>
                                        <p:cTn id="528" dur="1" fill="hold">
                                          <p:stCondLst>
                                            <p:cond delay="0"/>
                                          </p:stCondLst>
                                        </p:cTn>
                                        <p:tgtEl>
                                          <p:spTgt spid="89291"/>
                                        </p:tgtEl>
                                        <p:attrNameLst>
                                          <p:attrName>style.visibility</p:attrName>
                                        </p:attrNameLst>
                                      </p:cBhvr>
                                      <p:to>
                                        <p:strVal val="hidden"/>
                                      </p:to>
                                    </p:set>
                                  </p:childTnLst>
                                </p:cTn>
                              </p:par>
                            </p:childTnLst>
                          </p:cTn>
                        </p:par>
                        <p:par>
                          <p:cTn id="529" fill="hold">
                            <p:stCondLst>
                              <p:cond delay="8299"/>
                            </p:stCondLst>
                            <p:childTnLst>
                              <p:par>
                                <p:cTn id="530" presetID="1" presetClass="exit" presetSubtype="0" fill="hold" nodeType="afterEffect">
                                  <p:stCondLst>
                                    <p:cond delay="0"/>
                                  </p:stCondLst>
                                  <p:childTnLst>
                                    <p:set>
                                      <p:cBhvr>
                                        <p:cTn id="531" dur="1" fill="hold">
                                          <p:stCondLst>
                                            <p:cond delay="0"/>
                                          </p:stCondLst>
                                        </p:cTn>
                                        <p:tgtEl>
                                          <p:spTgt spid="89394"/>
                                        </p:tgtEl>
                                        <p:attrNameLst>
                                          <p:attrName>style.visibility</p:attrName>
                                        </p:attrNameLst>
                                      </p:cBhvr>
                                      <p:to>
                                        <p:strVal val="hidden"/>
                                      </p:to>
                                    </p:set>
                                  </p:childTnLst>
                                </p:cTn>
                              </p:par>
                            </p:childTnLst>
                          </p:cTn>
                        </p:par>
                        <p:par>
                          <p:cTn id="532" fill="hold">
                            <p:stCondLst>
                              <p:cond delay="8299"/>
                            </p:stCondLst>
                            <p:childTnLst>
                              <p:par>
                                <p:cTn id="533" presetID="1" presetClass="entr" presetSubtype="0" fill="hold" nodeType="afterEffect">
                                  <p:stCondLst>
                                    <p:cond delay="0"/>
                                  </p:stCondLst>
                                  <p:childTnLst>
                                    <p:set>
                                      <p:cBhvr>
                                        <p:cTn id="534" dur="1" fill="hold">
                                          <p:stCondLst>
                                            <p:cond delay="0"/>
                                          </p:stCondLst>
                                        </p:cTn>
                                        <p:tgtEl>
                                          <p:spTgt spid="89395"/>
                                        </p:tgtEl>
                                        <p:attrNameLst>
                                          <p:attrName>style.visibility</p:attrName>
                                        </p:attrNameLst>
                                      </p:cBhvr>
                                      <p:to>
                                        <p:strVal val="visible"/>
                                      </p:to>
                                    </p:set>
                                  </p:childTnLst>
                                </p:cTn>
                              </p:par>
                            </p:childTnLst>
                          </p:cTn>
                        </p:par>
                        <p:par>
                          <p:cTn id="535" fill="hold">
                            <p:stCondLst>
                              <p:cond delay="8399"/>
                            </p:stCondLst>
                            <p:childTnLst>
                              <p:par>
                                <p:cTn id="536" presetID="1" presetClass="exit" presetSubtype="0" fill="hold" nodeType="afterEffect">
                                  <p:stCondLst>
                                    <p:cond delay="0"/>
                                  </p:stCondLst>
                                  <p:childTnLst>
                                    <p:set>
                                      <p:cBhvr>
                                        <p:cTn id="537" dur="1" fill="hold">
                                          <p:stCondLst>
                                            <p:cond delay="0"/>
                                          </p:stCondLst>
                                        </p:cTn>
                                        <p:tgtEl>
                                          <p:spTgt spid="89395"/>
                                        </p:tgtEl>
                                        <p:attrNameLst>
                                          <p:attrName>style.visibility</p:attrName>
                                        </p:attrNameLst>
                                      </p:cBhvr>
                                      <p:to>
                                        <p:strVal val="hidden"/>
                                      </p:to>
                                    </p:set>
                                  </p:childTnLst>
                                </p:cTn>
                              </p:par>
                            </p:childTnLst>
                          </p:cTn>
                        </p:par>
                        <p:par>
                          <p:cTn id="538" fill="hold">
                            <p:stCondLst>
                              <p:cond delay="8399"/>
                            </p:stCondLst>
                            <p:childTnLst>
                              <p:par>
                                <p:cTn id="539" presetID="1" presetClass="entr" presetSubtype="0" fill="hold" nodeType="afterEffect">
                                  <p:stCondLst>
                                    <p:cond delay="0"/>
                                  </p:stCondLst>
                                  <p:childTnLst>
                                    <p:set>
                                      <p:cBhvr>
                                        <p:cTn id="540" dur="1" fill="hold">
                                          <p:stCondLst>
                                            <p:cond delay="0"/>
                                          </p:stCondLst>
                                        </p:cTn>
                                        <p:tgtEl>
                                          <p:spTgt spid="89396"/>
                                        </p:tgtEl>
                                        <p:attrNameLst>
                                          <p:attrName>style.visibility</p:attrName>
                                        </p:attrNameLst>
                                      </p:cBhvr>
                                      <p:to>
                                        <p:strVal val="visible"/>
                                      </p:to>
                                    </p:set>
                                  </p:childTnLst>
                                </p:cTn>
                              </p:par>
                            </p:childTnLst>
                          </p:cTn>
                        </p:par>
                        <p:par>
                          <p:cTn id="541" fill="hold">
                            <p:stCondLst>
                              <p:cond delay="8499"/>
                            </p:stCondLst>
                            <p:childTnLst>
                              <p:par>
                                <p:cTn id="542" presetID="1" presetClass="exit" presetSubtype="0" fill="hold" nodeType="afterEffect">
                                  <p:stCondLst>
                                    <p:cond delay="0"/>
                                  </p:stCondLst>
                                  <p:childTnLst>
                                    <p:set>
                                      <p:cBhvr>
                                        <p:cTn id="543" dur="1" fill="hold">
                                          <p:stCondLst>
                                            <p:cond delay="0"/>
                                          </p:stCondLst>
                                        </p:cTn>
                                        <p:tgtEl>
                                          <p:spTgt spid="89396"/>
                                        </p:tgtEl>
                                        <p:attrNameLst>
                                          <p:attrName>style.visibility</p:attrName>
                                        </p:attrNameLst>
                                      </p:cBhvr>
                                      <p:to>
                                        <p:strVal val="hidden"/>
                                      </p:to>
                                    </p:set>
                                  </p:childTnLst>
                                </p:cTn>
                              </p:par>
                            </p:childTnLst>
                          </p:cTn>
                        </p:par>
                        <p:par>
                          <p:cTn id="544" fill="hold">
                            <p:stCondLst>
                              <p:cond delay="8499"/>
                            </p:stCondLst>
                            <p:childTnLst>
                              <p:par>
                                <p:cTn id="545" presetID="1" presetClass="entr" presetSubtype="0" fill="hold" nodeType="afterEffect">
                                  <p:stCondLst>
                                    <p:cond delay="0"/>
                                  </p:stCondLst>
                                  <p:childTnLst>
                                    <p:set>
                                      <p:cBhvr>
                                        <p:cTn id="546" dur="1" fill="hold">
                                          <p:stCondLst>
                                            <p:cond delay="0"/>
                                          </p:stCondLst>
                                        </p:cTn>
                                        <p:tgtEl>
                                          <p:spTgt spid="89397"/>
                                        </p:tgtEl>
                                        <p:attrNameLst>
                                          <p:attrName>style.visibility</p:attrName>
                                        </p:attrNameLst>
                                      </p:cBhvr>
                                      <p:to>
                                        <p:strVal val="visible"/>
                                      </p:to>
                                    </p:set>
                                  </p:childTnLst>
                                </p:cTn>
                              </p:par>
                            </p:childTnLst>
                          </p:cTn>
                        </p:par>
                        <p:par>
                          <p:cTn id="547" fill="hold">
                            <p:stCondLst>
                              <p:cond delay="8499"/>
                            </p:stCondLst>
                            <p:childTnLst>
                              <p:par>
                                <p:cTn id="548" presetID="1" presetClass="exit" presetSubtype="0" fill="hold" nodeType="afterEffect">
                                  <p:stCondLst>
                                    <p:cond delay="0"/>
                                  </p:stCondLst>
                                  <p:childTnLst>
                                    <p:set>
                                      <p:cBhvr>
                                        <p:cTn id="549" dur="1" fill="hold">
                                          <p:stCondLst>
                                            <p:cond delay="0"/>
                                          </p:stCondLst>
                                        </p:cTn>
                                        <p:tgtEl>
                                          <p:spTgt spid="89290"/>
                                        </p:tgtEl>
                                        <p:attrNameLst>
                                          <p:attrName>style.visibility</p:attrName>
                                        </p:attrNameLst>
                                      </p:cBhvr>
                                      <p:to>
                                        <p:strVal val="hidden"/>
                                      </p:to>
                                    </p:set>
                                  </p:childTnLst>
                                </p:cTn>
                              </p:par>
                            </p:childTnLst>
                          </p:cTn>
                        </p:par>
                        <p:par>
                          <p:cTn id="550" fill="hold">
                            <p:stCondLst>
                              <p:cond delay="8499"/>
                            </p:stCondLst>
                            <p:childTnLst>
                              <p:par>
                                <p:cTn id="551" presetID="1" presetClass="exit" presetSubtype="0" fill="hold" nodeType="afterEffect">
                                  <p:stCondLst>
                                    <p:cond delay="0"/>
                                  </p:stCondLst>
                                  <p:childTnLst>
                                    <p:set>
                                      <p:cBhvr>
                                        <p:cTn id="552" dur="1" fill="hold">
                                          <p:stCondLst>
                                            <p:cond delay="0"/>
                                          </p:stCondLst>
                                        </p:cTn>
                                        <p:tgtEl>
                                          <p:spTgt spid="89397"/>
                                        </p:tgtEl>
                                        <p:attrNameLst>
                                          <p:attrName>style.visibility</p:attrName>
                                        </p:attrNameLst>
                                      </p:cBhvr>
                                      <p:to>
                                        <p:strVal val="hidden"/>
                                      </p:to>
                                    </p:set>
                                  </p:childTnLst>
                                </p:cTn>
                              </p:par>
                            </p:childTnLst>
                          </p:cTn>
                        </p:par>
                        <p:par>
                          <p:cTn id="553" fill="hold">
                            <p:stCondLst>
                              <p:cond delay="8499"/>
                            </p:stCondLst>
                            <p:childTnLst>
                              <p:par>
                                <p:cTn id="554" presetID="1" presetClass="entr" presetSubtype="0" fill="hold" nodeType="afterEffect">
                                  <p:stCondLst>
                                    <p:cond delay="0"/>
                                  </p:stCondLst>
                                  <p:childTnLst>
                                    <p:set>
                                      <p:cBhvr>
                                        <p:cTn id="555" dur="1" fill="hold">
                                          <p:stCondLst>
                                            <p:cond delay="0"/>
                                          </p:stCondLst>
                                        </p:cTn>
                                        <p:tgtEl>
                                          <p:spTgt spid="89398"/>
                                        </p:tgtEl>
                                        <p:attrNameLst>
                                          <p:attrName>style.visibility</p:attrName>
                                        </p:attrNameLst>
                                      </p:cBhvr>
                                      <p:to>
                                        <p:strVal val="visible"/>
                                      </p:to>
                                    </p:set>
                                  </p:childTnLst>
                                </p:cTn>
                              </p:par>
                            </p:childTnLst>
                          </p:cTn>
                        </p:par>
                        <p:par>
                          <p:cTn id="556" fill="hold">
                            <p:stCondLst>
                              <p:cond delay="8599"/>
                            </p:stCondLst>
                            <p:childTnLst>
                              <p:par>
                                <p:cTn id="557" presetID="1" presetClass="exit" presetSubtype="0" fill="hold" nodeType="afterEffect">
                                  <p:stCondLst>
                                    <p:cond delay="0"/>
                                  </p:stCondLst>
                                  <p:childTnLst>
                                    <p:set>
                                      <p:cBhvr>
                                        <p:cTn id="558" dur="1" fill="hold">
                                          <p:stCondLst>
                                            <p:cond delay="0"/>
                                          </p:stCondLst>
                                        </p:cTn>
                                        <p:tgtEl>
                                          <p:spTgt spid="89398"/>
                                        </p:tgtEl>
                                        <p:attrNameLst>
                                          <p:attrName>style.visibility</p:attrName>
                                        </p:attrNameLst>
                                      </p:cBhvr>
                                      <p:to>
                                        <p:strVal val="hidden"/>
                                      </p:to>
                                    </p:set>
                                  </p:childTnLst>
                                </p:cTn>
                              </p:par>
                            </p:childTnLst>
                          </p:cTn>
                        </p:par>
                        <p:par>
                          <p:cTn id="559" fill="hold">
                            <p:stCondLst>
                              <p:cond delay="8599"/>
                            </p:stCondLst>
                            <p:childTnLst>
                              <p:par>
                                <p:cTn id="560" presetID="1" presetClass="entr" presetSubtype="0" fill="hold" nodeType="afterEffect">
                                  <p:stCondLst>
                                    <p:cond delay="0"/>
                                  </p:stCondLst>
                                  <p:childTnLst>
                                    <p:set>
                                      <p:cBhvr>
                                        <p:cTn id="561" dur="1" fill="hold">
                                          <p:stCondLst>
                                            <p:cond delay="0"/>
                                          </p:stCondLst>
                                        </p:cTn>
                                        <p:tgtEl>
                                          <p:spTgt spid="89399"/>
                                        </p:tgtEl>
                                        <p:attrNameLst>
                                          <p:attrName>style.visibility</p:attrName>
                                        </p:attrNameLst>
                                      </p:cBhvr>
                                      <p:to>
                                        <p:strVal val="visible"/>
                                      </p:to>
                                    </p:set>
                                  </p:childTnLst>
                                </p:cTn>
                              </p:par>
                            </p:childTnLst>
                          </p:cTn>
                        </p:par>
                        <p:par>
                          <p:cTn id="562" fill="hold">
                            <p:stCondLst>
                              <p:cond delay="8699"/>
                            </p:stCondLst>
                            <p:childTnLst>
                              <p:par>
                                <p:cTn id="563" presetID="1" presetClass="exit" presetSubtype="0" fill="hold" nodeType="afterEffect">
                                  <p:stCondLst>
                                    <p:cond delay="0"/>
                                  </p:stCondLst>
                                  <p:childTnLst>
                                    <p:set>
                                      <p:cBhvr>
                                        <p:cTn id="564" dur="1" fill="hold">
                                          <p:stCondLst>
                                            <p:cond delay="0"/>
                                          </p:stCondLst>
                                        </p:cTn>
                                        <p:tgtEl>
                                          <p:spTgt spid="89399"/>
                                        </p:tgtEl>
                                        <p:attrNameLst>
                                          <p:attrName>style.visibility</p:attrName>
                                        </p:attrNameLst>
                                      </p:cBhvr>
                                      <p:to>
                                        <p:strVal val="hidden"/>
                                      </p:to>
                                    </p:set>
                                  </p:childTnLst>
                                </p:cTn>
                              </p:par>
                            </p:childTnLst>
                          </p:cTn>
                        </p:par>
                        <p:par>
                          <p:cTn id="565" fill="hold">
                            <p:stCondLst>
                              <p:cond delay="8699"/>
                            </p:stCondLst>
                            <p:childTnLst>
                              <p:par>
                                <p:cTn id="566" presetID="1" presetClass="entr" presetSubtype="0" fill="hold" nodeType="afterEffect">
                                  <p:stCondLst>
                                    <p:cond delay="0"/>
                                  </p:stCondLst>
                                  <p:childTnLst>
                                    <p:set>
                                      <p:cBhvr>
                                        <p:cTn id="567" dur="1" fill="hold">
                                          <p:stCondLst>
                                            <p:cond delay="0"/>
                                          </p:stCondLst>
                                        </p:cTn>
                                        <p:tgtEl>
                                          <p:spTgt spid="89400"/>
                                        </p:tgtEl>
                                        <p:attrNameLst>
                                          <p:attrName>style.visibility</p:attrName>
                                        </p:attrNameLst>
                                      </p:cBhvr>
                                      <p:to>
                                        <p:strVal val="visible"/>
                                      </p:to>
                                    </p:set>
                                  </p:childTnLst>
                                </p:cTn>
                              </p:par>
                            </p:childTnLst>
                          </p:cTn>
                        </p:par>
                        <p:par>
                          <p:cTn id="568" fill="hold">
                            <p:stCondLst>
                              <p:cond delay="8799"/>
                            </p:stCondLst>
                            <p:childTnLst>
                              <p:par>
                                <p:cTn id="569" presetID="1" presetClass="exit" presetSubtype="0" fill="hold" nodeType="afterEffect">
                                  <p:stCondLst>
                                    <p:cond delay="0"/>
                                  </p:stCondLst>
                                  <p:childTnLst>
                                    <p:set>
                                      <p:cBhvr>
                                        <p:cTn id="570" dur="1" fill="hold">
                                          <p:stCondLst>
                                            <p:cond delay="0"/>
                                          </p:stCondLst>
                                        </p:cTn>
                                        <p:tgtEl>
                                          <p:spTgt spid="89400"/>
                                        </p:tgtEl>
                                        <p:attrNameLst>
                                          <p:attrName>style.visibility</p:attrName>
                                        </p:attrNameLst>
                                      </p:cBhvr>
                                      <p:to>
                                        <p:strVal val="hidden"/>
                                      </p:to>
                                    </p:set>
                                  </p:childTnLst>
                                </p:cTn>
                              </p:par>
                            </p:childTnLst>
                          </p:cTn>
                        </p:par>
                        <p:par>
                          <p:cTn id="571" fill="hold">
                            <p:stCondLst>
                              <p:cond delay="8799"/>
                            </p:stCondLst>
                            <p:childTnLst>
                              <p:par>
                                <p:cTn id="572" presetID="1" presetClass="entr" presetSubtype="0" fill="hold" nodeType="afterEffect">
                                  <p:stCondLst>
                                    <p:cond delay="0"/>
                                  </p:stCondLst>
                                  <p:childTnLst>
                                    <p:set>
                                      <p:cBhvr>
                                        <p:cTn id="573" dur="1" fill="hold">
                                          <p:stCondLst>
                                            <p:cond delay="0"/>
                                          </p:stCondLst>
                                        </p:cTn>
                                        <p:tgtEl>
                                          <p:spTgt spid="89401"/>
                                        </p:tgtEl>
                                        <p:attrNameLst>
                                          <p:attrName>style.visibility</p:attrName>
                                        </p:attrNameLst>
                                      </p:cBhvr>
                                      <p:to>
                                        <p:strVal val="visible"/>
                                      </p:to>
                                    </p:set>
                                  </p:childTnLst>
                                </p:cTn>
                              </p:par>
                            </p:childTnLst>
                          </p:cTn>
                        </p:par>
                        <p:par>
                          <p:cTn id="574" fill="hold">
                            <p:stCondLst>
                              <p:cond delay="8899"/>
                            </p:stCondLst>
                            <p:childTnLst>
                              <p:par>
                                <p:cTn id="575" presetID="1" presetClass="exit" presetSubtype="0" fill="hold" nodeType="afterEffect">
                                  <p:stCondLst>
                                    <p:cond delay="0"/>
                                  </p:stCondLst>
                                  <p:childTnLst>
                                    <p:set>
                                      <p:cBhvr>
                                        <p:cTn id="576" dur="1" fill="hold">
                                          <p:stCondLst>
                                            <p:cond delay="0"/>
                                          </p:stCondLst>
                                        </p:cTn>
                                        <p:tgtEl>
                                          <p:spTgt spid="89401"/>
                                        </p:tgtEl>
                                        <p:attrNameLst>
                                          <p:attrName>style.visibility</p:attrName>
                                        </p:attrNameLst>
                                      </p:cBhvr>
                                      <p:to>
                                        <p:strVal val="hidden"/>
                                      </p:to>
                                    </p:set>
                                  </p:childTnLst>
                                </p:cTn>
                              </p:par>
                            </p:childTnLst>
                          </p:cTn>
                        </p:par>
                        <p:par>
                          <p:cTn id="577" fill="hold">
                            <p:stCondLst>
                              <p:cond delay="8899"/>
                            </p:stCondLst>
                            <p:childTnLst>
                              <p:par>
                                <p:cTn id="578" presetID="1" presetClass="entr" presetSubtype="0" fill="hold" nodeType="afterEffect">
                                  <p:stCondLst>
                                    <p:cond delay="0"/>
                                  </p:stCondLst>
                                  <p:childTnLst>
                                    <p:set>
                                      <p:cBhvr>
                                        <p:cTn id="579" dur="1" fill="hold">
                                          <p:stCondLst>
                                            <p:cond delay="0"/>
                                          </p:stCondLst>
                                        </p:cTn>
                                        <p:tgtEl>
                                          <p:spTgt spid="89402"/>
                                        </p:tgtEl>
                                        <p:attrNameLst>
                                          <p:attrName>style.visibility</p:attrName>
                                        </p:attrNameLst>
                                      </p:cBhvr>
                                      <p:to>
                                        <p:strVal val="visible"/>
                                      </p:to>
                                    </p:set>
                                  </p:childTnLst>
                                </p:cTn>
                              </p:par>
                            </p:childTnLst>
                          </p:cTn>
                        </p:par>
                        <p:par>
                          <p:cTn id="580" fill="hold">
                            <p:stCondLst>
                              <p:cond delay="8999"/>
                            </p:stCondLst>
                            <p:childTnLst>
                              <p:par>
                                <p:cTn id="581" presetID="1" presetClass="exit" presetSubtype="0" fill="hold" nodeType="afterEffect">
                                  <p:stCondLst>
                                    <p:cond delay="0"/>
                                  </p:stCondLst>
                                  <p:childTnLst>
                                    <p:set>
                                      <p:cBhvr>
                                        <p:cTn id="582" dur="1" fill="hold">
                                          <p:stCondLst>
                                            <p:cond delay="0"/>
                                          </p:stCondLst>
                                        </p:cTn>
                                        <p:tgtEl>
                                          <p:spTgt spid="89402"/>
                                        </p:tgtEl>
                                        <p:attrNameLst>
                                          <p:attrName>style.visibility</p:attrName>
                                        </p:attrNameLst>
                                      </p:cBhvr>
                                      <p:to>
                                        <p:strVal val="hidden"/>
                                      </p:to>
                                    </p:set>
                                  </p:childTnLst>
                                </p:cTn>
                              </p:par>
                            </p:childTnLst>
                          </p:cTn>
                        </p:par>
                        <p:par>
                          <p:cTn id="583" fill="hold">
                            <p:stCondLst>
                              <p:cond delay="8999"/>
                            </p:stCondLst>
                            <p:childTnLst>
                              <p:par>
                                <p:cTn id="584" presetID="1" presetClass="entr" presetSubtype="0" fill="hold" nodeType="afterEffect">
                                  <p:stCondLst>
                                    <p:cond delay="0"/>
                                  </p:stCondLst>
                                  <p:childTnLst>
                                    <p:set>
                                      <p:cBhvr>
                                        <p:cTn id="585" dur="1" fill="hold">
                                          <p:stCondLst>
                                            <p:cond delay="0"/>
                                          </p:stCondLst>
                                        </p:cTn>
                                        <p:tgtEl>
                                          <p:spTgt spid="89403"/>
                                        </p:tgtEl>
                                        <p:attrNameLst>
                                          <p:attrName>style.visibility</p:attrName>
                                        </p:attrNameLst>
                                      </p:cBhvr>
                                      <p:to>
                                        <p:strVal val="visible"/>
                                      </p:to>
                                    </p:set>
                                  </p:childTnLst>
                                </p:cTn>
                              </p:par>
                            </p:childTnLst>
                          </p:cTn>
                        </p:par>
                        <p:par>
                          <p:cTn id="586" fill="hold">
                            <p:stCondLst>
                              <p:cond delay="9099"/>
                            </p:stCondLst>
                            <p:childTnLst>
                              <p:par>
                                <p:cTn id="587" presetID="1" presetClass="exit" presetSubtype="0" fill="hold" nodeType="afterEffect">
                                  <p:stCondLst>
                                    <p:cond delay="0"/>
                                  </p:stCondLst>
                                  <p:childTnLst>
                                    <p:set>
                                      <p:cBhvr>
                                        <p:cTn id="588" dur="1" fill="hold">
                                          <p:stCondLst>
                                            <p:cond delay="0"/>
                                          </p:stCondLst>
                                        </p:cTn>
                                        <p:tgtEl>
                                          <p:spTgt spid="89403"/>
                                        </p:tgtEl>
                                        <p:attrNameLst>
                                          <p:attrName>style.visibility</p:attrName>
                                        </p:attrNameLst>
                                      </p:cBhvr>
                                      <p:to>
                                        <p:strVal val="hidden"/>
                                      </p:to>
                                    </p:set>
                                  </p:childTnLst>
                                </p:cTn>
                              </p:par>
                            </p:childTnLst>
                          </p:cTn>
                        </p:par>
                        <p:par>
                          <p:cTn id="589" fill="hold">
                            <p:stCondLst>
                              <p:cond delay="9099"/>
                            </p:stCondLst>
                            <p:childTnLst>
                              <p:par>
                                <p:cTn id="590" presetID="1" presetClass="entr" presetSubtype="0" fill="hold" nodeType="afterEffect">
                                  <p:stCondLst>
                                    <p:cond delay="0"/>
                                  </p:stCondLst>
                                  <p:childTnLst>
                                    <p:set>
                                      <p:cBhvr>
                                        <p:cTn id="591" dur="1" fill="hold">
                                          <p:stCondLst>
                                            <p:cond delay="0"/>
                                          </p:stCondLst>
                                        </p:cTn>
                                        <p:tgtEl>
                                          <p:spTgt spid="89404"/>
                                        </p:tgtEl>
                                        <p:attrNameLst>
                                          <p:attrName>style.visibility</p:attrName>
                                        </p:attrNameLst>
                                      </p:cBhvr>
                                      <p:to>
                                        <p:strVal val="visible"/>
                                      </p:to>
                                    </p:set>
                                  </p:childTnLst>
                                </p:cTn>
                              </p:par>
                            </p:childTnLst>
                          </p:cTn>
                        </p:par>
                        <p:par>
                          <p:cTn id="592" fill="hold">
                            <p:stCondLst>
                              <p:cond delay="9199"/>
                            </p:stCondLst>
                            <p:childTnLst>
                              <p:par>
                                <p:cTn id="593" presetID="1" presetClass="exit" presetSubtype="0" fill="hold" nodeType="afterEffect">
                                  <p:stCondLst>
                                    <p:cond delay="0"/>
                                  </p:stCondLst>
                                  <p:childTnLst>
                                    <p:set>
                                      <p:cBhvr>
                                        <p:cTn id="594" dur="1" fill="hold">
                                          <p:stCondLst>
                                            <p:cond delay="0"/>
                                          </p:stCondLst>
                                        </p:cTn>
                                        <p:tgtEl>
                                          <p:spTgt spid="89404"/>
                                        </p:tgtEl>
                                        <p:attrNameLst>
                                          <p:attrName>style.visibility</p:attrName>
                                        </p:attrNameLst>
                                      </p:cBhvr>
                                      <p:to>
                                        <p:strVal val="hidden"/>
                                      </p:to>
                                    </p:set>
                                  </p:childTnLst>
                                </p:cTn>
                              </p:par>
                            </p:childTnLst>
                          </p:cTn>
                        </p:par>
                        <p:par>
                          <p:cTn id="595" fill="hold">
                            <p:stCondLst>
                              <p:cond delay="9199"/>
                            </p:stCondLst>
                            <p:childTnLst>
                              <p:par>
                                <p:cTn id="596" presetID="1" presetClass="entr" presetSubtype="0" fill="hold" nodeType="afterEffect">
                                  <p:stCondLst>
                                    <p:cond delay="0"/>
                                  </p:stCondLst>
                                  <p:childTnLst>
                                    <p:set>
                                      <p:cBhvr>
                                        <p:cTn id="597" dur="1" fill="hold">
                                          <p:stCondLst>
                                            <p:cond delay="0"/>
                                          </p:stCondLst>
                                        </p:cTn>
                                        <p:tgtEl>
                                          <p:spTgt spid="89405"/>
                                        </p:tgtEl>
                                        <p:attrNameLst>
                                          <p:attrName>style.visibility</p:attrName>
                                        </p:attrNameLst>
                                      </p:cBhvr>
                                      <p:to>
                                        <p:strVal val="visible"/>
                                      </p:to>
                                    </p:set>
                                  </p:childTnLst>
                                </p:cTn>
                              </p:par>
                            </p:childTnLst>
                          </p:cTn>
                        </p:par>
                        <p:par>
                          <p:cTn id="598" fill="hold">
                            <p:stCondLst>
                              <p:cond delay="9299"/>
                            </p:stCondLst>
                            <p:childTnLst>
                              <p:par>
                                <p:cTn id="599" presetID="1" presetClass="exit" presetSubtype="0" fill="hold" nodeType="afterEffect">
                                  <p:stCondLst>
                                    <p:cond delay="0"/>
                                  </p:stCondLst>
                                  <p:childTnLst>
                                    <p:set>
                                      <p:cBhvr>
                                        <p:cTn id="600" dur="1" fill="hold">
                                          <p:stCondLst>
                                            <p:cond delay="0"/>
                                          </p:stCondLst>
                                        </p:cTn>
                                        <p:tgtEl>
                                          <p:spTgt spid="89405"/>
                                        </p:tgtEl>
                                        <p:attrNameLst>
                                          <p:attrName>style.visibility</p:attrName>
                                        </p:attrNameLst>
                                      </p:cBhvr>
                                      <p:to>
                                        <p:strVal val="hidden"/>
                                      </p:to>
                                    </p:set>
                                  </p:childTnLst>
                                </p:cTn>
                              </p:par>
                            </p:childTnLst>
                          </p:cTn>
                        </p:par>
                        <p:par>
                          <p:cTn id="601" fill="hold">
                            <p:stCondLst>
                              <p:cond delay="9299"/>
                            </p:stCondLst>
                            <p:childTnLst>
                              <p:par>
                                <p:cTn id="602" presetID="1" presetClass="entr" presetSubtype="0" fill="hold" nodeType="afterEffect">
                                  <p:stCondLst>
                                    <p:cond delay="0"/>
                                  </p:stCondLst>
                                  <p:childTnLst>
                                    <p:set>
                                      <p:cBhvr>
                                        <p:cTn id="603" dur="1" fill="hold">
                                          <p:stCondLst>
                                            <p:cond delay="0"/>
                                          </p:stCondLst>
                                        </p:cTn>
                                        <p:tgtEl>
                                          <p:spTgt spid="89406"/>
                                        </p:tgtEl>
                                        <p:attrNameLst>
                                          <p:attrName>style.visibility</p:attrName>
                                        </p:attrNameLst>
                                      </p:cBhvr>
                                      <p:to>
                                        <p:strVal val="visible"/>
                                      </p:to>
                                    </p:set>
                                  </p:childTnLst>
                                </p:cTn>
                              </p:par>
                            </p:childTnLst>
                          </p:cTn>
                        </p:par>
                        <p:par>
                          <p:cTn id="604" fill="hold">
                            <p:stCondLst>
                              <p:cond delay="9399"/>
                            </p:stCondLst>
                            <p:childTnLst>
                              <p:par>
                                <p:cTn id="605" presetID="1" presetClass="exit" presetSubtype="0" fill="hold" nodeType="afterEffect">
                                  <p:stCondLst>
                                    <p:cond delay="0"/>
                                  </p:stCondLst>
                                  <p:childTnLst>
                                    <p:set>
                                      <p:cBhvr>
                                        <p:cTn id="606" dur="1" fill="hold">
                                          <p:stCondLst>
                                            <p:cond delay="0"/>
                                          </p:stCondLst>
                                        </p:cTn>
                                        <p:tgtEl>
                                          <p:spTgt spid="89406"/>
                                        </p:tgtEl>
                                        <p:attrNameLst>
                                          <p:attrName>style.visibility</p:attrName>
                                        </p:attrNameLst>
                                      </p:cBhvr>
                                      <p:to>
                                        <p:strVal val="hidden"/>
                                      </p:to>
                                    </p:set>
                                  </p:childTnLst>
                                </p:cTn>
                              </p:par>
                            </p:childTnLst>
                          </p:cTn>
                        </p:par>
                        <p:par>
                          <p:cTn id="607" fill="hold">
                            <p:stCondLst>
                              <p:cond delay="9399"/>
                            </p:stCondLst>
                            <p:childTnLst>
                              <p:par>
                                <p:cTn id="608" presetID="1" presetClass="entr" presetSubtype="0" fill="hold" nodeType="afterEffect">
                                  <p:stCondLst>
                                    <p:cond delay="0"/>
                                  </p:stCondLst>
                                  <p:childTnLst>
                                    <p:set>
                                      <p:cBhvr>
                                        <p:cTn id="609" dur="1" fill="hold">
                                          <p:stCondLst>
                                            <p:cond delay="0"/>
                                          </p:stCondLst>
                                        </p:cTn>
                                        <p:tgtEl>
                                          <p:spTgt spid="89407"/>
                                        </p:tgtEl>
                                        <p:attrNameLst>
                                          <p:attrName>style.visibility</p:attrName>
                                        </p:attrNameLst>
                                      </p:cBhvr>
                                      <p:to>
                                        <p:strVal val="visible"/>
                                      </p:to>
                                    </p:set>
                                  </p:childTnLst>
                                </p:cTn>
                              </p:par>
                            </p:childTnLst>
                          </p:cTn>
                        </p:par>
                        <p:par>
                          <p:cTn id="610" fill="hold">
                            <p:stCondLst>
                              <p:cond delay="9499"/>
                            </p:stCondLst>
                            <p:childTnLst>
                              <p:par>
                                <p:cTn id="611" presetID="1" presetClass="exit" presetSubtype="0" fill="hold" nodeType="afterEffect">
                                  <p:stCondLst>
                                    <p:cond delay="0"/>
                                  </p:stCondLst>
                                  <p:childTnLst>
                                    <p:set>
                                      <p:cBhvr>
                                        <p:cTn id="612" dur="1" fill="hold">
                                          <p:stCondLst>
                                            <p:cond delay="0"/>
                                          </p:stCondLst>
                                        </p:cTn>
                                        <p:tgtEl>
                                          <p:spTgt spid="89407"/>
                                        </p:tgtEl>
                                        <p:attrNameLst>
                                          <p:attrName>style.visibility</p:attrName>
                                        </p:attrNameLst>
                                      </p:cBhvr>
                                      <p:to>
                                        <p:strVal val="hidden"/>
                                      </p:to>
                                    </p:set>
                                  </p:childTnLst>
                                </p:cTn>
                              </p:par>
                            </p:childTnLst>
                          </p:cTn>
                        </p:par>
                        <p:par>
                          <p:cTn id="613" fill="hold">
                            <p:stCondLst>
                              <p:cond delay="9499"/>
                            </p:stCondLst>
                            <p:childTnLst>
                              <p:par>
                                <p:cTn id="614" presetID="1" presetClass="entr" presetSubtype="0" fill="hold" nodeType="afterEffect">
                                  <p:stCondLst>
                                    <p:cond delay="0"/>
                                  </p:stCondLst>
                                  <p:childTnLst>
                                    <p:set>
                                      <p:cBhvr>
                                        <p:cTn id="615" dur="1" fill="hold">
                                          <p:stCondLst>
                                            <p:cond delay="0"/>
                                          </p:stCondLst>
                                        </p:cTn>
                                        <p:tgtEl>
                                          <p:spTgt spid="89408"/>
                                        </p:tgtEl>
                                        <p:attrNameLst>
                                          <p:attrName>style.visibility</p:attrName>
                                        </p:attrNameLst>
                                      </p:cBhvr>
                                      <p:to>
                                        <p:strVal val="visible"/>
                                      </p:to>
                                    </p:set>
                                  </p:childTnLst>
                                </p:cTn>
                              </p:par>
                            </p:childTnLst>
                          </p:cTn>
                        </p:par>
                        <p:par>
                          <p:cTn id="616" fill="hold">
                            <p:stCondLst>
                              <p:cond delay="9599"/>
                            </p:stCondLst>
                            <p:childTnLst>
                              <p:par>
                                <p:cTn id="617" presetID="1" presetClass="exit" presetSubtype="0" fill="hold" nodeType="afterEffect">
                                  <p:stCondLst>
                                    <p:cond delay="0"/>
                                  </p:stCondLst>
                                  <p:childTnLst>
                                    <p:set>
                                      <p:cBhvr>
                                        <p:cTn id="618" dur="1" fill="hold">
                                          <p:stCondLst>
                                            <p:cond delay="0"/>
                                          </p:stCondLst>
                                        </p:cTn>
                                        <p:tgtEl>
                                          <p:spTgt spid="89408"/>
                                        </p:tgtEl>
                                        <p:attrNameLst>
                                          <p:attrName>style.visibility</p:attrName>
                                        </p:attrNameLst>
                                      </p:cBhvr>
                                      <p:to>
                                        <p:strVal val="hidden"/>
                                      </p:to>
                                    </p:set>
                                  </p:childTnLst>
                                </p:cTn>
                              </p:par>
                            </p:childTnLst>
                          </p:cTn>
                        </p:par>
                        <p:par>
                          <p:cTn id="619" fill="hold">
                            <p:stCondLst>
                              <p:cond delay="9599"/>
                            </p:stCondLst>
                            <p:childTnLst>
                              <p:par>
                                <p:cTn id="620" presetID="1" presetClass="entr" presetSubtype="0" fill="hold" nodeType="afterEffect">
                                  <p:stCondLst>
                                    <p:cond delay="0"/>
                                  </p:stCondLst>
                                  <p:childTnLst>
                                    <p:set>
                                      <p:cBhvr>
                                        <p:cTn id="621" dur="1" fill="hold">
                                          <p:stCondLst>
                                            <p:cond delay="0"/>
                                          </p:stCondLst>
                                        </p:cTn>
                                        <p:tgtEl>
                                          <p:spTgt spid="89409"/>
                                        </p:tgtEl>
                                        <p:attrNameLst>
                                          <p:attrName>style.visibility</p:attrName>
                                        </p:attrNameLst>
                                      </p:cBhvr>
                                      <p:to>
                                        <p:strVal val="visible"/>
                                      </p:to>
                                    </p:set>
                                  </p:childTnLst>
                                </p:cTn>
                              </p:par>
                            </p:childTnLst>
                          </p:cTn>
                        </p:par>
                        <p:par>
                          <p:cTn id="622" fill="hold">
                            <p:stCondLst>
                              <p:cond delay="9699"/>
                            </p:stCondLst>
                            <p:childTnLst>
                              <p:par>
                                <p:cTn id="623" presetID="1" presetClass="exit" presetSubtype="0" fill="hold" nodeType="afterEffect">
                                  <p:stCondLst>
                                    <p:cond delay="0"/>
                                  </p:stCondLst>
                                  <p:childTnLst>
                                    <p:set>
                                      <p:cBhvr>
                                        <p:cTn id="624" dur="1" fill="hold">
                                          <p:stCondLst>
                                            <p:cond delay="0"/>
                                          </p:stCondLst>
                                        </p:cTn>
                                        <p:tgtEl>
                                          <p:spTgt spid="89409"/>
                                        </p:tgtEl>
                                        <p:attrNameLst>
                                          <p:attrName>style.visibility</p:attrName>
                                        </p:attrNameLst>
                                      </p:cBhvr>
                                      <p:to>
                                        <p:strVal val="hidden"/>
                                      </p:to>
                                    </p:set>
                                  </p:childTnLst>
                                </p:cTn>
                              </p:par>
                            </p:childTnLst>
                          </p:cTn>
                        </p:par>
                        <p:par>
                          <p:cTn id="625" fill="hold">
                            <p:stCondLst>
                              <p:cond delay="9699"/>
                            </p:stCondLst>
                            <p:childTnLst>
                              <p:par>
                                <p:cTn id="626" presetID="1" presetClass="entr" presetSubtype="0" fill="hold" nodeType="afterEffect">
                                  <p:stCondLst>
                                    <p:cond delay="0"/>
                                  </p:stCondLst>
                                  <p:childTnLst>
                                    <p:set>
                                      <p:cBhvr>
                                        <p:cTn id="627" dur="1" fill="hold">
                                          <p:stCondLst>
                                            <p:cond delay="0"/>
                                          </p:stCondLst>
                                        </p:cTn>
                                        <p:tgtEl>
                                          <p:spTgt spid="89410"/>
                                        </p:tgtEl>
                                        <p:attrNameLst>
                                          <p:attrName>style.visibility</p:attrName>
                                        </p:attrNameLst>
                                      </p:cBhvr>
                                      <p:to>
                                        <p:strVal val="visible"/>
                                      </p:to>
                                    </p:set>
                                  </p:childTnLst>
                                </p:cTn>
                              </p:par>
                            </p:childTnLst>
                          </p:cTn>
                        </p:par>
                        <p:par>
                          <p:cTn id="628" fill="hold">
                            <p:stCondLst>
                              <p:cond delay="9799"/>
                            </p:stCondLst>
                            <p:childTnLst>
                              <p:par>
                                <p:cTn id="629" presetID="1" presetClass="exit" presetSubtype="0" fill="hold" nodeType="afterEffect">
                                  <p:stCondLst>
                                    <p:cond delay="0"/>
                                  </p:stCondLst>
                                  <p:childTnLst>
                                    <p:set>
                                      <p:cBhvr>
                                        <p:cTn id="630" dur="1" fill="hold">
                                          <p:stCondLst>
                                            <p:cond delay="0"/>
                                          </p:stCondLst>
                                        </p:cTn>
                                        <p:tgtEl>
                                          <p:spTgt spid="89410"/>
                                        </p:tgtEl>
                                        <p:attrNameLst>
                                          <p:attrName>style.visibility</p:attrName>
                                        </p:attrNameLst>
                                      </p:cBhvr>
                                      <p:to>
                                        <p:strVal val="hidden"/>
                                      </p:to>
                                    </p:set>
                                  </p:childTnLst>
                                </p:cTn>
                              </p:par>
                            </p:childTnLst>
                          </p:cTn>
                        </p:par>
                        <p:par>
                          <p:cTn id="631" fill="hold">
                            <p:stCondLst>
                              <p:cond delay="9799"/>
                            </p:stCondLst>
                            <p:childTnLst>
                              <p:par>
                                <p:cTn id="632" presetID="1" presetClass="entr" presetSubtype="0" fill="hold" nodeType="afterEffect">
                                  <p:stCondLst>
                                    <p:cond delay="0"/>
                                  </p:stCondLst>
                                  <p:childTnLst>
                                    <p:set>
                                      <p:cBhvr>
                                        <p:cTn id="633" dur="1" fill="hold">
                                          <p:stCondLst>
                                            <p:cond delay="0"/>
                                          </p:stCondLst>
                                        </p:cTn>
                                        <p:tgtEl>
                                          <p:spTgt spid="89411"/>
                                        </p:tgtEl>
                                        <p:attrNameLst>
                                          <p:attrName>style.visibility</p:attrName>
                                        </p:attrNameLst>
                                      </p:cBhvr>
                                      <p:to>
                                        <p:strVal val="visible"/>
                                      </p:to>
                                    </p:set>
                                  </p:childTnLst>
                                </p:cTn>
                              </p:par>
                            </p:childTnLst>
                          </p:cTn>
                        </p:par>
                        <p:par>
                          <p:cTn id="634" fill="hold">
                            <p:stCondLst>
                              <p:cond delay="9899"/>
                            </p:stCondLst>
                            <p:childTnLst>
                              <p:par>
                                <p:cTn id="635" presetID="1" presetClass="exit" presetSubtype="0" fill="hold" nodeType="afterEffect">
                                  <p:stCondLst>
                                    <p:cond delay="0"/>
                                  </p:stCondLst>
                                  <p:childTnLst>
                                    <p:set>
                                      <p:cBhvr>
                                        <p:cTn id="636" dur="1" fill="hold">
                                          <p:stCondLst>
                                            <p:cond delay="0"/>
                                          </p:stCondLst>
                                        </p:cTn>
                                        <p:tgtEl>
                                          <p:spTgt spid="89411"/>
                                        </p:tgtEl>
                                        <p:attrNameLst>
                                          <p:attrName>style.visibility</p:attrName>
                                        </p:attrNameLst>
                                      </p:cBhvr>
                                      <p:to>
                                        <p:strVal val="hidden"/>
                                      </p:to>
                                    </p:set>
                                  </p:childTnLst>
                                </p:cTn>
                              </p:par>
                            </p:childTnLst>
                          </p:cTn>
                        </p:par>
                        <p:par>
                          <p:cTn id="637" fill="hold">
                            <p:stCondLst>
                              <p:cond delay="9899"/>
                            </p:stCondLst>
                            <p:childTnLst>
                              <p:par>
                                <p:cTn id="638" presetID="1" presetClass="entr" presetSubtype="0" fill="hold" nodeType="afterEffect">
                                  <p:stCondLst>
                                    <p:cond delay="0"/>
                                  </p:stCondLst>
                                  <p:childTnLst>
                                    <p:set>
                                      <p:cBhvr>
                                        <p:cTn id="639" dur="1" fill="hold">
                                          <p:stCondLst>
                                            <p:cond delay="0"/>
                                          </p:stCondLst>
                                        </p:cTn>
                                        <p:tgtEl>
                                          <p:spTgt spid="89412"/>
                                        </p:tgtEl>
                                        <p:attrNameLst>
                                          <p:attrName>style.visibility</p:attrName>
                                        </p:attrNameLst>
                                      </p:cBhvr>
                                      <p:to>
                                        <p:strVal val="visible"/>
                                      </p:to>
                                    </p:set>
                                  </p:childTnLst>
                                </p:cTn>
                              </p:par>
                            </p:childTnLst>
                          </p:cTn>
                        </p:par>
                        <p:par>
                          <p:cTn id="640" fill="hold">
                            <p:stCondLst>
                              <p:cond delay="9999"/>
                            </p:stCondLst>
                            <p:childTnLst>
                              <p:par>
                                <p:cTn id="641" presetID="1" presetClass="exit" presetSubtype="0" fill="hold" nodeType="afterEffect">
                                  <p:stCondLst>
                                    <p:cond delay="0"/>
                                  </p:stCondLst>
                                  <p:childTnLst>
                                    <p:set>
                                      <p:cBhvr>
                                        <p:cTn id="642" dur="1" fill="hold">
                                          <p:stCondLst>
                                            <p:cond delay="0"/>
                                          </p:stCondLst>
                                        </p:cTn>
                                        <p:tgtEl>
                                          <p:spTgt spid="89412"/>
                                        </p:tgtEl>
                                        <p:attrNameLst>
                                          <p:attrName>style.visibility</p:attrName>
                                        </p:attrNameLst>
                                      </p:cBhvr>
                                      <p:to>
                                        <p:strVal val="hidden"/>
                                      </p:to>
                                    </p:set>
                                  </p:childTnLst>
                                </p:cTn>
                              </p:par>
                            </p:childTnLst>
                          </p:cTn>
                        </p:par>
                        <p:par>
                          <p:cTn id="643" fill="hold">
                            <p:stCondLst>
                              <p:cond delay="9999"/>
                            </p:stCondLst>
                            <p:childTnLst>
                              <p:par>
                                <p:cTn id="644" presetID="1" presetClass="entr" presetSubtype="0" fill="hold" nodeType="afterEffect">
                                  <p:stCondLst>
                                    <p:cond delay="0"/>
                                  </p:stCondLst>
                                  <p:childTnLst>
                                    <p:set>
                                      <p:cBhvr>
                                        <p:cTn id="645" dur="1" fill="hold">
                                          <p:stCondLst>
                                            <p:cond delay="0"/>
                                          </p:stCondLst>
                                        </p:cTn>
                                        <p:tgtEl>
                                          <p:spTgt spid="89413"/>
                                        </p:tgtEl>
                                        <p:attrNameLst>
                                          <p:attrName>style.visibility</p:attrName>
                                        </p:attrNameLst>
                                      </p:cBhvr>
                                      <p:to>
                                        <p:strVal val="visible"/>
                                      </p:to>
                                    </p:set>
                                  </p:childTnLst>
                                </p:cTn>
                              </p:par>
                            </p:childTnLst>
                          </p:cTn>
                        </p:par>
                        <p:par>
                          <p:cTn id="646" fill="hold">
                            <p:stCondLst>
                              <p:cond delay="10099"/>
                            </p:stCondLst>
                            <p:childTnLst>
                              <p:par>
                                <p:cTn id="647" presetID="1" presetClass="exit" presetSubtype="0" fill="hold" nodeType="afterEffect">
                                  <p:stCondLst>
                                    <p:cond delay="0"/>
                                  </p:stCondLst>
                                  <p:childTnLst>
                                    <p:set>
                                      <p:cBhvr>
                                        <p:cTn id="648" dur="1" fill="hold">
                                          <p:stCondLst>
                                            <p:cond delay="0"/>
                                          </p:stCondLst>
                                        </p:cTn>
                                        <p:tgtEl>
                                          <p:spTgt spid="89413"/>
                                        </p:tgtEl>
                                        <p:attrNameLst>
                                          <p:attrName>style.visibility</p:attrName>
                                        </p:attrNameLst>
                                      </p:cBhvr>
                                      <p:to>
                                        <p:strVal val="hidden"/>
                                      </p:to>
                                    </p:set>
                                  </p:childTnLst>
                                </p:cTn>
                              </p:par>
                            </p:childTnLst>
                          </p:cTn>
                        </p:par>
                        <p:par>
                          <p:cTn id="649" fill="hold">
                            <p:stCondLst>
                              <p:cond delay="10099"/>
                            </p:stCondLst>
                            <p:childTnLst>
                              <p:par>
                                <p:cTn id="650" presetID="1" presetClass="entr" presetSubtype="0" fill="hold" nodeType="afterEffect">
                                  <p:stCondLst>
                                    <p:cond delay="0"/>
                                  </p:stCondLst>
                                  <p:childTnLst>
                                    <p:set>
                                      <p:cBhvr>
                                        <p:cTn id="651" dur="1" fill="hold">
                                          <p:stCondLst>
                                            <p:cond delay="0"/>
                                          </p:stCondLst>
                                        </p:cTn>
                                        <p:tgtEl>
                                          <p:spTgt spid="89414"/>
                                        </p:tgtEl>
                                        <p:attrNameLst>
                                          <p:attrName>style.visibility</p:attrName>
                                        </p:attrNameLst>
                                      </p:cBhvr>
                                      <p:to>
                                        <p:strVal val="visible"/>
                                      </p:to>
                                    </p:set>
                                  </p:childTnLst>
                                </p:cTn>
                              </p:par>
                            </p:childTnLst>
                          </p:cTn>
                        </p:par>
                        <p:par>
                          <p:cTn id="652" fill="hold">
                            <p:stCondLst>
                              <p:cond delay="10199"/>
                            </p:stCondLst>
                            <p:childTnLst>
                              <p:par>
                                <p:cTn id="653" presetID="1" presetClass="exit" presetSubtype="0" fill="hold" nodeType="afterEffect">
                                  <p:stCondLst>
                                    <p:cond delay="0"/>
                                  </p:stCondLst>
                                  <p:childTnLst>
                                    <p:set>
                                      <p:cBhvr>
                                        <p:cTn id="654" dur="1" fill="hold">
                                          <p:stCondLst>
                                            <p:cond delay="0"/>
                                          </p:stCondLst>
                                        </p:cTn>
                                        <p:tgtEl>
                                          <p:spTgt spid="89414"/>
                                        </p:tgtEl>
                                        <p:attrNameLst>
                                          <p:attrName>style.visibility</p:attrName>
                                        </p:attrNameLst>
                                      </p:cBhvr>
                                      <p:to>
                                        <p:strVal val="hidden"/>
                                      </p:to>
                                    </p:set>
                                  </p:childTnLst>
                                </p:cTn>
                              </p:par>
                            </p:childTnLst>
                          </p:cTn>
                        </p:par>
                        <p:par>
                          <p:cTn id="655" fill="hold">
                            <p:stCondLst>
                              <p:cond delay="10199"/>
                            </p:stCondLst>
                            <p:childTnLst>
                              <p:par>
                                <p:cTn id="656" presetID="1" presetClass="entr" presetSubtype="0" fill="hold" nodeType="afterEffect">
                                  <p:stCondLst>
                                    <p:cond delay="0"/>
                                  </p:stCondLst>
                                  <p:childTnLst>
                                    <p:set>
                                      <p:cBhvr>
                                        <p:cTn id="657" dur="1" fill="hold">
                                          <p:stCondLst>
                                            <p:cond delay="0"/>
                                          </p:stCondLst>
                                        </p:cTn>
                                        <p:tgtEl>
                                          <p:spTgt spid="89415"/>
                                        </p:tgtEl>
                                        <p:attrNameLst>
                                          <p:attrName>style.visibility</p:attrName>
                                        </p:attrNameLst>
                                      </p:cBhvr>
                                      <p:to>
                                        <p:strVal val="visible"/>
                                      </p:to>
                                    </p:set>
                                  </p:childTnLst>
                                </p:cTn>
                              </p:par>
                            </p:childTnLst>
                          </p:cTn>
                        </p:par>
                        <p:par>
                          <p:cTn id="658" fill="hold">
                            <p:stCondLst>
                              <p:cond delay="10299"/>
                            </p:stCondLst>
                            <p:childTnLst>
                              <p:par>
                                <p:cTn id="659" presetID="1" presetClass="exit" presetSubtype="0" fill="hold" nodeType="afterEffect">
                                  <p:stCondLst>
                                    <p:cond delay="0"/>
                                  </p:stCondLst>
                                  <p:childTnLst>
                                    <p:set>
                                      <p:cBhvr>
                                        <p:cTn id="660" dur="1" fill="hold">
                                          <p:stCondLst>
                                            <p:cond delay="0"/>
                                          </p:stCondLst>
                                        </p:cTn>
                                        <p:tgtEl>
                                          <p:spTgt spid="89415"/>
                                        </p:tgtEl>
                                        <p:attrNameLst>
                                          <p:attrName>style.visibility</p:attrName>
                                        </p:attrNameLst>
                                      </p:cBhvr>
                                      <p:to>
                                        <p:strVal val="hidden"/>
                                      </p:to>
                                    </p:set>
                                  </p:childTnLst>
                                </p:cTn>
                              </p:par>
                            </p:childTnLst>
                          </p:cTn>
                        </p:par>
                        <p:par>
                          <p:cTn id="661" fill="hold">
                            <p:stCondLst>
                              <p:cond delay="10299"/>
                            </p:stCondLst>
                            <p:childTnLst>
                              <p:par>
                                <p:cTn id="662" presetID="1" presetClass="entr" presetSubtype="0" fill="hold" nodeType="afterEffect">
                                  <p:stCondLst>
                                    <p:cond delay="0"/>
                                  </p:stCondLst>
                                  <p:childTnLst>
                                    <p:set>
                                      <p:cBhvr>
                                        <p:cTn id="663" dur="1" fill="hold">
                                          <p:stCondLst>
                                            <p:cond delay="0"/>
                                          </p:stCondLst>
                                        </p:cTn>
                                        <p:tgtEl>
                                          <p:spTgt spid="89416"/>
                                        </p:tgtEl>
                                        <p:attrNameLst>
                                          <p:attrName>style.visibility</p:attrName>
                                        </p:attrNameLst>
                                      </p:cBhvr>
                                      <p:to>
                                        <p:strVal val="visible"/>
                                      </p:to>
                                    </p:set>
                                  </p:childTnLst>
                                </p:cTn>
                              </p:par>
                            </p:childTnLst>
                          </p:cTn>
                        </p:par>
                        <p:par>
                          <p:cTn id="664" fill="hold">
                            <p:stCondLst>
                              <p:cond delay="10399"/>
                            </p:stCondLst>
                            <p:childTnLst>
                              <p:par>
                                <p:cTn id="665" presetID="1" presetClass="exit" presetSubtype="0" fill="hold" nodeType="afterEffect">
                                  <p:stCondLst>
                                    <p:cond delay="0"/>
                                  </p:stCondLst>
                                  <p:childTnLst>
                                    <p:set>
                                      <p:cBhvr>
                                        <p:cTn id="666" dur="1" fill="hold">
                                          <p:stCondLst>
                                            <p:cond delay="0"/>
                                          </p:stCondLst>
                                        </p:cTn>
                                        <p:tgtEl>
                                          <p:spTgt spid="89416"/>
                                        </p:tgtEl>
                                        <p:attrNameLst>
                                          <p:attrName>style.visibility</p:attrName>
                                        </p:attrNameLst>
                                      </p:cBhvr>
                                      <p:to>
                                        <p:strVal val="hidden"/>
                                      </p:to>
                                    </p:set>
                                  </p:childTnLst>
                                </p:cTn>
                              </p:par>
                            </p:childTnLst>
                          </p:cTn>
                        </p:par>
                        <p:par>
                          <p:cTn id="667" fill="hold">
                            <p:stCondLst>
                              <p:cond delay="10399"/>
                            </p:stCondLst>
                            <p:childTnLst>
                              <p:par>
                                <p:cTn id="668" presetID="1" presetClass="entr" presetSubtype="0" fill="hold" nodeType="afterEffect">
                                  <p:stCondLst>
                                    <p:cond delay="0"/>
                                  </p:stCondLst>
                                  <p:childTnLst>
                                    <p:set>
                                      <p:cBhvr>
                                        <p:cTn id="669" dur="1" fill="hold">
                                          <p:stCondLst>
                                            <p:cond delay="0"/>
                                          </p:stCondLst>
                                        </p:cTn>
                                        <p:tgtEl>
                                          <p:spTgt spid="89417"/>
                                        </p:tgtEl>
                                        <p:attrNameLst>
                                          <p:attrName>style.visibility</p:attrName>
                                        </p:attrNameLst>
                                      </p:cBhvr>
                                      <p:to>
                                        <p:strVal val="visible"/>
                                      </p:to>
                                    </p:set>
                                  </p:childTnLst>
                                </p:cTn>
                              </p:par>
                            </p:childTnLst>
                          </p:cTn>
                        </p:par>
                        <p:par>
                          <p:cTn id="670" fill="hold">
                            <p:stCondLst>
                              <p:cond delay="10499"/>
                            </p:stCondLst>
                            <p:childTnLst>
                              <p:par>
                                <p:cTn id="671" presetID="1" presetClass="exit" presetSubtype="0" fill="hold" nodeType="afterEffect">
                                  <p:stCondLst>
                                    <p:cond delay="0"/>
                                  </p:stCondLst>
                                  <p:childTnLst>
                                    <p:set>
                                      <p:cBhvr>
                                        <p:cTn id="672" dur="1" fill="hold">
                                          <p:stCondLst>
                                            <p:cond delay="0"/>
                                          </p:stCondLst>
                                        </p:cTn>
                                        <p:tgtEl>
                                          <p:spTgt spid="89417"/>
                                        </p:tgtEl>
                                        <p:attrNameLst>
                                          <p:attrName>style.visibility</p:attrName>
                                        </p:attrNameLst>
                                      </p:cBhvr>
                                      <p:to>
                                        <p:strVal val="hidden"/>
                                      </p:to>
                                    </p:set>
                                  </p:childTnLst>
                                </p:cTn>
                              </p:par>
                            </p:childTnLst>
                          </p:cTn>
                        </p:par>
                        <p:par>
                          <p:cTn id="673" fill="hold">
                            <p:stCondLst>
                              <p:cond delay="10499"/>
                            </p:stCondLst>
                            <p:childTnLst>
                              <p:par>
                                <p:cTn id="674" presetID="1" presetClass="entr" presetSubtype="0" fill="hold" nodeType="afterEffect">
                                  <p:stCondLst>
                                    <p:cond delay="0"/>
                                  </p:stCondLst>
                                  <p:childTnLst>
                                    <p:set>
                                      <p:cBhvr>
                                        <p:cTn id="675" dur="1" fill="hold">
                                          <p:stCondLst>
                                            <p:cond delay="0"/>
                                          </p:stCondLst>
                                        </p:cTn>
                                        <p:tgtEl>
                                          <p:spTgt spid="89418"/>
                                        </p:tgtEl>
                                        <p:attrNameLst>
                                          <p:attrName>style.visibility</p:attrName>
                                        </p:attrNameLst>
                                      </p:cBhvr>
                                      <p:to>
                                        <p:strVal val="visible"/>
                                      </p:to>
                                    </p:set>
                                  </p:childTnLst>
                                </p:cTn>
                              </p:par>
                            </p:childTnLst>
                          </p:cTn>
                        </p:par>
                        <p:par>
                          <p:cTn id="676" fill="hold">
                            <p:stCondLst>
                              <p:cond delay="10599"/>
                            </p:stCondLst>
                            <p:childTnLst>
                              <p:par>
                                <p:cTn id="677" presetID="1" presetClass="exit" presetSubtype="0" fill="hold" nodeType="afterEffect">
                                  <p:stCondLst>
                                    <p:cond delay="0"/>
                                  </p:stCondLst>
                                  <p:childTnLst>
                                    <p:set>
                                      <p:cBhvr>
                                        <p:cTn id="678" dur="1" fill="hold">
                                          <p:stCondLst>
                                            <p:cond delay="0"/>
                                          </p:stCondLst>
                                        </p:cTn>
                                        <p:tgtEl>
                                          <p:spTgt spid="89418"/>
                                        </p:tgtEl>
                                        <p:attrNameLst>
                                          <p:attrName>style.visibility</p:attrName>
                                        </p:attrNameLst>
                                      </p:cBhvr>
                                      <p:to>
                                        <p:strVal val="hidden"/>
                                      </p:to>
                                    </p:set>
                                  </p:childTnLst>
                                </p:cTn>
                              </p:par>
                            </p:childTnLst>
                          </p:cTn>
                        </p:par>
                        <p:par>
                          <p:cTn id="679" fill="hold">
                            <p:stCondLst>
                              <p:cond delay="10599"/>
                            </p:stCondLst>
                            <p:childTnLst>
                              <p:par>
                                <p:cTn id="680" presetID="1" presetClass="entr" presetSubtype="0" fill="hold" nodeType="afterEffect">
                                  <p:stCondLst>
                                    <p:cond delay="0"/>
                                  </p:stCondLst>
                                  <p:childTnLst>
                                    <p:set>
                                      <p:cBhvr>
                                        <p:cTn id="681" dur="1" fill="hold">
                                          <p:stCondLst>
                                            <p:cond delay="0"/>
                                          </p:stCondLst>
                                        </p:cTn>
                                        <p:tgtEl>
                                          <p:spTgt spid="89419"/>
                                        </p:tgtEl>
                                        <p:attrNameLst>
                                          <p:attrName>style.visibility</p:attrName>
                                        </p:attrNameLst>
                                      </p:cBhvr>
                                      <p:to>
                                        <p:strVal val="visible"/>
                                      </p:to>
                                    </p:set>
                                  </p:childTnLst>
                                </p:cTn>
                              </p:par>
                            </p:childTnLst>
                          </p:cTn>
                        </p:par>
                        <p:par>
                          <p:cTn id="682" fill="hold">
                            <p:stCondLst>
                              <p:cond delay="10699"/>
                            </p:stCondLst>
                            <p:childTnLst>
                              <p:par>
                                <p:cTn id="683" presetID="1" presetClass="exit" presetSubtype="0" fill="hold" nodeType="afterEffect">
                                  <p:stCondLst>
                                    <p:cond delay="0"/>
                                  </p:stCondLst>
                                  <p:childTnLst>
                                    <p:set>
                                      <p:cBhvr>
                                        <p:cTn id="684" dur="1" fill="hold">
                                          <p:stCondLst>
                                            <p:cond delay="0"/>
                                          </p:stCondLst>
                                        </p:cTn>
                                        <p:tgtEl>
                                          <p:spTgt spid="89419"/>
                                        </p:tgtEl>
                                        <p:attrNameLst>
                                          <p:attrName>style.visibility</p:attrName>
                                        </p:attrNameLst>
                                      </p:cBhvr>
                                      <p:to>
                                        <p:strVal val="hidden"/>
                                      </p:to>
                                    </p:set>
                                  </p:childTnLst>
                                </p:cTn>
                              </p:par>
                            </p:childTnLst>
                          </p:cTn>
                        </p:par>
                        <p:par>
                          <p:cTn id="685" fill="hold">
                            <p:stCondLst>
                              <p:cond delay="10699"/>
                            </p:stCondLst>
                            <p:childTnLst>
                              <p:par>
                                <p:cTn id="686" presetID="1" presetClass="entr" presetSubtype="0" fill="hold" nodeType="afterEffect">
                                  <p:stCondLst>
                                    <p:cond delay="0"/>
                                  </p:stCondLst>
                                  <p:childTnLst>
                                    <p:set>
                                      <p:cBhvr>
                                        <p:cTn id="687" dur="1" fill="hold">
                                          <p:stCondLst>
                                            <p:cond delay="0"/>
                                          </p:stCondLst>
                                        </p:cTn>
                                        <p:tgtEl>
                                          <p:spTgt spid="89420"/>
                                        </p:tgtEl>
                                        <p:attrNameLst>
                                          <p:attrName>style.visibility</p:attrName>
                                        </p:attrNameLst>
                                      </p:cBhvr>
                                      <p:to>
                                        <p:strVal val="visible"/>
                                      </p:to>
                                    </p:set>
                                  </p:childTnLst>
                                </p:cTn>
                              </p:par>
                            </p:childTnLst>
                          </p:cTn>
                        </p:par>
                        <p:par>
                          <p:cTn id="688" fill="hold">
                            <p:stCondLst>
                              <p:cond delay="10799"/>
                            </p:stCondLst>
                            <p:childTnLst>
                              <p:par>
                                <p:cTn id="689" presetID="1" presetClass="exit" presetSubtype="0" fill="hold" nodeType="afterEffect">
                                  <p:stCondLst>
                                    <p:cond delay="0"/>
                                  </p:stCondLst>
                                  <p:childTnLst>
                                    <p:set>
                                      <p:cBhvr>
                                        <p:cTn id="690" dur="1" fill="hold">
                                          <p:stCondLst>
                                            <p:cond delay="0"/>
                                          </p:stCondLst>
                                        </p:cTn>
                                        <p:tgtEl>
                                          <p:spTgt spid="89420"/>
                                        </p:tgtEl>
                                        <p:attrNameLst>
                                          <p:attrName>style.visibility</p:attrName>
                                        </p:attrNameLst>
                                      </p:cBhvr>
                                      <p:to>
                                        <p:strVal val="hidden"/>
                                      </p:to>
                                    </p:set>
                                  </p:childTnLst>
                                </p:cTn>
                              </p:par>
                            </p:childTnLst>
                          </p:cTn>
                        </p:par>
                        <p:par>
                          <p:cTn id="691" fill="hold">
                            <p:stCondLst>
                              <p:cond delay="10799"/>
                            </p:stCondLst>
                            <p:childTnLst>
                              <p:par>
                                <p:cTn id="692" presetID="1" presetClass="entr" presetSubtype="0" fill="hold" nodeType="afterEffect">
                                  <p:stCondLst>
                                    <p:cond delay="0"/>
                                  </p:stCondLst>
                                  <p:childTnLst>
                                    <p:set>
                                      <p:cBhvr>
                                        <p:cTn id="693" dur="1" fill="hold">
                                          <p:stCondLst>
                                            <p:cond delay="0"/>
                                          </p:stCondLst>
                                        </p:cTn>
                                        <p:tgtEl>
                                          <p:spTgt spid="89421"/>
                                        </p:tgtEl>
                                        <p:attrNameLst>
                                          <p:attrName>style.visibility</p:attrName>
                                        </p:attrNameLst>
                                      </p:cBhvr>
                                      <p:to>
                                        <p:strVal val="visible"/>
                                      </p:to>
                                    </p:set>
                                  </p:childTnLst>
                                </p:cTn>
                              </p:par>
                            </p:childTnLst>
                          </p:cTn>
                        </p:par>
                        <p:par>
                          <p:cTn id="694" fill="hold">
                            <p:stCondLst>
                              <p:cond delay="10899"/>
                            </p:stCondLst>
                            <p:childTnLst>
                              <p:par>
                                <p:cTn id="695" presetID="1" presetClass="exit" presetSubtype="0" fill="hold" nodeType="afterEffect">
                                  <p:stCondLst>
                                    <p:cond delay="0"/>
                                  </p:stCondLst>
                                  <p:childTnLst>
                                    <p:set>
                                      <p:cBhvr>
                                        <p:cTn id="696" dur="1" fill="hold">
                                          <p:stCondLst>
                                            <p:cond delay="0"/>
                                          </p:stCondLst>
                                        </p:cTn>
                                        <p:tgtEl>
                                          <p:spTgt spid="89421"/>
                                        </p:tgtEl>
                                        <p:attrNameLst>
                                          <p:attrName>style.visibility</p:attrName>
                                        </p:attrNameLst>
                                      </p:cBhvr>
                                      <p:to>
                                        <p:strVal val="hidden"/>
                                      </p:to>
                                    </p:set>
                                  </p:childTnLst>
                                </p:cTn>
                              </p:par>
                            </p:childTnLst>
                          </p:cTn>
                        </p:par>
                        <p:par>
                          <p:cTn id="697" fill="hold">
                            <p:stCondLst>
                              <p:cond delay="10899"/>
                            </p:stCondLst>
                            <p:childTnLst>
                              <p:par>
                                <p:cTn id="698" presetID="1" presetClass="entr" presetSubtype="0" fill="hold" nodeType="afterEffect">
                                  <p:stCondLst>
                                    <p:cond delay="0"/>
                                  </p:stCondLst>
                                  <p:childTnLst>
                                    <p:set>
                                      <p:cBhvr>
                                        <p:cTn id="699" dur="1" fill="hold">
                                          <p:stCondLst>
                                            <p:cond delay="0"/>
                                          </p:stCondLst>
                                        </p:cTn>
                                        <p:tgtEl>
                                          <p:spTgt spid="89422"/>
                                        </p:tgtEl>
                                        <p:attrNameLst>
                                          <p:attrName>style.visibility</p:attrName>
                                        </p:attrNameLst>
                                      </p:cBhvr>
                                      <p:to>
                                        <p:strVal val="visible"/>
                                      </p:to>
                                    </p:set>
                                  </p:childTnLst>
                                </p:cTn>
                              </p:par>
                            </p:childTnLst>
                          </p:cTn>
                        </p:par>
                        <p:par>
                          <p:cTn id="700" fill="hold">
                            <p:stCondLst>
                              <p:cond delay="10999"/>
                            </p:stCondLst>
                            <p:childTnLst>
                              <p:par>
                                <p:cTn id="701" presetID="1" presetClass="exit" presetSubtype="0" fill="hold" nodeType="afterEffect">
                                  <p:stCondLst>
                                    <p:cond delay="0"/>
                                  </p:stCondLst>
                                  <p:childTnLst>
                                    <p:set>
                                      <p:cBhvr>
                                        <p:cTn id="702" dur="1" fill="hold">
                                          <p:stCondLst>
                                            <p:cond delay="0"/>
                                          </p:stCondLst>
                                        </p:cTn>
                                        <p:tgtEl>
                                          <p:spTgt spid="89422"/>
                                        </p:tgtEl>
                                        <p:attrNameLst>
                                          <p:attrName>style.visibility</p:attrName>
                                        </p:attrNameLst>
                                      </p:cBhvr>
                                      <p:to>
                                        <p:strVal val="hidden"/>
                                      </p:to>
                                    </p:set>
                                  </p:childTnLst>
                                </p:cTn>
                              </p:par>
                            </p:childTnLst>
                          </p:cTn>
                        </p:par>
                        <p:par>
                          <p:cTn id="703" fill="hold">
                            <p:stCondLst>
                              <p:cond delay="10999"/>
                            </p:stCondLst>
                            <p:childTnLst>
                              <p:par>
                                <p:cTn id="704" presetID="1" presetClass="entr" presetSubtype="0" fill="hold" nodeType="afterEffect">
                                  <p:stCondLst>
                                    <p:cond delay="0"/>
                                  </p:stCondLst>
                                  <p:childTnLst>
                                    <p:set>
                                      <p:cBhvr>
                                        <p:cTn id="705" dur="1" fill="hold">
                                          <p:stCondLst>
                                            <p:cond delay="0"/>
                                          </p:stCondLst>
                                        </p:cTn>
                                        <p:tgtEl>
                                          <p:spTgt spid="89423"/>
                                        </p:tgtEl>
                                        <p:attrNameLst>
                                          <p:attrName>style.visibility</p:attrName>
                                        </p:attrNameLst>
                                      </p:cBhvr>
                                      <p:to>
                                        <p:strVal val="visible"/>
                                      </p:to>
                                    </p:set>
                                  </p:childTnLst>
                                </p:cTn>
                              </p:par>
                            </p:childTnLst>
                          </p:cTn>
                        </p:par>
                        <p:par>
                          <p:cTn id="706" fill="hold">
                            <p:stCondLst>
                              <p:cond delay="11099"/>
                            </p:stCondLst>
                            <p:childTnLst>
                              <p:par>
                                <p:cTn id="707" presetID="1" presetClass="exit" presetSubtype="0" fill="hold" nodeType="afterEffect">
                                  <p:stCondLst>
                                    <p:cond delay="0"/>
                                  </p:stCondLst>
                                  <p:childTnLst>
                                    <p:set>
                                      <p:cBhvr>
                                        <p:cTn id="708" dur="1" fill="hold">
                                          <p:stCondLst>
                                            <p:cond delay="0"/>
                                          </p:stCondLst>
                                        </p:cTn>
                                        <p:tgtEl>
                                          <p:spTgt spid="89423"/>
                                        </p:tgtEl>
                                        <p:attrNameLst>
                                          <p:attrName>style.visibility</p:attrName>
                                        </p:attrNameLst>
                                      </p:cBhvr>
                                      <p:to>
                                        <p:strVal val="hidden"/>
                                      </p:to>
                                    </p:set>
                                  </p:childTnLst>
                                </p:cTn>
                              </p:par>
                            </p:childTnLst>
                          </p:cTn>
                        </p:par>
                        <p:par>
                          <p:cTn id="709" fill="hold">
                            <p:stCondLst>
                              <p:cond delay="11099"/>
                            </p:stCondLst>
                            <p:childTnLst>
                              <p:par>
                                <p:cTn id="710" presetID="1" presetClass="entr" presetSubtype="0" fill="hold" nodeType="afterEffect">
                                  <p:stCondLst>
                                    <p:cond delay="0"/>
                                  </p:stCondLst>
                                  <p:childTnLst>
                                    <p:set>
                                      <p:cBhvr>
                                        <p:cTn id="711" dur="1" fill="hold">
                                          <p:stCondLst>
                                            <p:cond delay="0"/>
                                          </p:stCondLst>
                                        </p:cTn>
                                        <p:tgtEl>
                                          <p:spTgt spid="89424"/>
                                        </p:tgtEl>
                                        <p:attrNameLst>
                                          <p:attrName>style.visibility</p:attrName>
                                        </p:attrNameLst>
                                      </p:cBhvr>
                                      <p:to>
                                        <p:strVal val="visible"/>
                                      </p:to>
                                    </p:set>
                                  </p:childTnLst>
                                </p:cTn>
                              </p:par>
                            </p:childTnLst>
                          </p:cTn>
                        </p:par>
                        <p:par>
                          <p:cTn id="712" fill="hold">
                            <p:stCondLst>
                              <p:cond delay="11199"/>
                            </p:stCondLst>
                            <p:childTnLst>
                              <p:par>
                                <p:cTn id="713" presetID="1" presetClass="exit" presetSubtype="0" fill="hold" nodeType="afterEffect">
                                  <p:stCondLst>
                                    <p:cond delay="0"/>
                                  </p:stCondLst>
                                  <p:childTnLst>
                                    <p:set>
                                      <p:cBhvr>
                                        <p:cTn id="714" dur="1" fill="hold">
                                          <p:stCondLst>
                                            <p:cond delay="0"/>
                                          </p:stCondLst>
                                        </p:cTn>
                                        <p:tgtEl>
                                          <p:spTgt spid="89424"/>
                                        </p:tgtEl>
                                        <p:attrNameLst>
                                          <p:attrName>style.visibility</p:attrName>
                                        </p:attrNameLst>
                                      </p:cBhvr>
                                      <p:to>
                                        <p:strVal val="hidden"/>
                                      </p:to>
                                    </p:set>
                                  </p:childTnLst>
                                </p:cTn>
                              </p:par>
                            </p:childTnLst>
                          </p:cTn>
                        </p:par>
                        <p:par>
                          <p:cTn id="715" fill="hold">
                            <p:stCondLst>
                              <p:cond delay="11199"/>
                            </p:stCondLst>
                            <p:childTnLst>
                              <p:par>
                                <p:cTn id="716" presetID="1" presetClass="entr" presetSubtype="0" fill="hold" nodeType="afterEffect">
                                  <p:stCondLst>
                                    <p:cond delay="0"/>
                                  </p:stCondLst>
                                  <p:childTnLst>
                                    <p:set>
                                      <p:cBhvr>
                                        <p:cTn id="717" dur="1" fill="hold">
                                          <p:stCondLst>
                                            <p:cond delay="0"/>
                                          </p:stCondLst>
                                        </p:cTn>
                                        <p:tgtEl>
                                          <p:spTgt spid="89425"/>
                                        </p:tgtEl>
                                        <p:attrNameLst>
                                          <p:attrName>style.visibility</p:attrName>
                                        </p:attrNameLst>
                                      </p:cBhvr>
                                      <p:to>
                                        <p:strVal val="visible"/>
                                      </p:to>
                                    </p:set>
                                  </p:childTnLst>
                                </p:cTn>
                              </p:par>
                            </p:childTnLst>
                          </p:cTn>
                        </p:par>
                        <p:par>
                          <p:cTn id="718" fill="hold">
                            <p:stCondLst>
                              <p:cond delay="11299"/>
                            </p:stCondLst>
                            <p:childTnLst>
                              <p:par>
                                <p:cTn id="719" presetID="1" presetClass="exit" presetSubtype="0" fill="hold" nodeType="afterEffect">
                                  <p:stCondLst>
                                    <p:cond delay="0"/>
                                  </p:stCondLst>
                                  <p:childTnLst>
                                    <p:set>
                                      <p:cBhvr>
                                        <p:cTn id="720" dur="1" fill="hold">
                                          <p:stCondLst>
                                            <p:cond delay="0"/>
                                          </p:stCondLst>
                                        </p:cTn>
                                        <p:tgtEl>
                                          <p:spTgt spid="89425"/>
                                        </p:tgtEl>
                                        <p:attrNameLst>
                                          <p:attrName>style.visibility</p:attrName>
                                        </p:attrNameLst>
                                      </p:cBhvr>
                                      <p:to>
                                        <p:strVal val="hidden"/>
                                      </p:to>
                                    </p:set>
                                  </p:childTnLst>
                                </p:cTn>
                              </p:par>
                            </p:childTnLst>
                          </p:cTn>
                        </p:par>
                        <p:par>
                          <p:cTn id="721" fill="hold">
                            <p:stCondLst>
                              <p:cond delay="11299"/>
                            </p:stCondLst>
                            <p:childTnLst>
                              <p:par>
                                <p:cTn id="722" presetID="1" presetClass="entr" presetSubtype="0" fill="hold" nodeType="afterEffect">
                                  <p:stCondLst>
                                    <p:cond delay="0"/>
                                  </p:stCondLst>
                                  <p:childTnLst>
                                    <p:set>
                                      <p:cBhvr>
                                        <p:cTn id="723" dur="1" fill="hold">
                                          <p:stCondLst>
                                            <p:cond delay="0"/>
                                          </p:stCondLst>
                                        </p:cTn>
                                        <p:tgtEl>
                                          <p:spTgt spid="89426"/>
                                        </p:tgtEl>
                                        <p:attrNameLst>
                                          <p:attrName>style.visibility</p:attrName>
                                        </p:attrNameLst>
                                      </p:cBhvr>
                                      <p:to>
                                        <p:strVal val="visible"/>
                                      </p:to>
                                    </p:set>
                                  </p:childTnLst>
                                </p:cTn>
                              </p:par>
                            </p:childTnLst>
                          </p:cTn>
                        </p:par>
                        <p:par>
                          <p:cTn id="724" fill="hold">
                            <p:stCondLst>
                              <p:cond delay="11399"/>
                            </p:stCondLst>
                            <p:childTnLst>
                              <p:par>
                                <p:cTn id="725" presetID="1" presetClass="exit" presetSubtype="0" fill="hold" nodeType="afterEffect">
                                  <p:stCondLst>
                                    <p:cond delay="0"/>
                                  </p:stCondLst>
                                  <p:childTnLst>
                                    <p:set>
                                      <p:cBhvr>
                                        <p:cTn id="726" dur="1" fill="hold">
                                          <p:stCondLst>
                                            <p:cond delay="0"/>
                                          </p:stCondLst>
                                        </p:cTn>
                                        <p:tgtEl>
                                          <p:spTgt spid="89426"/>
                                        </p:tgtEl>
                                        <p:attrNameLst>
                                          <p:attrName>style.visibility</p:attrName>
                                        </p:attrNameLst>
                                      </p:cBhvr>
                                      <p:to>
                                        <p:strVal val="hidden"/>
                                      </p:to>
                                    </p:set>
                                  </p:childTnLst>
                                </p:cTn>
                              </p:par>
                            </p:childTnLst>
                          </p:cTn>
                        </p:par>
                        <p:par>
                          <p:cTn id="727" fill="hold">
                            <p:stCondLst>
                              <p:cond delay="11399"/>
                            </p:stCondLst>
                            <p:childTnLst>
                              <p:par>
                                <p:cTn id="728" presetID="1" presetClass="entr" presetSubtype="0" fill="hold" nodeType="afterEffect">
                                  <p:stCondLst>
                                    <p:cond delay="0"/>
                                  </p:stCondLst>
                                  <p:childTnLst>
                                    <p:set>
                                      <p:cBhvr>
                                        <p:cTn id="729" dur="1" fill="hold">
                                          <p:stCondLst>
                                            <p:cond delay="0"/>
                                          </p:stCondLst>
                                        </p:cTn>
                                        <p:tgtEl>
                                          <p:spTgt spid="89427"/>
                                        </p:tgtEl>
                                        <p:attrNameLst>
                                          <p:attrName>style.visibility</p:attrName>
                                        </p:attrNameLst>
                                      </p:cBhvr>
                                      <p:to>
                                        <p:strVal val="visible"/>
                                      </p:to>
                                    </p:set>
                                  </p:childTnLst>
                                </p:cTn>
                              </p:par>
                            </p:childTnLst>
                          </p:cTn>
                        </p:par>
                        <p:par>
                          <p:cTn id="730" fill="hold">
                            <p:stCondLst>
                              <p:cond delay="11499"/>
                            </p:stCondLst>
                            <p:childTnLst>
                              <p:par>
                                <p:cTn id="731" presetID="1" presetClass="exit" presetSubtype="0" fill="hold" nodeType="afterEffect">
                                  <p:stCondLst>
                                    <p:cond delay="0"/>
                                  </p:stCondLst>
                                  <p:childTnLst>
                                    <p:set>
                                      <p:cBhvr>
                                        <p:cTn id="732" dur="1" fill="hold">
                                          <p:stCondLst>
                                            <p:cond delay="0"/>
                                          </p:stCondLst>
                                        </p:cTn>
                                        <p:tgtEl>
                                          <p:spTgt spid="89427"/>
                                        </p:tgtEl>
                                        <p:attrNameLst>
                                          <p:attrName>style.visibility</p:attrName>
                                        </p:attrNameLst>
                                      </p:cBhvr>
                                      <p:to>
                                        <p:strVal val="hidden"/>
                                      </p:to>
                                    </p:set>
                                  </p:childTnLst>
                                </p:cTn>
                              </p:par>
                            </p:childTnLst>
                          </p:cTn>
                        </p:par>
                        <p:par>
                          <p:cTn id="733" fill="hold">
                            <p:stCondLst>
                              <p:cond delay="11499"/>
                            </p:stCondLst>
                            <p:childTnLst>
                              <p:par>
                                <p:cTn id="734" presetID="1" presetClass="entr" presetSubtype="0" fill="hold" nodeType="afterEffect">
                                  <p:stCondLst>
                                    <p:cond delay="0"/>
                                  </p:stCondLst>
                                  <p:childTnLst>
                                    <p:set>
                                      <p:cBhvr>
                                        <p:cTn id="735" dur="1" fill="hold">
                                          <p:stCondLst>
                                            <p:cond delay="0"/>
                                          </p:stCondLst>
                                        </p:cTn>
                                        <p:tgtEl>
                                          <p:spTgt spid="89428"/>
                                        </p:tgtEl>
                                        <p:attrNameLst>
                                          <p:attrName>style.visibility</p:attrName>
                                        </p:attrNameLst>
                                      </p:cBhvr>
                                      <p:to>
                                        <p:strVal val="visible"/>
                                      </p:to>
                                    </p:set>
                                  </p:childTnLst>
                                </p:cTn>
                              </p:par>
                            </p:childTnLst>
                          </p:cTn>
                        </p:par>
                        <p:par>
                          <p:cTn id="736" fill="hold">
                            <p:stCondLst>
                              <p:cond delay="11599"/>
                            </p:stCondLst>
                            <p:childTnLst>
                              <p:par>
                                <p:cTn id="737" presetID="1" presetClass="exit" presetSubtype="0" fill="hold" nodeType="afterEffect">
                                  <p:stCondLst>
                                    <p:cond delay="0"/>
                                  </p:stCondLst>
                                  <p:childTnLst>
                                    <p:set>
                                      <p:cBhvr>
                                        <p:cTn id="738" dur="1" fill="hold">
                                          <p:stCondLst>
                                            <p:cond delay="0"/>
                                          </p:stCondLst>
                                        </p:cTn>
                                        <p:tgtEl>
                                          <p:spTgt spid="89428"/>
                                        </p:tgtEl>
                                        <p:attrNameLst>
                                          <p:attrName>style.visibility</p:attrName>
                                        </p:attrNameLst>
                                      </p:cBhvr>
                                      <p:to>
                                        <p:strVal val="hidden"/>
                                      </p:to>
                                    </p:set>
                                  </p:childTnLst>
                                </p:cTn>
                              </p:par>
                            </p:childTnLst>
                          </p:cTn>
                        </p:par>
                        <p:par>
                          <p:cTn id="739" fill="hold">
                            <p:stCondLst>
                              <p:cond delay="11599"/>
                            </p:stCondLst>
                            <p:childTnLst>
                              <p:par>
                                <p:cTn id="740" presetID="1" presetClass="entr" presetSubtype="0" fill="hold" nodeType="afterEffect">
                                  <p:stCondLst>
                                    <p:cond delay="0"/>
                                  </p:stCondLst>
                                  <p:childTnLst>
                                    <p:set>
                                      <p:cBhvr>
                                        <p:cTn id="741" dur="1" fill="hold">
                                          <p:stCondLst>
                                            <p:cond delay="0"/>
                                          </p:stCondLst>
                                        </p:cTn>
                                        <p:tgtEl>
                                          <p:spTgt spid="89429"/>
                                        </p:tgtEl>
                                        <p:attrNameLst>
                                          <p:attrName>style.visibility</p:attrName>
                                        </p:attrNameLst>
                                      </p:cBhvr>
                                      <p:to>
                                        <p:strVal val="visible"/>
                                      </p:to>
                                    </p:set>
                                  </p:childTnLst>
                                </p:cTn>
                              </p:par>
                            </p:childTnLst>
                          </p:cTn>
                        </p:par>
                        <p:par>
                          <p:cTn id="742" fill="hold">
                            <p:stCondLst>
                              <p:cond delay="11699"/>
                            </p:stCondLst>
                            <p:childTnLst>
                              <p:par>
                                <p:cTn id="743" presetID="1" presetClass="exit" presetSubtype="0" fill="hold" nodeType="afterEffect">
                                  <p:stCondLst>
                                    <p:cond delay="0"/>
                                  </p:stCondLst>
                                  <p:childTnLst>
                                    <p:set>
                                      <p:cBhvr>
                                        <p:cTn id="744" dur="1" fill="hold">
                                          <p:stCondLst>
                                            <p:cond delay="0"/>
                                          </p:stCondLst>
                                        </p:cTn>
                                        <p:tgtEl>
                                          <p:spTgt spid="89429"/>
                                        </p:tgtEl>
                                        <p:attrNameLst>
                                          <p:attrName>style.visibility</p:attrName>
                                        </p:attrNameLst>
                                      </p:cBhvr>
                                      <p:to>
                                        <p:strVal val="hidden"/>
                                      </p:to>
                                    </p:set>
                                  </p:childTnLst>
                                </p:cTn>
                              </p:par>
                            </p:childTnLst>
                          </p:cTn>
                        </p:par>
                        <p:par>
                          <p:cTn id="745" fill="hold">
                            <p:stCondLst>
                              <p:cond delay="11699"/>
                            </p:stCondLst>
                            <p:childTnLst>
                              <p:par>
                                <p:cTn id="746" presetID="1" presetClass="entr" presetSubtype="0" fill="hold" nodeType="afterEffect">
                                  <p:stCondLst>
                                    <p:cond delay="0"/>
                                  </p:stCondLst>
                                  <p:childTnLst>
                                    <p:set>
                                      <p:cBhvr>
                                        <p:cTn id="747" dur="1" fill="hold">
                                          <p:stCondLst>
                                            <p:cond delay="0"/>
                                          </p:stCondLst>
                                        </p:cTn>
                                        <p:tgtEl>
                                          <p:spTgt spid="89430"/>
                                        </p:tgtEl>
                                        <p:attrNameLst>
                                          <p:attrName>style.visibility</p:attrName>
                                        </p:attrNameLst>
                                      </p:cBhvr>
                                      <p:to>
                                        <p:strVal val="visible"/>
                                      </p:to>
                                    </p:set>
                                  </p:childTnLst>
                                </p:cTn>
                              </p:par>
                            </p:childTnLst>
                          </p:cTn>
                        </p:par>
                        <p:par>
                          <p:cTn id="748" fill="hold">
                            <p:stCondLst>
                              <p:cond delay="11799"/>
                            </p:stCondLst>
                            <p:childTnLst>
                              <p:par>
                                <p:cTn id="749" presetID="1" presetClass="exit" presetSubtype="0" fill="hold" nodeType="afterEffect">
                                  <p:stCondLst>
                                    <p:cond delay="0"/>
                                  </p:stCondLst>
                                  <p:childTnLst>
                                    <p:set>
                                      <p:cBhvr>
                                        <p:cTn id="750" dur="1" fill="hold">
                                          <p:stCondLst>
                                            <p:cond delay="0"/>
                                          </p:stCondLst>
                                        </p:cTn>
                                        <p:tgtEl>
                                          <p:spTgt spid="89430"/>
                                        </p:tgtEl>
                                        <p:attrNameLst>
                                          <p:attrName>style.visibility</p:attrName>
                                        </p:attrNameLst>
                                      </p:cBhvr>
                                      <p:to>
                                        <p:strVal val="hidden"/>
                                      </p:to>
                                    </p:set>
                                  </p:childTnLst>
                                </p:cTn>
                              </p:par>
                            </p:childTnLst>
                          </p:cTn>
                        </p:par>
                        <p:par>
                          <p:cTn id="751" fill="hold">
                            <p:stCondLst>
                              <p:cond delay="11799"/>
                            </p:stCondLst>
                            <p:childTnLst>
                              <p:par>
                                <p:cTn id="752" presetID="1" presetClass="entr" presetSubtype="0" fill="hold" nodeType="afterEffect">
                                  <p:stCondLst>
                                    <p:cond delay="0"/>
                                  </p:stCondLst>
                                  <p:childTnLst>
                                    <p:set>
                                      <p:cBhvr>
                                        <p:cTn id="753" dur="1" fill="hold">
                                          <p:stCondLst>
                                            <p:cond delay="0"/>
                                          </p:stCondLst>
                                        </p:cTn>
                                        <p:tgtEl>
                                          <p:spTgt spid="89431"/>
                                        </p:tgtEl>
                                        <p:attrNameLst>
                                          <p:attrName>style.visibility</p:attrName>
                                        </p:attrNameLst>
                                      </p:cBhvr>
                                      <p:to>
                                        <p:strVal val="visible"/>
                                      </p:to>
                                    </p:set>
                                  </p:childTnLst>
                                </p:cTn>
                              </p:par>
                            </p:childTnLst>
                          </p:cTn>
                        </p:par>
                        <p:par>
                          <p:cTn id="754" fill="hold">
                            <p:stCondLst>
                              <p:cond delay="11899"/>
                            </p:stCondLst>
                            <p:childTnLst>
                              <p:par>
                                <p:cTn id="755" presetID="1" presetClass="exit" presetSubtype="0" fill="hold" nodeType="afterEffect">
                                  <p:stCondLst>
                                    <p:cond delay="0"/>
                                  </p:stCondLst>
                                  <p:childTnLst>
                                    <p:set>
                                      <p:cBhvr>
                                        <p:cTn id="756" dur="1" fill="hold">
                                          <p:stCondLst>
                                            <p:cond delay="0"/>
                                          </p:stCondLst>
                                        </p:cTn>
                                        <p:tgtEl>
                                          <p:spTgt spid="89431"/>
                                        </p:tgtEl>
                                        <p:attrNameLst>
                                          <p:attrName>style.visibility</p:attrName>
                                        </p:attrNameLst>
                                      </p:cBhvr>
                                      <p:to>
                                        <p:strVal val="hidden"/>
                                      </p:to>
                                    </p:set>
                                  </p:childTnLst>
                                </p:cTn>
                              </p:par>
                            </p:childTnLst>
                          </p:cTn>
                        </p:par>
                        <p:par>
                          <p:cTn id="757" fill="hold">
                            <p:stCondLst>
                              <p:cond delay="11899"/>
                            </p:stCondLst>
                            <p:childTnLst>
                              <p:par>
                                <p:cTn id="758" presetID="1" presetClass="entr" presetSubtype="0" fill="hold" nodeType="afterEffect">
                                  <p:stCondLst>
                                    <p:cond delay="0"/>
                                  </p:stCondLst>
                                  <p:childTnLst>
                                    <p:set>
                                      <p:cBhvr>
                                        <p:cTn id="759" dur="1" fill="hold">
                                          <p:stCondLst>
                                            <p:cond delay="0"/>
                                          </p:stCondLst>
                                        </p:cTn>
                                        <p:tgtEl>
                                          <p:spTgt spid="89432"/>
                                        </p:tgtEl>
                                        <p:attrNameLst>
                                          <p:attrName>style.visibility</p:attrName>
                                        </p:attrNameLst>
                                      </p:cBhvr>
                                      <p:to>
                                        <p:strVal val="visible"/>
                                      </p:to>
                                    </p:set>
                                  </p:childTnLst>
                                </p:cTn>
                              </p:par>
                            </p:childTnLst>
                          </p:cTn>
                        </p:par>
                        <p:par>
                          <p:cTn id="760" fill="hold">
                            <p:stCondLst>
                              <p:cond delay="11999"/>
                            </p:stCondLst>
                            <p:childTnLst>
                              <p:par>
                                <p:cTn id="761" presetID="1" presetClass="exit" presetSubtype="0" fill="hold" nodeType="afterEffect">
                                  <p:stCondLst>
                                    <p:cond delay="0"/>
                                  </p:stCondLst>
                                  <p:childTnLst>
                                    <p:set>
                                      <p:cBhvr>
                                        <p:cTn id="762" dur="1" fill="hold">
                                          <p:stCondLst>
                                            <p:cond delay="0"/>
                                          </p:stCondLst>
                                        </p:cTn>
                                        <p:tgtEl>
                                          <p:spTgt spid="89432"/>
                                        </p:tgtEl>
                                        <p:attrNameLst>
                                          <p:attrName>style.visibility</p:attrName>
                                        </p:attrNameLst>
                                      </p:cBhvr>
                                      <p:to>
                                        <p:strVal val="hidden"/>
                                      </p:to>
                                    </p:set>
                                  </p:childTnLst>
                                </p:cTn>
                              </p:par>
                            </p:childTnLst>
                          </p:cTn>
                        </p:par>
                        <p:par>
                          <p:cTn id="763" fill="hold">
                            <p:stCondLst>
                              <p:cond delay="11999"/>
                            </p:stCondLst>
                            <p:childTnLst>
                              <p:par>
                                <p:cTn id="764" presetID="1" presetClass="entr" presetSubtype="0" fill="hold" nodeType="afterEffect">
                                  <p:stCondLst>
                                    <p:cond delay="0"/>
                                  </p:stCondLst>
                                  <p:childTnLst>
                                    <p:set>
                                      <p:cBhvr>
                                        <p:cTn id="765" dur="1" fill="hold">
                                          <p:stCondLst>
                                            <p:cond delay="0"/>
                                          </p:stCondLst>
                                        </p:cTn>
                                        <p:tgtEl>
                                          <p:spTgt spid="89433"/>
                                        </p:tgtEl>
                                        <p:attrNameLst>
                                          <p:attrName>style.visibility</p:attrName>
                                        </p:attrNameLst>
                                      </p:cBhvr>
                                      <p:to>
                                        <p:strVal val="visible"/>
                                      </p:to>
                                    </p:set>
                                  </p:childTnLst>
                                </p:cTn>
                              </p:par>
                            </p:childTnLst>
                          </p:cTn>
                        </p:par>
                        <p:par>
                          <p:cTn id="766" fill="hold">
                            <p:stCondLst>
                              <p:cond delay="12099"/>
                            </p:stCondLst>
                            <p:childTnLst>
                              <p:par>
                                <p:cTn id="767" presetID="1" presetClass="exit" presetSubtype="0" fill="hold" nodeType="afterEffect">
                                  <p:stCondLst>
                                    <p:cond delay="0"/>
                                  </p:stCondLst>
                                  <p:childTnLst>
                                    <p:set>
                                      <p:cBhvr>
                                        <p:cTn id="768" dur="1" fill="hold">
                                          <p:stCondLst>
                                            <p:cond delay="0"/>
                                          </p:stCondLst>
                                        </p:cTn>
                                        <p:tgtEl>
                                          <p:spTgt spid="89433"/>
                                        </p:tgtEl>
                                        <p:attrNameLst>
                                          <p:attrName>style.visibility</p:attrName>
                                        </p:attrNameLst>
                                      </p:cBhvr>
                                      <p:to>
                                        <p:strVal val="hidden"/>
                                      </p:to>
                                    </p:set>
                                  </p:childTnLst>
                                </p:cTn>
                              </p:par>
                            </p:childTnLst>
                          </p:cTn>
                        </p:par>
                        <p:par>
                          <p:cTn id="769" fill="hold">
                            <p:stCondLst>
                              <p:cond delay="12099"/>
                            </p:stCondLst>
                            <p:childTnLst>
                              <p:par>
                                <p:cTn id="770" presetID="1" presetClass="entr" presetSubtype="0" fill="hold" nodeType="afterEffect">
                                  <p:stCondLst>
                                    <p:cond delay="0"/>
                                  </p:stCondLst>
                                  <p:childTnLst>
                                    <p:set>
                                      <p:cBhvr>
                                        <p:cTn id="771" dur="1" fill="hold">
                                          <p:stCondLst>
                                            <p:cond delay="0"/>
                                          </p:stCondLst>
                                        </p:cTn>
                                        <p:tgtEl>
                                          <p:spTgt spid="89434"/>
                                        </p:tgtEl>
                                        <p:attrNameLst>
                                          <p:attrName>style.visibility</p:attrName>
                                        </p:attrNameLst>
                                      </p:cBhvr>
                                      <p:to>
                                        <p:strVal val="visible"/>
                                      </p:to>
                                    </p:set>
                                  </p:childTnLst>
                                </p:cTn>
                              </p:par>
                            </p:childTnLst>
                          </p:cTn>
                        </p:par>
                        <p:par>
                          <p:cTn id="772" fill="hold">
                            <p:stCondLst>
                              <p:cond delay="12199"/>
                            </p:stCondLst>
                            <p:childTnLst>
                              <p:par>
                                <p:cTn id="773" presetID="1" presetClass="exit" presetSubtype="0" fill="hold" nodeType="afterEffect">
                                  <p:stCondLst>
                                    <p:cond delay="0"/>
                                  </p:stCondLst>
                                  <p:childTnLst>
                                    <p:set>
                                      <p:cBhvr>
                                        <p:cTn id="774" dur="1" fill="hold">
                                          <p:stCondLst>
                                            <p:cond delay="0"/>
                                          </p:stCondLst>
                                        </p:cTn>
                                        <p:tgtEl>
                                          <p:spTgt spid="89434"/>
                                        </p:tgtEl>
                                        <p:attrNameLst>
                                          <p:attrName>style.visibility</p:attrName>
                                        </p:attrNameLst>
                                      </p:cBhvr>
                                      <p:to>
                                        <p:strVal val="hidden"/>
                                      </p:to>
                                    </p:set>
                                  </p:childTnLst>
                                </p:cTn>
                              </p:par>
                            </p:childTnLst>
                          </p:cTn>
                        </p:par>
                        <p:par>
                          <p:cTn id="775" fill="hold">
                            <p:stCondLst>
                              <p:cond delay="12199"/>
                            </p:stCondLst>
                            <p:childTnLst>
                              <p:par>
                                <p:cTn id="776" presetID="1" presetClass="entr" presetSubtype="0" fill="hold" nodeType="afterEffect">
                                  <p:stCondLst>
                                    <p:cond delay="0"/>
                                  </p:stCondLst>
                                  <p:childTnLst>
                                    <p:set>
                                      <p:cBhvr>
                                        <p:cTn id="777" dur="1" fill="hold">
                                          <p:stCondLst>
                                            <p:cond delay="0"/>
                                          </p:stCondLst>
                                        </p:cTn>
                                        <p:tgtEl>
                                          <p:spTgt spid="89435"/>
                                        </p:tgtEl>
                                        <p:attrNameLst>
                                          <p:attrName>style.visibility</p:attrName>
                                        </p:attrNameLst>
                                      </p:cBhvr>
                                      <p:to>
                                        <p:strVal val="visible"/>
                                      </p:to>
                                    </p:set>
                                  </p:childTnLst>
                                </p:cTn>
                              </p:par>
                            </p:childTnLst>
                          </p:cTn>
                        </p:par>
                        <p:par>
                          <p:cTn id="778" fill="hold">
                            <p:stCondLst>
                              <p:cond delay="12299"/>
                            </p:stCondLst>
                            <p:childTnLst>
                              <p:par>
                                <p:cTn id="779" presetID="1" presetClass="exit" presetSubtype="0" fill="hold" nodeType="afterEffect">
                                  <p:stCondLst>
                                    <p:cond delay="0"/>
                                  </p:stCondLst>
                                  <p:childTnLst>
                                    <p:set>
                                      <p:cBhvr>
                                        <p:cTn id="780" dur="1" fill="hold">
                                          <p:stCondLst>
                                            <p:cond delay="0"/>
                                          </p:stCondLst>
                                        </p:cTn>
                                        <p:tgtEl>
                                          <p:spTgt spid="89435"/>
                                        </p:tgtEl>
                                        <p:attrNameLst>
                                          <p:attrName>style.visibility</p:attrName>
                                        </p:attrNameLst>
                                      </p:cBhvr>
                                      <p:to>
                                        <p:strVal val="hidden"/>
                                      </p:to>
                                    </p:set>
                                  </p:childTnLst>
                                </p:cTn>
                              </p:par>
                            </p:childTnLst>
                          </p:cTn>
                        </p:par>
                        <p:par>
                          <p:cTn id="781" fill="hold">
                            <p:stCondLst>
                              <p:cond delay="12299"/>
                            </p:stCondLst>
                            <p:childTnLst>
                              <p:par>
                                <p:cTn id="782" presetID="1" presetClass="entr" presetSubtype="0" fill="hold" nodeType="afterEffect">
                                  <p:stCondLst>
                                    <p:cond delay="0"/>
                                  </p:stCondLst>
                                  <p:childTnLst>
                                    <p:set>
                                      <p:cBhvr>
                                        <p:cTn id="783" dur="1" fill="hold">
                                          <p:stCondLst>
                                            <p:cond delay="0"/>
                                          </p:stCondLst>
                                        </p:cTn>
                                        <p:tgtEl>
                                          <p:spTgt spid="89436"/>
                                        </p:tgtEl>
                                        <p:attrNameLst>
                                          <p:attrName>style.visibility</p:attrName>
                                        </p:attrNameLst>
                                      </p:cBhvr>
                                      <p:to>
                                        <p:strVal val="visible"/>
                                      </p:to>
                                    </p:set>
                                  </p:childTnLst>
                                </p:cTn>
                              </p:par>
                            </p:childTnLst>
                          </p:cTn>
                        </p:par>
                        <p:par>
                          <p:cTn id="784" fill="hold">
                            <p:stCondLst>
                              <p:cond delay="12399"/>
                            </p:stCondLst>
                            <p:childTnLst>
                              <p:par>
                                <p:cTn id="785" presetID="1" presetClass="exit" presetSubtype="0" fill="hold" nodeType="afterEffect">
                                  <p:stCondLst>
                                    <p:cond delay="0"/>
                                  </p:stCondLst>
                                  <p:childTnLst>
                                    <p:set>
                                      <p:cBhvr>
                                        <p:cTn id="786" dur="1" fill="hold">
                                          <p:stCondLst>
                                            <p:cond delay="0"/>
                                          </p:stCondLst>
                                        </p:cTn>
                                        <p:tgtEl>
                                          <p:spTgt spid="89436"/>
                                        </p:tgtEl>
                                        <p:attrNameLst>
                                          <p:attrName>style.visibility</p:attrName>
                                        </p:attrNameLst>
                                      </p:cBhvr>
                                      <p:to>
                                        <p:strVal val="hidden"/>
                                      </p:to>
                                    </p:set>
                                  </p:childTnLst>
                                </p:cTn>
                              </p:par>
                            </p:childTnLst>
                          </p:cTn>
                        </p:par>
                        <p:par>
                          <p:cTn id="787" fill="hold">
                            <p:stCondLst>
                              <p:cond delay="12399"/>
                            </p:stCondLst>
                            <p:childTnLst>
                              <p:par>
                                <p:cTn id="788" presetID="1" presetClass="entr" presetSubtype="0" fill="hold" nodeType="afterEffect">
                                  <p:stCondLst>
                                    <p:cond delay="0"/>
                                  </p:stCondLst>
                                  <p:childTnLst>
                                    <p:set>
                                      <p:cBhvr>
                                        <p:cTn id="789" dur="1" fill="hold">
                                          <p:stCondLst>
                                            <p:cond delay="0"/>
                                          </p:stCondLst>
                                        </p:cTn>
                                        <p:tgtEl>
                                          <p:spTgt spid="89437"/>
                                        </p:tgtEl>
                                        <p:attrNameLst>
                                          <p:attrName>style.visibility</p:attrName>
                                        </p:attrNameLst>
                                      </p:cBhvr>
                                      <p:to>
                                        <p:strVal val="visible"/>
                                      </p:to>
                                    </p:set>
                                  </p:childTnLst>
                                </p:cTn>
                              </p:par>
                            </p:childTnLst>
                          </p:cTn>
                        </p:par>
                        <p:par>
                          <p:cTn id="790" fill="hold">
                            <p:stCondLst>
                              <p:cond delay="12499"/>
                            </p:stCondLst>
                            <p:childTnLst>
                              <p:par>
                                <p:cTn id="791" presetID="1" presetClass="exit" presetSubtype="0" fill="hold" nodeType="afterEffect">
                                  <p:stCondLst>
                                    <p:cond delay="0"/>
                                  </p:stCondLst>
                                  <p:childTnLst>
                                    <p:set>
                                      <p:cBhvr>
                                        <p:cTn id="792" dur="1" fill="hold">
                                          <p:stCondLst>
                                            <p:cond delay="0"/>
                                          </p:stCondLst>
                                        </p:cTn>
                                        <p:tgtEl>
                                          <p:spTgt spid="89437"/>
                                        </p:tgtEl>
                                        <p:attrNameLst>
                                          <p:attrName>style.visibility</p:attrName>
                                        </p:attrNameLst>
                                      </p:cBhvr>
                                      <p:to>
                                        <p:strVal val="hidden"/>
                                      </p:to>
                                    </p:set>
                                  </p:childTnLst>
                                </p:cTn>
                              </p:par>
                            </p:childTnLst>
                          </p:cTn>
                        </p:par>
                        <p:par>
                          <p:cTn id="793" fill="hold">
                            <p:stCondLst>
                              <p:cond delay="12499"/>
                            </p:stCondLst>
                            <p:childTnLst>
                              <p:par>
                                <p:cTn id="794" presetID="1" presetClass="entr" presetSubtype="0" fill="hold" nodeType="afterEffect">
                                  <p:stCondLst>
                                    <p:cond delay="0"/>
                                  </p:stCondLst>
                                  <p:childTnLst>
                                    <p:set>
                                      <p:cBhvr>
                                        <p:cTn id="795" dur="1" fill="hold">
                                          <p:stCondLst>
                                            <p:cond delay="0"/>
                                          </p:stCondLst>
                                        </p:cTn>
                                        <p:tgtEl>
                                          <p:spTgt spid="89438"/>
                                        </p:tgtEl>
                                        <p:attrNameLst>
                                          <p:attrName>style.visibility</p:attrName>
                                        </p:attrNameLst>
                                      </p:cBhvr>
                                      <p:to>
                                        <p:strVal val="visible"/>
                                      </p:to>
                                    </p:set>
                                  </p:childTnLst>
                                </p:cTn>
                              </p:par>
                            </p:childTnLst>
                          </p:cTn>
                        </p:par>
                        <p:par>
                          <p:cTn id="796" fill="hold">
                            <p:stCondLst>
                              <p:cond delay="12599"/>
                            </p:stCondLst>
                            <p:childTnLst>
                              <p:par>
                                <p:cTn id="797" presetID="1" presetClass="exit" presetSubtype="0" fill="hold" nodeType="afterEffect">
                                  <p:stCondLst>
                                    <p:cond delay="0"/>
                                  </p:stCondLst>
                                  <p:childTnLst>
                                    <p:set>
                                      <p:cBhvr>
                                        <p:cTn id="798" dur="1" fill="hold">
                                          <p:stCondLst>
                                            <p:cond delay="0"/>
                                          </p:stCondLst>
                                        </p:cTn>
                                        <p:tgtEl>
                                          <p:spTgt spid="89438"/>
                                        </p:tgtEl>
                                        <p:attrNameLst>
                                          <p:attrName>style.visibility</p:attrName>
                                        </p:attrNameLst>
                                      </p:cBhvr>
                                      <p:to>
                                        <p:strVal val="hidden"/>
                                      </p:to>
                                    </p:set>
                                  </p:childTnLst>
                                </p:cTn>
                              </p:par>
                            </p:childTnLst>
                          </p:cTn>
                        </p:par>
                        <p:par>
                          <p:cTn id="799" fill="hold">
                            <p:stCondLst>
                              <p:cond delay="12599"/>
                            </p:stCondLst>
                            <p:childTnLst>
                              <p:par>
                                <p:cTn id="800" presetID="1" presetClass="entr" presetSubtype="0" fill="hold" nodeType="afterEffect">
                                  <p:stCondLst>
                                    <p:cond delay="0"/>
                                  </p:stCondLst>
                                  <p:childTnLst>
                                    <p:set>
                                      <p:cBhvr>
                                        <p:cTn id="801" dur="1" fill="hold">
                                          <p:stCondLst>
                                            <p:cond delay="0"/>
                                          </p:stCondLst>
                                        </p:cTn>
                                        <p:tgtEl>
                                          <p:spTgt spid="89439"/>
                                        </p:tgtEl>
                                        <p:attrNameLst>
                                          <p:attrName>style.visibility</p:attrName>
                                        </p:attrNameLst>
                                      </p:cBhvr>
                                      <p:to>
                                        <p:strVal val="visible"/>
                                      </p:to>
                                    </p:set>
                                  </p:childTnLst>
                                </p:cTn>
                              </p:par>
                            </p:childTnLst>
                          </p:cTn>
                        </p:par>
                        <p:par>
                          <p:cTn id="802" fill="hold">
                            <p:stCondLst>
                              <p:cond delay="12699"/>
                            </p:stCondLst>
                            <p:childTnLst>
                              <p:par>
                                <p:cTn id="803" presetID="1" presetClass="exit" presetSubtype="0" fill="hold" nodeType="afterEffect">
                                  <p:stCondLst>
                                    <p:cond delay="0"/>
                                  </p:stCondLst>
                                  <p:childTnLst>
                                    <p:set>
                                      <p:cBhvr>
                                        <p:cTn id="804" dur="1" fill="hold">
                                          <p:stCondLst>
                                            <p:cond delay="0"/>
                                          </p:stCondLst>
                                        </p:cTn>
                                        <p:tgtEl>
                                          <p:spTgt spid="89439"/>
                                        </p:tgtEl>
                                        <p:attrNameLst>
                                          <p:attrName>style.visibility</p:attrName>
                                        </p:attrNameLst>
                                      </p:cBhvr>
                                      <p:to>
                                        <p:strVal val="hidden"/>
                                      </p:to>
                                    </p:set>
                                  </p:childTnLst>
                                </p:cTn>
                              </p:par>
                            </p:childTnLst>
                          </p:cTn>
                        </p:par>
                        <p:par>
                          <p:cTn id="805" fill="hold">
                            <p:stCondLst>
                              <p:cond delay="12699"/>
                            </p:stCondLst>
                            <p:childTnLst>
                              <p:par>
                                <p:cTn id="806" presetID="1" presetClass="entr" presetSubtype="0" fill="hold" nodeType="afterEffect">
                                  <p:stCondLst>
                                    <p:cond delay="0"/>
                                  </p:stCondLst>
                                  <p:childTnLst>
                                    <p:set>
                                      <p:cBhvr>
                                        <p:cTn id="807" dur="1" fill="hold">
                                          <p:stCondLst>
                                            <p:cond delay="0"/>
                                          </p:stCondLst>
                                        </p:cTn>
                                        <p:tgtEl>
                                          <p:spTgt spid="89440"/>
                                        </p:tgtEl>
                                        <p:attrNameLst>
                                          <p:attrName>style.visibility</p:attrName>
                                        </p:attrNameLst>
                                      </p:cBhvr>
                                      <p:to>
                                        <p:strVal val="visible"/>
                                      </p:to>
                                    </p:set>
                                  </p:childTnLst>
                                </p:cTn>
                              </p:par>
                            </p:childTnLst>
                          </p:cTn>
                        </p:par>
                        <p:par>
                          <p:cTn id="808" fill="hold">
                            <p:stCondLst>
                              <p:cond delay="12799"/>
                            </p:stCondLst>
                            <p:childTnLst>
                              <p:par>
                                <p:cTn id="809" presetID="1" presetClass="exit" presetSubtype="0" fill="hold" nodeType="afterEffect">
                                  <p:stCondLst>
                                    <p:cond delay="0"/>
                                  </p:stCondLst>
                                  <p:childTnLst>
                                    <p:set>
                                      <p:cBhvr>
                                        <p:cTn id="810" dur="1" fill="hold">
                                          <p:stCondLst>
                                            <p:cond delay="0"/>
                                          </p:stCondLst>
                                        </p:cTn>
                                        <p:tgtEl>
                                          <p:spTgt spid="89440"/>
                                        </p:tgtEl>
                                        <p:attrNameLst>
                                          <p:attrName>style.visibility</p:attrName>
                                        </p:attrNameLst>
                                      </p:cBhvr>
                                      <p:to>
                                        <p:strVal val="hidden"/>
                                      </p:to>
                                    </p:set>
                                  </p:childTnLst>
                                </p:cTn>
                              </p:par>
                            </p:childTnLst>
                          </p:cTn>
                        </p:par>
                        <p:par>
                          <p:cTn id="811" fill="hold">
                            <p:stCondLst>
                              <p:cond delay="12799"/>
                            </p:stCondLst>
                            <p:childTnLst>
                              <p:par>
                                <p:cTn id="812" presetID="1" presetClass="entr" presetSubtype="0" fill="hold" nodeType="afterEffect">
                                  <p:stCondLst>
                                    <p:cond delay="0"/>
                                  </p:stCondLst>
                                  <p:childTnLst>
                                    <p:set>
                                      <p:cBhvr>
                                        <p:cTn id="813" dur="1" fill="hold">
                                          <p:stCondLst>
                                            <p:cond delay="0"/>
                                          </p:stCondLst>
                                        </p:cTn>
                                        <p:tgtEl>
                                          <p:spTgt spid="89441"/>
                                        </p:tgtEl>
                                        <p:attrNameLst>
                                          <p:attrName>style.visibility</p:attrName>
                                        </p:attrNameLst>
                                      </p:cBhvr>
                                      <p:to>
                                        <p:strVal val="visible"/>
                                      </p:to>
                                    </p:set>
                                  </p:childTnLst>
                                </p:cTn>
                              </p:par>
                            </p:childTnLst>
                          </p:cTn>
                        </p:par>
                        <p:par>
                          <p:cTn id="814" fill="hold">
                            <p:stCondLst>
                              <p:cond delay="12899"/>
                            </p:stCondLst>
                            <p:childTnLst>
                              <p:par>
                                <p:cTn id="815" presetID="1" presetClass="exit" presetSubtype="0" fill="hold" nodeType="afterEffect">
                                  <p:stCondLst>
                                    <p:cond delay="0"/>
                                  </p:stCondLst>
                                  <p:childTnLst>
                                    <p:set>
                                      <p:cBhvr>
                                        <p:cTn id="816" dur="1" fill="hold">
                                          <p:stCondLst>
                                            <p:cond delay="0"/>
                                          </p:stCondLst>
                                        </p:cTn>
                                        <p:tgtEl>
                                          <p:spTgt spid="89441"/>
                                        </p:tgtEl>
                                        <p:attrNameLst>
                                          <p:attrName>style.visibility</p:attrName>
                                        </p:attrNameLst>
                                      </p:cBhvr>
                                      <p:to>
                                        <p:strVal val="hidden"/>
                                      </p:to>
                                    </p:set>
                                  </p:childTnLst>
                                </p:cTn>
                              </p:par>
                            </p:childTnLst>
                          </p:cTn>
                        </p:par>
                        <p:par>
                          <p:cTn id="817" fill="hold">
                            <p:stCondLst>
                              <p:cond delay="12899"/>
                            </p:stCondLst>
                            <p:childTnLst>
                              <p:par>
                                <p:cTn id="818" presetID="1" presetClass="entr" presetSubtype="0" fill="hold" nodeType="afterEffect">
                                  <p:stCondLst>
                                    <p:cond delay="0"/>
                                  </p:stCondLst>
                                  <p:childTnLst>
                                    <p:set>
                                      <p:cBhvr>
                                        <p:cTn id="819" dur="1" fill="hold">
                                          <p:stCondLst>
                                            <p:cond delay="0"/>
                                          </p:stCondLst>
                                        </p:cTn>
                                        <p:tgtEl>
                                          <p:spTgt spid="89442"/>
                                        </p:tgtEl>
                                        <p:attrNameLst>
                                          <p:attrName>style.visibility</p:attrName>
                                        </p:attrNameLst>
                                      </p:cBhvr>
                                      <p:to>
                                        <p:strVal val="visible"/>
                                      </p:to>
                                    </p:set>
                                  </p:childTnLst>
                                </p:cTn>
                              </p:par>
                            </p:childTnLst>
                          </p:cTn>
                        </p:par>
                        <p:par>
                          <p:cTn id="820" fill="hold">
                            <p:stCondLst>
                              <p:cond delay="12999"/>
                            </p:stCondLst>
                            <p:childTnLst>
                              <p:par>
                                <p:cTn id="821" presetID="1" presetClass="exit" presetSubtype="0" fill="hold" nodeType="afterEffect">
                                  <p:stCondLst>
                                    <p:cond delay="0"/>
                                  </p:stCondLst>
                                  <p:childTnLst>
                                    <p:set>
                                      <p:cBhvr>
                                        <p:cTn id="822" dur="1" fill="hold">
                                          <p:stCondLst>
                                            <p:cond delay="0"/>
                                          </p:stCondLst>
                                        </p:cTn>
                                        <p:tgtEl>
                                          <p:spTgt spid="89442"/>
                                        </p:tgtEl>
                                        <p:attrNameLst>
                                          <p:attrName>style.visibility</p:attrName>
                                        </p:attrNameLst>
                                      </p:cBhvr>
                                      <p:to>
                                        <p:strVal val="hidden"/>
                                      </p:to>
                                    </p:set>
                                  </p:childTnLst>
                                </p:cTn>
                              </p:par>
                            </p:childTnLst>
                          </p:cTn>
                        </p:par>
                        <p:par>
                          <p:cTn id="823" fill="hold">
                            <p:stCondLst>
                              <p:cond delay="12999"/>
                            </p:stCondLst>
                            <p:childTnLst>
                              <p:par>
                                <p:cTn id="824" presetID="1" presetClass="entr" presetSubtype="0" fill="hold" nodeType="afterEffect">
                                  <p:stCondLst>
                                    <p:cond delay="0"/>
                                  </p:stCondLst>
                                  <p:childTnLst>
                                    <p:set>
                                      <p:cBhvr>
                                        <p:cTn id="825" dur="1" fill="hold">
                                          <p:stCondLst>
                                            <p:cond delay="0"/>
                                          </p:stCondLst>
                                        </p:cTn>
                                        <p:tgtEl>
                                          <p:spTgt spid="89443"/>
                                        </p:tgtEl>
                                        <p:attrNameLst>
                                          <p:attrName>style.visibility</p:attrName>
                                        </p:attrNameLst>
                                      </p:cBhvr>
                                      <p:to>
                                        <p:strVal val="visible"/>
                                      </p:to>
                                    </p:set>
                                  </p:childTnLst>
                                </p:cTn>
                              </p:par>
                            </p:childTnLst>
                          </p:cTn>
                        </p:par>
                        <p:par>
                          <p:cTn id="826" fill="hold">
                            <p:stCondLst>
                              <p:cond delay="13099"/>
                            </p:stCondLst>
                            <p:childTnLst>
                              <p:par>
                                <p:cTn id="827" presetID="1" presetClass="exit" presetSubtype="0" fill="hold" nodeType="afterEffect">
                                  <p:stCondLst>
                                    <p:cond delay="0"/>
                                  </p:stCondLst>
                                  <p:childTnLst>
                                    <p:set>
                                      <p:cBhvr>
                                        <p:cTn id="828" dur="1" fill="hold">
                                          <p:stCondLst>
                                            <p:cond delay="0"/>
                                          </p:stCondLst>
                                        </p:cTn>
                                        <p:tgtEl>
                                          <p:spTgt spid="89443"/>
                                        </p:tgtEl>
                                        <p:attrNameLst>
                                          <p:attrName>style.visibility</p:attrName>
                                        </p:attrNameLst>
                                      </p:cBhvr>
                                      <p:to>
                                        <p:strVal val="hidden"/>
                                      </p:to>
                                    </p:set>
                                  </p:childTnLst>
                                </p:cTn>
                              </p:par>
                            </p:childTnLst>
                          </p:cTn>
                        </p:par>
                        <p:par>
                          <p:cTn id="829" fill="hold">
                            <p:stCondLst>
                              <p:cond delay="13099"/>
                            </p:stCondLst>
                            <p:childTnLst>
                              <p:par>
                                <p:cTn id="830" presetID="1" presetClass="entr" presetSubtype="0" fill="hold" nodeType="afterEffect">
                                  <p:stCondLst>
                                    <p:cond delay="0"/>
                                  </p:stCondLst>
                                  <p:childTnLst>
                                    <p:set>
                                      <p:cBhvr>
                                        <p:cTn id="831" dur="1" fill="hold">
                                          <p:stCondLst>
                                            <p:cond delay="0"/>
                                          </p:stCondLst>
                                        </p:cTn>
                                        <p:tgtEl>
                                          <p:spTgt spid="89444"/>
                                        </p:tgtEl>
                                        <p:attrNameLst>
                                          <p:attrName>style.visibility</p:attrName>
                                        </p:attrNameLst>
                                      </p:cBhvr>
                                      <p:to>
                                        <p:strVal val="visible"/>
                                      </p:to>
                                    </p:set>
                                  </p:childTnLst>
                                </p:cTn>
                              </p:par>
                            </p:childTnLst>
                          </p:cTn>
                        </p:par>
                        <p:par>
                          <p:cTn id="832" fill="hold">
                            <p:stCondLst>
                              <p:cond delay="13199"/>
                            </p:stCondLst>
                            <p:childTnLst>
                              <p:par>
                                <p:cTn id="833" presetID="1" presetClass="exit" presetSubtype="0" fill="hold" nodeType="afterEffect">
                                  <p:stCondLst>
                                    <p:cond delay="0"/>
                                  </p:stCondLst>
                                  <p:childTnLst>
                                    <p:set>
                                      <p:cBhvr>
                                        <p:cTn id="834" dur="1" fill="hold">
                                          <p:stCondLst>
                                            <p:cond delay="0"/>
                                          </p:stCondLst>
                                        </p:cTn>
                                        <p:tgtEl>
                                          <p:spTgt spid="89444"/>
                                        </p:tgtEl>
                                        <p:attrNameLst>
                                          <p:attrName>style.visibility</p:attrName>
                                        </p:attrNameLst>
                                      </p:cBhvr>
                                      <p:to>
                                        <p:strVal val="hidden"/>
                                      </p:to>
                                    </p:set>
                                  </p:childTnLst>
                                </p:cTn>
                              </p:par>
                            </p:childTnLst>
                          </p:cTn>
                        </p:par>
                        <p:par>
                          <p:cTn id="835" fill="hold">
                            <p:stCondLst>
                              <p:cond delay="13199"/>
                            </p:stCondLst>
                            <p:childTnLst>
                              <p:par>
                                <p:cTn id="836" presetID="1" presetClass="entr" presetSubtype="0" fill="hold" nodeType="afterEffect">
                                  <p:stCondLst>
                                    <p:cond delay="0"/>
                                  </p:stCondLst>
                                  <p:childTnLst>
                                    <p:set>
                                      <p:cBhvr>
                                        <p:cTn id="837" dur="1" fill="hold">
                                          <p:stCondLst>
                                            <p:cond delay="0"/>
                                          </p:stCondLst>
                                        </p:cTn>
                                        <p:tgtEl>
                                          <p:spTgt spid="89445"/>
                                        </p:tgtEl>
                                        <p:attrNameLst>
                                          <p:attrName>style.visibility</p:attrName>
                                        </p:attrNameLst>
                                      </p:cBhvr>
                                      <p:to>
                                        <p:strVal val="visible"/>
                                      </p:to>
                                    </p:set>
                                  </p:childTnLst>
                                </p:cTn>
                              </p:par>
                            </p:childTnLst>
                          </p:cTn>
                        </p:par>
                        <p:par>
                          <p:cTn id="838" fill="hold">
                            <p:stCondLst>
                              <p:cond delay="13299"/>
                            </p:stCondLst>
                            <p:childTnLst>
                              <p:par>
                                <p:cTn id="839" presetID="1" presetClass="exit" presetSubtype="0" fill="hold" nodeType="afterEffect">
                                  <p:stCondLst>
                                    <p:cond delay="0"/>
                                  </p:stCondLst>
                                  <p:childTnLst>
                                    <p:set>
                                      <p:cBhvr>
                                        <p:cTn id="840" dur="1" fill="hold">
                                          <p:stCondLst>
                                            <p:cond delay="0"/>
                                          </p:stCondLst>
                                        </p:cTn>
                                        <p:tgtEl>
                                          <p:spTgt spid="89445"/>
                                        </p:tgtEl>
                                        <p:attrNameLst>
                                          <p:attrName>style.visibility</p:attrName>
                                        </p:attrNameLst>
                                      </p:cBhvr>
                                      <p:to>
                                        <p:strVal val="hidden"/>
                                      </p:to>
                                    </p:set>
                                  </p:childTnLst>
                                </p:cTn>
                              </p:par>
                            </p:childTnLst>
                          </p:cTn>
                        </p:par>
                        <p:par>
                          <p:cTn id="841" fill="hold">
                            <p:stCondLst>
                              <p:cond delay="13299"/>
                            </p:stCondLst>
                            <p:childTnLst>
                              <p:par>
                                <p:cTn id="842" presetID="1" presetClass="entr" presetSubtype="0" fill="hold" nodeType="afterEffect">
                                  <p:stCondLst>
                                    <p:cond delay="0"/>
                                  </p:stCondLst>
                                  <p:childTnLst>
                                    <p:set>
                                      <p:cBhvr>
                                        <p:cTn id="843" dur="1" fill="hold">
                                          <p:stCondLst>
                                            <p:cond delay="0"/>
                                          </p:stCondLst>
                                        </p:cTn>
                                        <p:tgtEl>
                                          <p:spTgt spid="89446"/>
                                        </p:tgtEl>
                                        <p:attrNameLst>
                                          <p:attrName>style.visibility</p:attrName>
                                        </p:attrNameLst>
                                      </p:cBhvr>
                                      <p:to>
                                        <p:strVal val="visible"/>
                                      </p:to>
                                    </p:set>
                                  </p:childTnLst>
                                </p:cTn>
                              </p:par>
                            </p:childTnLst>
                          </p:cTn>
                        </p:par>
                        <p:par>
                          <p:cTn id="844" fill="hold">
                            <p:stCondLst>
                              <p:cond delay="13399"/>
                            </p:stCondLst>
                            <p:childTnLst>
                              <p:par>
                                <p:cTn id="845" presetID="1" presetClass="exit" presetSubtype="0" fill="hold" nodeType="afterEffect">
                                  <p:stCondLst>
                                    <p:cond delay="0"/>
                                  </p:stCondLst>
                                  <p:childTnLst>
                                    <p:set>
                                      <p:cBhvr>
                                        <p:cTn id="846" dur="1" fill="hold">
                                          <p:stCondLst>
                                            <p:cond delay="0"/>
                                          </p:stCondLst>
                                        </p:cTn>
                                        <p:tgtEl>
                                          <p:spTgt spid="89446"/>
                                        </p:tgtEl>
                                        <p:attrNameLst>
                                          <p:attrName>style.visibility</p:attrName>
                                        </p:attrNameLst>
                                      </p:cBhvr>
                                      <p:to>
                                        <p:strVal val="hidden"/>
                                      </p:to>
                                    </p:set>
                                  </p:childTnLst>
                                </p:cTn>
                              </p:par>
                            </p:childTnLst>
                          </p:cTn>
                        </p:par>
                        <p:par>
                          <p:cTn id="847" fill="hold">
                            <p:stCondLst>
                              <p:cond delay="13399"/>
                            </p:stCondLst>
                            <p:childTnLst>
                              <p:par>
                                <p:cTn id="848" presetID="1" presetClass="entr" presetSubtype="0" fill="hold" nodeType="afterEffect">
                                  <p:stCondLst>
                                    <p:cond delay="0"/>
                                  </p:stCondLst>
                                  <p:childTnLst>
                                    <p:set>
                                      <p:cBhvr>
                                        <p:cTn id="849" dur="1" fill="hold">
                                          <p:stCondLst>
                                            <p:cond delay="0"/>
                                          </p:stCondLst>
                                        </p:cTn>
                                        <p:tgtEl>
                                          <p:spTgt spid="89447"/>
                                        </p:tgtEl>
                                        <p:attrNameLst>
                                          <p:attrName>style.visibility</p:attrName>
                                        </p:attrNameLst>
                                      </p:cBhvr>
                                      <p:to>
                                        <p:strVal val="visible"/>
                                      </p:to>
                                    </p:set>
                                  </p:childTnLst>
                                </p:cTn>
                              </p:par>
                            </p:childTnLst>
                          </p:cTn>
                        </p:par>
                        <p:par>
                          <p:cTn id="850" fill="hold">
                            <p:stCondLst>
                              <p:cond delay="13499"/>
                            </p:stCondLst>
                            <p:childTnLst>
                              <p:par>
                                <p:cTn id="851" presetID="1" presetClass="exit" presetSubtype="0" fill="hold" nodeType="afterEffect">
                                  <p:stCondLst>
                                    <p:cond delay="0"/>
                                  </p:stCondLst>
                                  <p:childTnLst>
                                    <p:set>
                                      <p:cBhvr>
                                        <p:cTn id="852" dur="1" fill="hold">
                                          <p:stCondLst>
                                            <p:cond delay="0"/>
                                          </p:stCondLst>
                                        </p:cTn>
                                        <p:tgtEl>
                                          <p:spTgt spid="89447"/>
                                        </p:tgtEl>
                                        <p:attrNameLst>
                                          <p:attrName>style.visibility</p:attrName>
                                        </p:attrNameLst>
                                      </p:cBhvr>
                                      <p:to>
                                        <p:strVal val="hidden"/>
                                      </p:to>
                                    </p:set>
                                  </p:childTnLst>
                                </p:cTn>
                              </p:par>
                            </p:childTnLst>
                          </p:cTn>
                        </p:par>
                        <p:par>
                          <p:cTn id="853" fill="hold">
                            <p:stCondLst>
                              <p:cond delay="13499"/>
                            </p:stCondLst>
                            <p:childTnLst>
                              <p:par>
                                <p:cTn id="854" presetID="1" presetClass="entr" presetSubtype="0" fill="hold" nodeType="afterEffect">
                                  <p:stCondLst>
                                    <p:cond delay="0"/>
                                  </p:stCondLst>
                                  <p:childTnLst>
                                    <p:set>
                                      <p:cBhvr>
                                        <p:cTn id="855" dur="1" fill="hold">
                                          <p:stCondLst>
                                            <p:cond delay="0"/>
                                          </p:stCondLst>
                                        </p:cTn>
                                        <p:tgtEl>
                                          <p:spTgt spid="89448"/>
                                        </p:tgtEl>
                                        <p:attrNameLst>
                                          <p:attrName>style.visibility</p:attrName>
                                        </p:attrNameLst>
                                      </p:cBhvr>
                                      <p:to>
                                        <p:strVal val="visible"/>
                                      </p:to>
                                    </p:set>
                                  </p:childTnLst>
                                </p:cTn>
                              </p:par>
                            </p:childTnLst>
                          </p:cTn>
                        </p:par>
                        <p:par>
                          <p:cTn id="856" fill="hold">
                            <p:stCondLst>
                              <p:cond delay="13599"/>
                            </p:stCondLst>
                            <p:childTnLst>
                              <p:par>
                                <p:cTn id="857" presetID="1" presetClass="exit" presetSubtype="0" fill="hold" nodeType="afterEffect">
                                  <p:stCondLst>
                                    <p:cond delay="0"/>
                                  </p:stCondLst>
                                  <p:childTnLst>
                                    <p:set>
                                      <p:cBhvr>
                                        <p:cTn id="858" dur="1" fill="hold">
                                          <p:stCondLst>
                                            <p:cond delay="0"/>
                                          </p:stCondLst>
                                        </p:cTn>
                                        <p:tgtEl>
                                          <p:spTgt spid="89448"/>
                                        </p:tgtEl>
                                        <p:attrNameLst>
                                          <p:attrName>style.visibility</p:attrName>
                                        </p:attrNameLst>
                                      </p:cBhvr>
                                      <p:to>
                                        <p:strVal val="hidden"/>
                                      </p:to>
                                    </p:set>
                                  </p:childTnLst>
                                </p:cTn>
                              </p:par>
                            </p:childTnLst>
                          </p:cTn>
                        </p:par>
                        <p:par>
                          <p:cTn id="859" fill="hold">
                            <p:stCondLst>
                              <p:cond delay="13599"/>
                            </p:stCondLst>
                            <p:childTnLst>
                              <p:par>
                                <p:cTn id="860" presetID="1" presetClass="entr" presetSubtype="0" fill="hold" nodeType="afterEffect">
                                  <p:stCondLst>
                                    <p:cond delay="0"/>
                                  </p:stCondLst>
                                  <p:childTnLst>
                                    <p:set>
                                      <p:cBhvr>
                                        <p:cTn id="861" dur="1" fill="hold">
                                          <p:stCondLst>
                                            <p:cond delay="0"/>
                                          </p:stCondLst>
                                        </p:cTn>
                                        <p:tgtEl>
                                          <p:spTgt spid="89449"/>
                                        </p:tgtEl>
                                        <p:attrNameLst>
                                          <p:attrName>style.visibility</p:attrName>
                                        </p:attrNameLst>
                                      </p:cBhvr>
                                      <p:to>
                                        <p:strVal val="visible"/>
                                      </p:to>
                                    </p:set>
                                  </p:childTnLst>
                                </p:cTn>
                              </p:par>
                            </p:childTnLst>
                          </p:cTn>
                        </p:par>
                        <p:par>
                          <p:cTn id="862" fill="hold">
                            <p:stCondLst>
                              <p:cond delay="13699"/>
                            </p:stCondLst>
                            <p:childTnLst>
                              <p:par>
                                <p:cTn id="863" presetID="1" presetClass="exit" presetSubtype="0" fill="hold" nodeType="afterEffect">
                                  <p:stCondLst>
                                    <p:cond delay="0"/>
                                  </p:stCondLst>
                                  <p:childTnLst>
                                    <p:set>
                                      <p:cBhvr>
                                        <p:cTn id="864" dur="1" fill="hold">
                                          <p:stCondLst>
                                            <p:cond delay="0"/>
                                          </p:stCondLst>
                                        </p:cTn>
                                        <p:tgtEl>
                                          <p:spTgt spid="89449"/>
                                        </p:tgtEl>
                                        <p:attrNameLst>
                                          <p:attrName>style.visibility</p:attrName>
                                        </p:attrNameLst>
                                      </p:cBhvr>
                                      <p:to>
                                        <p:strVal val="hidden"/>
                                      </p:to>
                                    </p:set>
                                  </p:childTnLst>
                                </p:cTn>
                              </p:par>
                            </p:childTnLst>
                          </p:cTn>
                        </p:par>
                        <p:par>
                          <p:cTn id="865" fill="hold">
                            <p:stCondLst>
                              <p:cond delay="13699"/>
                            </p:stCondLst>
                            <p:childTnLst>
                              <p:par>
                                <p:cTn id="866" presetID="1" presetClass="entr" presetSubtype="0" fill="hold" nodeType="afterEffect">
                                  <p:stCondLst>
                                    <p:cond delay="0"/>
                                  </p:stCondLst>
                                  <p:childTnLst>
                                    <p:set>
                                      <p:cBhvr>
                                        <p:cTn id="867" dur="1" fill="hold">
                                          <p:stCondLst>
                                            <p:cond delay="0"/>
                                          </p:stCondLst>
                                        </p:cTn>
                                        <p:tgtEl>
                                          <p:spTgt spid="89450"/>
                                        </p:tgtEl>
                                        <p:attrNameLst>
                                          <p:attrName>style.visibility</p:attrName>
                                        </p:attrNameLst>
                                      </p:cBhvr>
                                      <p:to>
                                        <p:strVal val="visible"/>
                                      </p:to>
                                    </p:set>
                                  </p:childTnLst>
                                </p:cTn>
                              </p:par>
                            </p:childTnLst>
                          </p:cTn>
                        </p:par>
                        <p:par>
                          <p:cTn id="868" fill="hold">
                            <p:stCondLst>
                              <p:cond delay="13799"/>
                            </p:stCondLst>
                            <p:childTnLst>
                              <p:par>
                                <p:cTn id="869" presetID="1" presetClass="exit" presetSubtype="0" fill="hold" nodeType="afterEffect">
                                  <p:stCondLst>
                                    <p:cond delay="0"/>
                                  </p:stCondLst>
                                  <p:childTnLst>
                                    <p:set>
                                      <p:cBhvr>
                                        <p:cTn id="870" dur="1" fill="hold">
                                          <p:stCondLst>
                                            <p:cond delay="0"/>
                                          </p:stCondLst>
                                        </p:cTn>
                                        <p:tgtEl>
                                          <p:spTgt spid="89450"/>
                                        </p:tgtEl>
                                        <p:attrNameLst>
                                          <p:attrName>style.visibility</p:attrName>
                                        </p:attrNameLst>
                                      </p:cBhvr>
                                      <p:to>
                                        <p:strVal val="hidden"/>
                                      </p:to>
                                    </p:set>
                                  </p:childTnLst>
                                </p:cTn>
                              </p:par>
                            </p:childTnLst>
                          </p:cTn>
                        </p:par>
                        <p:par>
                          <p:cTn id="871" fill="hold">
                            <p:stCondLst>
                              <p:cond delay="13799"/>
                            </p:stCondLst>
                            <p:childTnLst>
                              <p:par>
                                <p:cTn id="872" presetID="1" presetClass="entr" presetSubtype="0" fill="hold" nodeType="afterEffect">
                                  <p:stCondLst>
                                    <p:cond delay="0"/>
                                  </p:stCondLst>
                                  <p:childTnLst>
                                    <p:set>
                                      <p:cBhvr>
                                        <p:cTn id="873" dur="1" fill="hold">
                                          <p:stCondLst>
                                            <p:cond delay="0"/>
                                          </p:stCondLst>
                                        </p:cTn>
                                        <p:tgtEl>
                                          <p:spTgt spid="89451"/>
                                        </p:tgtEl>
                                        <p:attrNameLst>
                                          <p:attrName>style.visibility</p:attrName>
                                        </p:attrNameLst>
                                      </p:cBhvr>
                                      <p:to>
                                        <p:strVal val="visible"/>
                                      </p:to>
                                    </p:set>
                                  </p:childTnLst>
                                </p:cTn>
                              </p:par>
                            </p:childTnLst>
                          </p:cTn>
                        </p:par>
                        <p:par>
                          <p:cTn id="874" fill="hold">
                            <p:stCondLst>
                              <p:cond delay="13899"/>
                            </p:stCondLst>
                            <p:childTnLst>
                              <p:par>
                                <p:cTn id="875" presetID="1" presetClass="exit" presetSubtype="0" fill="hold" nodeType="afterEffect">
                                  <p:stCondLst>
                                    <p:cond delay="0"/>
                                  </p:stCondLst>
                                  <p:childTnLst>
                                    <p:set>
                                      <p:cBhvr>
                                        <p:cTn id="876" dur="1" fill="hold">
                                          <p:stCondLst>
                                            <p:cond delay="0"/>
                                          </p:stCondLst>
                                        </p:cTn>
                                        <p:tgtEl>
                                          <p:spTgt spid="89451"/>
                                        </p:tgtEl>
                                        <p:attrNameLst>
                                          <p:attrName>style.visibility</p:attrName>
                                        </p:attrNameLst>
                                      </p:cBhvr>
                                      <p:to>
                                        <p:strVal val="hidden"/>
                                      </p:to>
                                    </p:set>
                                  </p:childTnLst>
                                </p:cTn>
                              </p:par>
                            </p:childTnLst>
                          </p:cTn>
                        </p:par>
                        <p:par>
                          <p:cTn id="877" fill="hold">
                            <p:stCondLst>
                              <p:cond delay="13899"/>
                            </p:stCondLst>
                            <p:childTnLst>
                              <p:par>
                                <p:cTn id="878" presetID="1" presetClass="entr" presetSubtype="0" fill="hold" nodeType="afterEffect">
                                  <p:stCondLst>
                                    <p:cond delay="0"/>
                                  </p:stCondLst>
                                  <p:childTnLst>
                                    <p:set>
                                      <p:cBhvr>
                                        <p:cTn id="879" dur="1" fill="hold">
                                          <p:stCondLst>
                                            <p:cond delay="0"/>
                                          </p:stCondLst>
                                        </p:cTn>
                                        <p:tgtEl>
                                          <p:spTgt spid="89452"/>
                                        </p:tgtEl>
                                        <p:attrNameLst>
                                          <p:attrName>style.visibility</p:attrName>
                                        </p:attrNameLst>
                                      </p:cBhvr>
                                      <p:to>
                                        <p:strVal val="visible"/>
                                      </p:to>
                                    </p:set>
                                  </p:childTnLst>
                                </p:cTn>
                              </p:par>
                            </p:childTnLst>
                          </p:cTn>
                        </p:par>
                        <p:par>
                          <p:cTn id="880" fill="hold">
                            <p:stCondLst>
                              <p:cond delay="13999"/>
                            </p:stCondLst>
                            <p:childTnLst>
                              <p:par>
                                <p:cTn id="881" presetID="1" presetClass="exit" presetSubtype="0" fill="hold" nodeType="afterEffect">
                                  <p:stCondLst>
                                    <p:cond delay="0"/>
                                  </p:stCondLst>
                                  <p:childTnLst>
                                    <p:set>
                                      <p:cBhvr>
                                        <p:cTn id="882" dur="1" fill="hold">
                                          <p:stCondLst>
                                            <p:cond delay="0"/>
                                          </p:stCondLst>
                                        </p:cTn>
                                        <p:tgtEl>
                                          <p:spTgt spid="89452"/>
                                        </p:tgtEl>
                                        <p:attrNameLst>
                                          <p:attrName>style.visibility</p:attrName>
                                        </p:attrNameLst>
                                      </p:cBhvr>
                                      <p:to>
                                        <p:strVal val="hidden"/>
                                      </p:to>
                                    </p:set>
                                  </p:childTnLst>
                                </p:cTn>
                              </p:par>
                            </p:childTnLst>
                          </p:cTn>
                        </p:par>
                        <p:par>
                          <p:cTn id="883" fill="hold">
                            <p:stCondLst>
                              <p:cond delay="13999"/>
                            </p:stCondLst>
                            <p:childTnLst>
                              <p:par>
                                <p:cTn id="884" presetID="1" presetClass="entr" presetSubtype="0" fill="hold" nodeType="afterEffect">
                                  <p:stCondLst>
                                    <p:cond delay="0"/>
                                  </p:stCondLst>
                                  <p:childTnLst>
                                    <p:set>
                                      <p:cBhvr>
                                        <p:cTn id="885" dur="1" fill="hold">
                                          <p:stCondLst>
                                            <p:cond delay="0"/>
                                          </p:stCondLst>
                                        </p:cTn>
                                        <p:tgtEl>
                                          <p:spTgt spid="89453"/>
                                        </p:tgtEl>
                                        <p:attrNameLst>
                                          <p:attrName>style.visibility</p:attrName>
                                        </p:attrNameLst>
                                      </p:cBhvr>
                                      <p:to>
                                        <p:strVal val="visible"/>
                                      </p:to>
                                    </p:set>
                                  </p:childTnLst>
                                </p:cTn>
                              </p:par>
                            </p:childTnLst>
                          </p:cTn>
                        </p:par>
                        <p:par>
                          <p:cTn id="886" fill="hold">
                            <p:stCondLst>
                              <p:cond delay="14099"/>
                            </p:stCondLst>
                            <p:childTnLst>
                              <p:par>
                                <p:cTn id="887" presetID="1" presetClass="exit" presetSubtype="0" fill="hold" nodeType="afterEffect">
                                  <p:stCondLst>
                                    <p:cond delay="0"/>
                                  </p:stCondLst>
                                  <p:childTnLst>
                                    <p:set>
                                      <p:cBhvr>
                                        <p:cTn id="888" dur="1" fill="hold">
                                          <p:stCondLst>
                                            <p:cond delay="0"/>
                                          </p:stCondLst>
                                        </p:cTn>
                                        <p:tgtEl>
                                          <p:spTgt spid="89453"/>
                                        </p:tgtEl>
                                        <p:attrNameLst>
                                          <p:attrName>style.visibility</p:attrName>
                                        </p:attrNameLst>
                                      </p:cBhvr>
                                      <p:to>
                                        <p:strVal val="hidden"/>
                                      </p:to>
                                    </p:set>
                                  </p:childTnLst>
                                </p:cTn>
                              </p:par>
                            </p:childTnLst>
                          </p:cTn>
                        </p:par>
                        <p:par>
                          <p:cTn id="889" fill="hold">
                            <p:stCondLst>
                              <p:cond delay="14099"/>
                            </p:stCondLst>
                            <p:childTnLst>
                              <p:par>
                                <p:cTn id="890" presetID="1" presetClass="entr" presetSubtype="0" fill="hold" nodeType="afterEffect">
                                  <p:stCondLst>
                                    <p:cond delay="0"/>
                                  </p:stCondLst>
                                  <p:childTnLst>
                                    <p:set>
                                      <p:cBhvr>
                                        <p:cTn id="891" dur="1" fill="hold">
                                          <p:stCondLst>
                                            <p:cond delay="0"/>
                                          </p:stCondLst>
                                        </p:cTn>
                                        <p:tgtEl>
                                          <p:spTgt spid="89454"/>
                                        </p:tgtEl>
                                        <p:attrNameLst>
                                          <p:attrName>style.visibility</p:attrName>
                                        </p:attrNameLst>
                                      </p:cBhvr>
                                      <p:to>
                                        <p:strVal val="visible"/>
                                      </p:to>
                                    </p:set>
                                  </p:childTnLst>
                                </p:cTn>
                              </p:par>
                            </p:childTnLst>
                          </p:cTn>
                        </p:par>
                        <p:par>
                          <p:cTn id="892" fill="hold">
                            <p:stCondLst>
                              <p:cond delay="14199"/>
                            </p:stCondLst>
                            <p:childTnLst>
                              <p:par>
                                <p:cTn id="893" presetID="1" presetClass="exit" presetSubtype="0" fill="hold" nodeType="afterEffect">
                                  <p:stCondLst>
                                    <p:cond delay="0"/>
                                  </p:stCondLst>
                                  <p:childTnLst>
                                    <p:set>
                                      <p:cBhvr>
                                        <p:cTn id="894" dur="1" fill="hold">
                                          <p:stCondLst>
                                            <p:cond delay="0"/>
                                          </p:stCondLst>
                                        </p:cTn>
                                        <p:tgtEl>
                                          <p:spTgt spid="89454"/>
                                        </p:tgtEl>
                                        <p:attrNameLst>
                                          <p:attrName>style.visibility</p:attrName>
                                        </p:attrNameLst>
                                      </p:cBhvr>
                                      <p:to>
                                        <p:strVal val="hidden"/>
                                      </p:to>
                                    </p:set>
                                  </p:childTnLst>
                                </p:cTn>
                              </p:par>
                            </p:childTnLst>
                          </p:cTn>
                        </p:par>
                        <p:par>
                          <p:cTn id="895" fill="hold">
                            <p:stCondLst>
                              <p:cond delay="14199"/>
                            </p:stCondLst>
                            <p:childTnLst>
                              <p:par>
                                <p:cTn id="896" presetID="1" presetClass="entr" presetSubtype="0" fill="hold" nodeType="afterEffect">
                                  <p:stCondLst>
                                    <p:cond delay="0"/>
                                  </p:stCondLst>
                                  <p:childTnLst>
                                    <p:set>
                                      <p:cBhvr>
                                        <p:cTn id="897" dur="1" fill="hold">
                                          <p:stCondLst>
                                            <p:cond delay="0"/>
                                          </p:stCondLst>
                                        </p:cTn>
                                        <p:tgtEl>
                                          <p:spTgt spid="89455"/>
                                        </p:tgtEl>
                                        <p:attrNameLst>
                                          <p:attrName>style.visibility</p:attrName>
                                        </p:attrNameLst>
                                      </p:cBhvr>
                                      <p:to>
                                        <p:strVal val="visible"/>
                                      </p:to>
                                    </p:set>
                                  </p:childTnLst>
                                </p:cTn>
                              </p:par>
                            </p:childTnLst>
                          </p:cTn>
                        </p:par>
                        <p:par>
                          <p:cTn id="898" fill="hold">
                            <p:stCondLst>
                              <p:cond delay="14299"/>
                            </p:stCondLst>
                            <p:childTnLst>
                              <p:par>
                                <p:cTn id="899" presetID="1" presetClass="exit" presetSubtype="0" fill="hold" nodeType="afterEffect">
                                  <p:stCondLst>
                                    <p:cond delay="0"/>
                                  </p:stCondLst>
                                  <p:childTnLst>
                                    <p:set>
                                      <p:cBhvr>
                                        <p:cTn id="900" dur="1" fill="hold">
                                          <p:stCondLst>
                                            <p:cond delay="0"/>
                                          </p:stCondLst>
                                        </p:cTn>
                                        <p:tgtEl>
                                          <p:spTgt spid="89455"/>
                                        </p:tgtEl>
                                        <p:attrNameLst>
                                          <p:attrName>style.visibility</p:attrName>
                                        </p:attrNameLst>
                                      </p:cBhvr>
                                      <p:to>
                                        <p:strVal val="hidden"/>
                                      </p:to>
                                    </p:set>
                                  </p:childTnLst>
                                </p:cTn>
                              </p:par>
                            </p:childTnLst>
                          </p:cTn>
                        </p:par>
                        <p:par>
                          <p:cTn id="901" fill="hold">
                            <p:stCondLst>
                              <p:cond delay="14299"/>
                            </p:stCondLst>
                            <p:childTnLst>
                              <p:par>
                                <p:cTn id="902" presetID="1" presetClass="entr" presetSubtype="0" fill="hold" nodeType="afterEffect">
                                  <p:stCondLst>
                                    <p:cond delay="0"/>
                                  </p:stCondLst>
                                  <p:childTnLst>
                                    <p:set>
                                      <p:cBhvr>
                                        <p:cTn id="903" dur="1" fill="hold">
                                          <p:stCondLst>
                                            <p:cond delay="0"/>
                                          </p:stCondLst>
                                        </p:cTn>
                                        <p:tgtEl>
                                          <p:spTgt spid="89456"/>
                                        </p:tgtEl>
                                        <p:attrNameLst>
                                          <p:attrName>style.visibility</p:attrName>
                                        </p:attrNameLst>
                                      </p:cBhvr>
                                      <p:to>
                                        <p:strVal val="visible"/>
                                      </p:to>
                                    </p:set>
                                  </p:childTnLst>
                                </p:cTn>
                              </p:par>
                            </p:childTnLst>
                          </p:cTn>
                        </p:par>
                        <p:par>
                          <p:cTn id="904" fill="hold">
                            <p:stCondLst>
                              <p:cond delay="14399"/>
                            </p:stCondLst>
                            <p:childTnLst>
                              <p:par>
                                <p:cTn id="905" presetID="1" presetClass="exit" presetSubtype="0" fill="hold" nodeType="afterEffect">
                                  <p:stCondLst>
                                    <p:cond delay="0"/>
                                  </p:stCondLst>
                                  <p:childTnLst>
                                    <p:set>
                                      <p:cBhvr>
                                        <p:cTn id="906" dur="1" fill="hold">
                                          <p:stCondLst>
                                            <p:cond delay="0"/>
                                          </p:stCondLst>
                                        </p:cTn>
                                        <p:tgtEl>
                                          <p:spTgt spid="89456"/>
                                        </p:tgtEl>
                                        <p:attrNameLst>
                                          <p:attrName>style.visibility</p:attrName>
                                        </p:attrNameLst>
                                      </p:cBhvr>
                                      <p:to>
                                        <p:strVal val="hidden"/>
                                      </p:to>
                                    </p:set>
                                  </p:childTnLst>
                                </p:cTn>
                              </p:par>
                            </p:childTnLst>
                          </p:cTn>
                        </p:par>
                        <p:par>
                          <p:cTn id="907" fill="hold">
                            <p:stCondLst>
                              <p:cond delay="14399"/>
                            </p:stCondLst>
                            <p:childTnLst>
                              <p:par>
                                <p:cTn id="908" presetID="1" presetClass="entr" presetSubtype="0" fill="hold" nodeType="afterEffect">
                                  <p:stCondLst>
                                    <p:cond delay="0"/>
                                  </p:stCondLst>
                                  <p:childTnLst>
                                    <p:set>
                                      <p:cBhvr>
                                        <p:cTn id="909" dur="1" fill="hold">
                                          <p:stCondLst>
                                            <p:cond delay="0"/>
                                          </p:stCondLst>
                                        </p:cTn>
                                        <p:tgtEl>
                                          <p:spTgt spid="89457"/>
                                        </p:tgtEl>
                                        <p:attrNameLst>
                                          <p:attrName>style.visibility</p:attrName>
                                        </p:attrNameLst>
                                      </p:cBhvr>
                                      <p:to>
                                        <p:strVal val="visible"/>
                                      </p:to>
                                    </p:set>
                                  </p:childTnLst>
                                </p:cTn>
                              </p:par>
                            </p:childTnLst>
                          </p:cTn>
                        </p:par>
                        <p:par>
                          <p:cTn id="910" fill="hold">
                            <p:stCondLst>
                              <p:cond delay="14499"/>
                            </p:stCondLst>
                            <p:childTnLst>
                              <p:par>
                                <p:cTn id="911" presetID="1" presetClass="exit" presetSubtype="0" fill="hold" nodeType="afterEffect">
                                  <p:stCondLst>
                                    <p:cond delay="0"/>
                                  </p:stCondLst>
                                  <p:childTnLst>
                                    <p:set>
                                      <p:cBhvr>
                                        <p:cTn id="912" dur="1" fill="hold">
                                          <p:stCondLst>
                                            <p:cond delay="0"/>
                                          </p:stCondLst>
                                        </p:cTn>
                                        <p:tgtEl>
                                          <p:spTgt spid="89457"/>
                                        </p:tgtEl>
                                        <p:attrNameLst>
                                          <p:attrName>style.visibility</p:attrName>
                                        </p:attrNameLst>
                                      </p:cBhvr>
                                      <p:to>
                                        <p:strVal val="hidden"/>
                                      </p:to>
                                    </p:set>
                                  </p:childTnLst>
                                </p:cTn>
                              </p:par>
                            </p:childTnLst>
                          </p:cTn>
                        </p:par>
                        <p:par>
                          <p:cTn id="913" fill="hold">
                            <p:stCondLst>
                              <p:cond delay="14499"/>
                            </p:stCondLst>
                            <p:childTnLst>
                              <p:par>
                                <p:cTn id="914" presetID="1" presetClass="entr" presetSubtype="0" fill="hold" nodeType="afterEffect">
                                  <p:stCondLst>
                                    <p:cond delay="0"/>
                                  </p:stCondLst>
                                  <p:childTnLst>
                                    <p:set>
                                      <p:cBhvr>
                                        <p:cTn id="915" dur="1" fill="hold">
                                          <p:stCondLst>
                                            <p:cond delay="0"/>
                                          </p:stCondLst>
                                        </p:cTn>
                                        <p:tgtEl>
                                          <p:spTgt spid="89458"/>
                                        </p:tgtEl>
                                        <p:attrNameLst>
                                          <p:attrName>style.visibility</p:attrName>
                                        </p:attrNameLst>
                                      </p:cBhvr>
                                      <p:to>
                                        <p:strVal val="visible"/>
                                      </p:to>
                                    </p:set>
                                  </p:childTnLst>
                                </p:cTn>
                              </p:par>
                            </p:childTnLst>
                          </p:cTn>
                        </p:par>
                        <p:par>
                          <p:cTn id="916" fill="hold">
                            <p:stCondLst>
                              <p:cond delay="14599"/>
                            </p:stCondLst>
                            <p:childTnLst>
                              <p:par>
                                <p:cTn id="917" presetID="1" presetClass="exit" presetSubtype="0" fill="hold" nodeType="afterEffect">
                                  <p:stCondLst>
                                    <p:cond delay="0"/>
                                  </p:stCondLst>
                                  <p:childTnLst>
                                    <p:set>
                                      <p:cBhvr>
                                        <p:cTn id="918" dur="1" fill="hold">
                                          <p:stCondLst>
                                            <p:cond delay="0"/>
                                          </p:stCondLst>
                                        </p:cTn>
                                        <p:tgtEl>
                                          <p:spTgt spid="89458"/>
                                        </p:tgtEl>
                                        <p:attrNameLst>
                                          <p:attrName>style.visibility</p:attrName>
                                        </p:attrNameLst>
                                      </p:cBhvr>
                                      <p:to>
                                        <p:strVal val="hidden"/>
                                      </p:to>
                                    </p:set>
                                  </p:childTnLst>
                                </p:cTn>
                              </p:par>
                            </p:childTnLst>
                          </p:cTn>
                        </p:par>
                        <p:par>
                          <p:cTn id="919" fill="hold">
                            <p:stCondLst>
                              <p:cond delay="14599"/>
                            </p:stCondLst>
                            <p:childTnLst>
                              <p:par>
                                <p:cTn id="920" presetID="1" presetClass="entr" presetSubtype="0" fill="hold" nodeType="afterEffect">
                                  <p:stCondLst>
                                    <p:cond delay="0"/>
                                  </p:stCondLst>
                                  <p:childTnLst>
                                    <p:set>
                                      <p:cBhvr>
                                        <p:cTn id="921" dur="1" fill="hold">
                                          <p:stCondLst>
                                            <p:cond delay="0"/>
                                          </p:stCondLst>
                                        </p:cTn>
                                        <p:tgtEl>
                                          <p:spTgt spid="89459"/>
                                        </p:tgtEl>
                                        <p:attrNameLst>
                                          <p:attrName>style.visibility</p:attrName>
                                        </p:attrNameLst>
                                      </p:cBhvr>
                                      <p:to>
                                        <p:strVal val="visible"/>
                                      </p:to>
                                    </p:set>
                                  </p:childTnLst>
                                </p:cTn>
                              </p:par>
                            </p:childTnLst>
                          </p:cTn>
                        </p:par>
                        <p:par>
                          <p:cTn id="922" fill="hold">
                            <p:stCondLst>
                              <p:cond delay="14699"/>
                            </p:stCondLst>
                            <p:childTnLst>
                              <p:par>
                                <p:cTn id="923" presetID="1" presetClass="exit" presetSubtype="0" fill="hold" nodeType="afterEffect">
                                  <p:stCondLst>
                                    <p:cond delay="0"/>
                                  </p:stCondLst>
                                  <p:childTnLst>
                                    <p:set>
                                      <p:cBhvr>
                                        <p:cTn id="924" dur="1" fill="hold">
                                          <p:stCondLst>
                                            <p:cond delay="0"/>
                                          </p:stCondLst>
                                        </p:cTn>
                                        <p:tgtEl>
                                          <p:spTgt spid="89459"/>
                                        </p:tgtEl>
                                        <p:attrNameLst>
                                          <p:attrName>style.visibility</p:attrName>
                                        </p:attrNameLst>
                                      </p:cBhvr>
                                      <p:to>
                                        <p:strVal val="hidden"/>
                                      </p:to>
                                    </p:set>
                                  </p:childTnLst>
                                </p:cTn>
                              </p:par>
                            </p:childTnLst>
                          </p:cTn>
                        </p:par>
                        <p:par>
                          <p:cTn id="925" fill="hold">
                            <p:stCondLst>
                              <p:cond delay="14699"/>
                            </p:stCondLst>
                            <p:childTnLst>
                              <p:par>
                                <p:cTn id="926" presetID="1" presetClass="entr" presetSubtype="0" fill="hold" nodeType="afterEffect">
                                  <p:stCondLst>
                                    <p:cond delay="0"/>
                                  </p:stCondLst>
                                  <p:childTnLst>
                                    <p:set>
                                      <p:cBhvr>
                                        <p:cTn id="927" dur="1" fill="hold">
                                          <p:stCondLst>
                                            <p:cond delay="0"/>
                                          </p:stCondLst>
                                        </p:cTn>
                                        <p:tgtEl>
                                          <p:spTgt spid="89460"/>
                                        </p:tgtEl>
                                        <p:attrNameLst>
                                          <p:attrName>style.visibility</p:attrName>
                                        </p:attrNameLst>
                                      </p:cBhvr>
                                      <p:to>
                                        <p:strVal val="visible"/>
                                      </p:to>
                                    </p:set>
                                  </p:childTnLst>
                                </p:cTn>
                              </p:par>
                            </p:childTnLst>
                          </p:cTn>
                        </p:par>
                        <p:par>
                          <p:cTn id="928" fill="hold">
                            <p:stCondLst>
                              <p:cond delay="14799"/>
                            </p:stCondLst>
                            <p:childTnLst>
                              <p:par>
                                <p:cTn id="929" presetID="1" presetClass="exit" presetSubtype="0" fill="hold" nodeType="afterEffect">
                                  <p:stCondLst>
                                    <p:cond delay="0"/>
                                  </p:stCondLst>
                                  <p:childTnLst>
                                    <p:set>
                                      <p:cBhvr>
                                        <p:cTn id="930" dur="1" fill="hold">
                                          <p:stCondLst>
                                            <p:cond delay="0"/>
                                          </p:stCondLst>
                                        </p:cTn>
                                        <p:tgtEl>
                                          <p:spTgt spid="89460"/>
                                        </p:tgtEl>
                                        <p:attrNameLst>
                                          <p:attrName>style.visibility</p:attrName>
                                        </p:attrNameLst>
                                      </p:cBhvr>
                                      <p:to>
                                        <p:strVal val="hidden"/>
                                      </p:to>
                                    </p:set>
                                  </p:childTnLst>
                                </p:cTn>
                              </p:par>
                            </p:childTnLst>
                          </p:cTn>
                        </p:par>
                        <p:par>
                          <p:cTn id="931" fill="hold">
                            <p:stCondLst>
                              <p:cond delay="14799"/>
                            </p:stCondLst>
                            <p:childTnLst>
                              <p:par>
                                <p:cTn id="932" presetID="1" presetClass="entr" presetSubtype="0" fill="hold" nodeType="afterEffect">
                                  <p:stCondLst>
                                    <p:cond delay="0"/>
                                  </p:stCondLst>
                                  <p:childTnLst>
                                    <p:set>
                                      <p:cBhvr>
                                        <p:cTn id="933" dur="1" fill="hold">
                                          <p:stCondLst>
                                            <p:cond delay="0"/>
                                          </p:stCondLst>
                                        </p:cTn>
                                        <p:tgtEl>
                                          <p:spTgt spid="89461"/>
                                        </p:tgtEl>
                                        <p:attrNameLst>
                                          <p:attrName>style.visibility</p:attrName>
                                        </p:attrNameLst>
                                      </p:cBhvr>
                                      <p:to>
                                        <p:strVal val="visible"/>
                                      </p:to>
                                    </p:set>
                                  </p:childTnLst>
                                </p:cTn>
                              </p:par>
                            </p:childTnLst>
                          </p:cTn>
                        </p:par>
                        <p:par>
                          <p:cTn id="934" fill="hold">
                            <p:stCondLst>
                              <p:cond delay="14899"/>
                            </p:stCondLst>
                            <p:childTnLst>
                              <p:par>
                                <p:cTn id="935" presetID="1" presetClass="exit" presetSubtype="0" fill="hold" nodeType="afterEffect">
                                  <p:stCondLst>
                                    <p:cond delay="0"/>
                                  </p:stCondLst>
                                  <p:childTnLst>
                                    <p:set>
                                      <p:cBhvr>
                                        <p:cTn id="936" dur="1" fill="hold">
                                          <p:stCondLst>
                                            <p:cond delay="0"/>
                                          </p:stCondLst>
                                        </p:cTn>
                                        <p:tgtEl>
                                          <p:spTgt spid="89461"/>
                                        </p:tgtEl>
                                        <p:attrNameLst>
                                          <p:attrName>style.visibility</p:attrName>
                                        </p:attrNameLst>
                                      </p:cBhvr>
                                      <p:to>
                                        <p:strVal val="hidden"/>
                                      </p:to>
                                    </p:set>
                                  </p:childTnLst>
                                </p:cTn>
                              </p:par>
                            </p:childTnLst>
                          </p:cTn>
                        </p:par>
                        <p:par>
                          <p:cTn id="937" fill="hold">
                            <p:stCondLst>
                              <p:cond delay="14899"/>
                            </p:stCondLst>
                            <p:childTnLst>
                              <p:par>
                                <p:cTn id="938" presetID="1" presetClass="entr" presetSubtype="0" fill="hold" nodeType="afterEffect">
                                  <p:stCondLst>
                                    <p:cond delay="0"/>
                                  </p:stCondLst>
                                  <p:childTnLst>
                                    <p:set>
                                      <p:cBhvr>
                                        <p:cTn id="939" dur="1" fill="hold">
                                          <p:stCondLst>
                                            <p:cond delay="0"/>
                                          </p:stCondLst>
                                        </p:cTn>
                                        <p:tgtEl>
                                          <p:spTgt spid="89462"/>
                                        </p:tgtEl>
                                        <p:attrNameLst>
                                          <p:attrName>style.visibility</p:attrName>
                                        </p:attrNameLst>
                                      </p:cBhvr>
                                      <p:to>
                                        <p:strVal val="visible"/>
                                      </p:to>
                                    </p:set>
                                  </p:childTnLst>
                                </p:cTn>
                              </p:par>
                            </p:childTnLst>
                          </p:cTn>
                        </p:par>
                        <p:par>
                          <p:cTn id="940" fill="hold">
                            <p:stCondLst>
                              <p:cond delay="14999"/>
                            </p:stCondLst>
                            <p:childTnLst>
                              <p:par>
                                <p:cTn id="941" presetID="1" presetClass="exit" presetSubtype="0" fill="hold" nodeType="afterEffect">
                                  <p:stCondLst>
                                    <p:cond delay="0"/>
                                  </p:stCondLst>
                                  <p:childTnLst>
                                    <p:set>
                                      <p:cBhvr>
                                        <p:cTn id="942" dur="1" fill="hold">
                                          <p:stCondLst>
                                            <p:cond delay="0"/>
                                          </p:stCondLst>
                                        </p:cTn>
                                        <p:tgtEl>
                                          <p:spTgt spid="89462"/>
                                        </p:tgtEl>
                                        <p:attrNameLst>
                                          <p:attrName>style.visibility</p:attrName>
                                        </p:attrNameLst>
                                      </p:cBhvr>
                                      <p:to>
                                        <p:strVal val="hidden"/>
                                      </p:to>
                                    </p:set>
                                  </p:childTnLst>
                                </p:cTn>
                              </p:par>
                            </p:childTnLst>
                          </p:cTn>
                        </p:par>
                        <p:par>
                          <p:cTn id="943" fill="hold">
                            <p:stCondLst>
                              <p:cond delay="14999"/>
                            </p:stCondLst>
                            <p:childTnLst>
                              <p:par>
                                <p:cTn id="944" presetID="1" presetClass="entr" presetSubtype="0" fill="hold" nodeType="afterEffect">
                                  <p:stCondLst>
                                    <p:cond delay="0"/>
                                  </p:stCondLst>
                                  <p:childTnLst>
                                    <p:set>
                                      <p:cBhvr>
                                        <p:cTn id="945" dur="1" fill="hold">
                                          <p:stCondLst>
                                            <p:cond delay="0"/>
                                          </p:stCondLst>
                                        </p:cTn>
                                        <p:tgtEl>
                                          <p:spTgt spid="89463"/>
                                        </p:tgtEl>
                                        <p:attrNameLst>
                                          <p:attrName>style.visibility</p:attrName>
                                        </p:attrNameLst>
                                      </p:cBhvr>
                                      <p:to>
                                        <p:strVal val="visible"/>
                                      </p:to>
                                    </p:set>
                                  </p:childTnLst>
                                </p:cTn>
                              </p:par>
                            </p:childTnLst>
                          </p:cTn>
                        </p:par>
                        <p:par>
                          <p:cTn id="946" fill="hold">
                            <p:stCondLst>
                              <p:cond delay="15099"/>
                            </p:stCondLst>
                            <p:childTnLst>
                              <p:par>
                                <p:cTn id="947" presetID="1" presetClass="exit" presetSubtype="0" fill="hold" nodeType="afterEffect">
                                  <p:stCondLst>
                                    <p:cond delay="0"/>
                                  </p:stCondLst>
                                  <p:childTnLst>
                                    <p:set>
                                      <p:cBhvr>
                                        <p:cTn id="948" dur="1" fill="hold">
                                          <p:stCondLst>
                                            <p:cond delay="0"/>
                                          </p:stCondLst>
                                        </p:cTn>
                                        <p:tgtEl>
                                          <p:spTgt spid="89463"/>
                                        </p:tgtEl>
                                        <p:attrNameLst>
                                          <p:attrName>style.visibility</p:attrName>
                                        </p:attrNameLst>
                                      </p:cBhvr>
                                      <p:to>
                                        <p:strVal val="hidden"/>
                                      </p:to>
                                    </p:set>
                                  </p:childTnLst>
                                </p:cTn>
                              </p:par>
                            </p:childTnLst>
                          </p:cTn>
                        </p:par>
                        <p:par>
                          <p:cTn id="949" fill="hold">
                            <p:stCondLst>
                              <p:cond delay="15099"/>
                            </p:stCondLst>
                            <p:childTnLst>
                              <p:par>
                                <p:cTn id="950" presetID="1" presetClass="entr" presetSubtype="0" fill="hold" nodeType="afterEffect">
                                  <p:stCondLst>
                                    <p:cond delay="0"/>
                                  </p:stCondLst>
                                  <p:childTnLst>
                                    <p:set>
                                      <p:cBhvr>
                                        <p:cTn id="951" dur="1" fill="hold">
                                          <p:stCondLst>
                                            <p:cond delay="0"/>
                                          </p:stCondLst>
                                        </p:cTn>
                                        <p:tgtEl>
                                          <p:spTgt spid="89464"/>
                                        </p:tgtEl>
                                        <p:attrNameLst>
                                          <p:attrName>style.visibility</p:attrName>
                                        </p:attrNameLst>
                                      </p:cBhvr>
                                      <p:to>
                                        <p:strVal val="visible"/>
                                      </p:to>
                                    </p:set>
                                  </p:childTnLst>
                                </p:cTn>
                              </p:par>
                            </p:childTnLst>
                          </p:cTn>
                        </p:par>
                        <p:par>
                          <p:cTn id="952" fill="hold">
                            <p:stCondLst>
                              <p:cond delay="15199"/>
                            </p:stCondLst>
                            <p:childTnLst>
                              <p:par>
                                <p:cTn id="953" presetID="1" presetClass="exit" presetSubtype="0" fill="hold" nodeType="afterEffect">
                                  <p:stCondLst>
                                    <p:cond delay="0"/>
                                  </p:stCondLst>
                                  <p:childTnLst>
                                    <p:set>
                                      <p:cBhvr>
                                        <p:cTn id="954" dur="1" fill="hold">
                                          <p:stCondLst>
                                            <p:cond delay="0"/>
                                          </p:stCondLst>
                                        </p:cTn>
                                        <p:tgtEl>
                                          <p:spTgt spid="89464"/>
                                        </p:tgtEl>
                                        <p:attrNameLst>
                                          <p:attrName>style.visibility</p:attrName>
                                        </p:attrNameLst>
                                      </p:cBhvr>
                                      <p:to>
                                        <p:strVal val="hidden"/>
                                      </p:to>
                                    </p:set>
                                  </p:childTnLst>
                                </p:cTn>
                              </p:par>
                            </p:childTnLst>
                          </p:cTn>
                        </p:par>
                        <p:par>
                          <p:cTn id="955" fill="hold">
                            <p:stCondLst>
                              <p:cond delay="15199"/>
                            </p:stCondLst>
                            <p:childTnLst>
                              <p:par>
                                <p:cTn id="956" presetID="1" presetClass="entr" presetSubtype="0" fill="hold" nodeType="afterEffect">
                                  <p:stCondLst>
                                    <p:cond delay="0"/>
                                  </p:stCondLst>
                                  <p:childTnLst>
                                    <p:set>
                                      <p:cBhvr>
                                        <p:cTn id="957" dur="1" fill="hold">
                                          <p:stCondLst>
                                            <p:cond delay="0"/>
                                          </p:stCondLst>
                                        </p:cTn>
                                        <p:tgtEl>
                                          <p:spTgt spid="89465"/>
                                        </p:tgtEl>
                                        <p:attrNameLst>
                                          <p:attrName>style.visibility</p:attrName>
                                        </p:attrNameLst>
                                      </p:cBhvr>
                                      <p:to>
                                        <p:strVal val="visible"/>
                                      </p:to>
                                    </p:set>
                                  </p:childTnLst>
                                </p:cTn>
                              </p:par>
                            </p:childTnLst>
                          </p:cTn>
                        </p:par>
                        <p:par>
                          <p:cTn id="958" fill="hold">
                            <p:stCondLst>
                              <p:cond delay="15299"/>
                            </p:stCondLst>
                            <p:childTnLst>
                              <p:par>
                                <p:cTn id="959" presetID="1" presetClass="exit" presetSubtype="0" fill="hold" nodeType="afterEffect">
                                  <p:stCondLst>
                                    <p:cond delay="0"/>
                                  </p:stCondLst>
                                  <p:childTnLst>
                                    <p:set>
                                      <p:cBhvr>
                                        <p:cTn id="960" dur="1" fill="hold">
                                          <p:stCondLst>
                                            <p:cond delay="0"/>
                                          </p:stCondLst>
                                        </p:cTn>
                                        <p:tgtEl>
                                          <p:spTgt spid="89465"/>
                                        </p:tgtEl>
                                        <p:attrNameLst>
                                          <p:attrName>style.visibility</p:attrName>
                                        </p:attrNameLst>
                                      </p:cBhvr>
                                      <p:to>
                                        <p:strVal val="hidden"/>
                                      </p:to>
                                    </p:set>
                                  </p:childTnLst>
                                </p:cTn>
                              </p:par>
                            </p:childTnLst>
                          </p:cTn>
                        </p:par>
                        <p:par>
                          <p:cTn id="961" fill="hold">
                            <p:stCondLst>
                              <p:cond delay="15299"/>
                            </p:stCondLst>
                            <p:childTnLst>
                              <p:par>
                                <p:cTn id="962" presetID="1" presetClass="entr" presetSubtype="0" fill="hold" nodeType="afterEffect">
                                  <p:stCondLst>
                                    <p:cond delay="0"/>
                                  </p:stCondLst>
                                  <p:childTnLst>
                                    <p:set>
                                      <p:cBhvr>
                                        <p:cTn id="963" dur="1" fill="hold">
                                          <p:stCondLst>
                                            <p:cond delay="0"/>
                                          </p:stCondLst>
                                        </p:cTn>
                                        <p:tgtEl>
                                          <p:spTgt spid="89466"/>
                                        </p:tgtEl>
                                        <p:attrNameLst>
                                          <p:attrName>style.visibility</p:attrName>
                                        </p:attrNameLst>
                                      </p:cBhvr>
                                      <p:to>
                                        <p:strVal val="visible"/>
                                      </p:to>
                                    </p:set>
                                  </p:childTnLst>
                                </p:cTn>
                              </p:par>
                            </p:childTnLst>
                          </p:cTn>
                        </p:par>
                        <p:par>
                          <p:cTn id="964" fill="hold">
                            <p:stCondLst>
                              <p:cond delay="15299"/>
                            </p:stCondLst>
                            <p:childTnLst>
                              <p:par>
                                <p:cTn id="965" presetID="1" presetClass="exit" presetSubtype="0" fill="hold" nodeType="afterEffect">
                                  <p:stCondLst>
                                    <p:cond delay="0"/>
                                  </p:stCondLst>
                                  <p:childTnLst>
                                    <p:set>
                                      <p:cBhvr>
                                        <p:cTn id="966" dur="1" fill="hold">
                                          <p:stCondLst>
                                            <p:cond delay="0"/>
                                          </p:stCondLst>
                                        </p:cTn>
                                        <p:tgtEl>
                                          <p:spTgt spid="89299"/>
                                        </p:tgtEl>
                                        <p:attrNameLst>
                                          <p:attrName>style.visibility</p:attrName>
                                        </p:attrNameLst>
                                      </p:cBhvr>
                                      <p:to>
                                        <p:strVal val="hidden"/>
                                      </p:to>
                                    </p:set>
                                  </p:childTnLst>
                                </p:cTn>
                              </p:par>
                            </p:childTnLst>
                          </p:cTn>
                        </p:par>
                        <p:par>
                          <p:cTn id="967" fill="hold">
                            <p:stCondLst>
                              <p:cond delay="15299"/>
                            </p:stCondLst>
                            <p:childTnLst>
                              <p:par>
                                <p:cTn id="968" presetID="1" presetClass="exit" presetSubtype="0" fill="hold" nodeType="afterEffect">
                                  <p:stCondLst>
                                    <p:cond delay="0"/>
                                  </p:stCondLst>
                                  <p:childTnLst>
                                    <p:set>
                                      <p:cBhvr>
                                        <p:cTn id="969" dur="1" fill="hold">
                                          <p:stCondLst>
                                            <p:cond delay="0"/>
                                          </p:stCondLst>
                                        </p:cTn>
                                        <p:tgtEl>
                                          <p:spTgt spid="89466"/>
                                        </p:tgtEl>
                                        <p:attrNameLst>
                                          <p:attrName>style.visibility</p:attrName>
                                        </p:attrNameLst>
                                      </p:cBhvr>
                                      <p:to>
                                        <p:strVal val="hidden"/>
                                      </p:to>
                                    </p:set>
                                  </p:childTnLst>
                                </p:cTn>
                              </p:par>
                            </p:childTnLst>
                          </p:cTn>
                        </p:par>
                        <p:par>
                          <p:cTn id="970" fill="hold">
                            <p:stCondLst>
                              <p:cond delay="15299"/>
                            </p:stCondLst>
                            <p:childTnLst>
                              <p:par>
                                <p:cTn id="971" presetID="1" presetClass="entr" presetSubtype="0" fill="hold" nodeType="afterEffect">
                                  <p:stCondLst>
                                    <p:cond delay="0"/>
                                  </p:stCondLst>
                                  <p:childTnLst>
                                    <p:set>
                                      <p:cBhvr>
                                        <p:cTn id="972" dur="1" fill="hold">
                                          <p:stCondLst>
                                            <p:cond delay="0"/>
                                          </p:stCondLst>
                                        </p:cTn>
                                        <p:tgtEl>
                                          <p:spTgt spid="89467"/>
                                        </p:tgtEl>
                                        <p:attrNameLst>
                                          <p:attrName>style.visibility</p:attrName>
                                        </p:attrNameLst>
                                      </p:cBhvr>
                                      <p:to>
                                        <p:strVal val="visible"/>
                                      </p:to>
                                    </p:set>
                                  </p:childTnLst>
                                </p:cTn>
                              </p:par>
                            </p:childTnLst>
                          </p:cTn>
                        </p:par>
                        <p:par>
                          <p:cTn id="973" fill="hold">
                            <p:stCondLst>
                              <p:cond delay="15399"/>
                            </p:stCondLst>
                            <p:childTnLst>
                              <p:par>
                                <p:cTn id="974" presetID="1" presetClass="exit" presetSubtype="0" fill="hold" nodeType="afterEffect">
                                  <p:stCondLst>
                                    <p:cond delay="0"/>
                                  </p:stCondLst>
                                  <p:childTnLst>
                                    <p:set>
                                      <p:cBhvr>
                                        <p:cTn id="975" dur="1" fill="hold">
                                          <p:stCondLst>
                                            <p:cond delay="0"/>
                                          </p:stCondLst>
                                        </p:cTn>
                                        <p:tgtEl>
                                          <p:spTgt spid="89467"/>
                                        </p:tgtEl>
                                        <p:attrNameLst>
                                          <p:attrName>style.visibility</p:attrName>
                                        </p:attrNameLst>
                                      </p:cBhvr>
                                      <p:to>
                                        <p:strVal val="hidden"/>
                                      </p:to>
                                    </p:set>
                                  </p:childTnLst>
                                </p:cTn>
                              </p:par>
                            </p:childTnLst>
                          </p:cTn>
                        </p:par>
                        <p:par>
                          <p:cTn id="976" fill="hold">
                            <p:stCondLst>
                              <p:cond delay="15399"/>
                            </p:stCondLst>
                            <p:childTnLst>
                              <p:par>
                                <p:cTn id="977" presetID="1" presetClass="entr" presetSubtype="0" fill="hold" nodeType="afterEffect">
                                  <p:stCondLst>
                                    <p:cond delay="0"/>
                                  </p:stCondLst>
                                  <p:childTnLst>
                                    <p:set>
                                      <p:cBhvr>
                                        <p:cTn id="978" dur="1" fill="hold">
                                          <p:stCondLst>
                                            <p:cond delay="0"/>
                                          </p:stCondLst>
                                        </p:cTn>
                                        <p:tgtEl>
                                          <p:spTgt spid="89468"/>
                                        </p:tgtEl>
                                        <p:attrNameLst>
                                          <p:attrName>style.visibility</p:attrName>
                                        </p:attrNameLst>
                                      </p:cBhvr>
                                      <p:to>
                                        <p:strVal val="visible"/>
                                      </p:to>
                                    </p:set>
                                  </p:childTnLst>
                                </p:cTn>
                              </p:par>
                            </p:childTnLst>
                          </p:cTn>
                        </p:par>
                        <p:par>
                          <p:cTn id="979" fill="hold">
                            <p:stCondLst>
                              <p:cond delay="15499"/>
                            </p:stCondLst>
                            <p:childTnLst>
                              <p:par>
                                <p:cTn id="980" presetID="1" presetClass="exit" presetSubtype="0" fill="hold" nodeType="afterEffect">
                                  <p:stCondLst>
                                    <p:cond delay="0"/>
                                  </p:stCondLst>
                                  <p:childTnLst>
                                    <p:set>
                                      <p:cBhvr>
                                        <p:cTn id="981" dur="1" fill="hold">
                                          <p:stCondLst>
                                            <p:cond delay="0"/>
                                          </p:stCondLst>
                                        </p:cTn>
                                        <p:tgtEl>
                                          <p:spTgt spid="89468"/>
                                        </p:tgtEl>
                                        <p:attrNameLst>
                                          <p:attrName>style.visibility</p:attrName>
                                        </p:attrNameLst>
                                      </p:cBhvr>
                                      <p:to>
                                        <p:strVal val="hidden"/>
                                      </p:to>
                                    </p:set>
                                  </p:childTnLst>
                                </p:cTn>
                              </p:par>
                            </p:childTnLst>
                          </p:cTn>
                        </p:par>
                        <p:par>
                          <p:cTn id="982" fill="hold">
                            <p:stCondLst>
                              <p:cond delay="15499"/>
                            </p:stCondLst>
                            <p:childTnLst>
                              <p:par>
                                <p:cTn id="983" presetID="1" presetClass="entr" presetSubtype="0" fill="hold" nodeType="afterEffect">
                                  <p:stCondLst>
                                    <p:cond delay="0"/>
                                  </p:stCondLst>
                                  <p:childTnLst>
                                    <p:set>
                                      <p:cBhvr>
                                        <p:cTn id="984" dur="1" fill="hold">
                                          <p:stCondLst>
                                            <p:cond delay="0"/>
                                          </p:stCondLst>
                                        </p:cTn>
                                        <p:tgtEl>
                                          <p:spTgt spid="89469"/>
                                        </p:tgtEl>
                                        <p:attrNameLst>
                                          <p:attrName>style.visibility</p:attrName>
                                        </p:attrNameLst>
                                      </p:cBhvr>
                                      <p:to>
                                        <p:strVal val="visible"/>
                                      </p:to>
                                    </p:set>
                                  </p:childTnLst>
                                </p:cTn>
                              </p:par>
                            </p:childTnLst>
                          </p:cTn>
                        </p:par>
                        <p:par>
                          <p:cTn id="985" fill="hold">
                            <p:stCondLst>
                              <p:cond delay="15599"/>
                            </p:stCondLst>
                            <p:childTnLst>
                              <p:par>
                                <p:cTn id="986" presetID="1" presetClass="exit" presetSubtype="0" fill="hold" nodeType="afterEffect">
                                  <p:stCondLst>
                                    <p:cond delay="0"/>
                                  </p:stCondLst>
                                  <p:childTnLst>
                                    <p:set>
                                      <p:cBhvr>
                                        <p:cTn id="987" dur="1" fill="hold">
                                          <p:stCondLst>
                                            <p:cond delay="0"/>
                                          </p:stCondLst>
                                        </p:cTn>
                                        <p:tgtEl>
                                          <p:spTgt spid="89469"/>
                                        </p:tgtEl>
                                        <p:attrNameLst>
                                          <p:attrName>style.visibility</p:attrName>
                                        </p:attrNameLst>
                                      </p:cBhvr>
                                      <p:to>
                                        <p:strVal val="hidden"/>
                                      </p:to>
                                    </p:set>
                                  </p:childTnLst>
                                </p:cTn>
                              </p:par>
                            </p:childTnLst>
                          </p:cTn>
                        </p:par>
                        <p:par>
                          <p:cTn id="988" fill="hold">
                            <p:stCondLst>
                              <p:cond delay="15599"/>
                            </p:stCondLst>
                            <p:childTnLst>
                              <p:par>
                                <p:cTn id="989" presetID="1" presetClass="entr" presetSubtype="0" fill="hold" nodeType="afterEffect">
                                  <p:stCondLst>
                                    <p:cond delay="0"/>
                                  </p:stCondLst>
                                  <p:childTnLst>
                                    <p:set>
                                      <p:cBhvr>
                                        <p:cTn id="990" dur="1" fill="hold">
                                          <p:stCondLst>
                                            <p:cond delay="0"/>
                                          </p:stCondLst>
                                        </p:cTn>
                                        <p:tgtEl>
                                          <p:spTgt spid="89470"/>
                                        </p:tgtEl>
                                        <p:attrNameLst>
                                          <p:attrName>style.visibility</p:attrName>
                                        </p:attrNameLst>
                                      </p:cBhvr>
                                      <p:to>
                                        <p:strVal val="visible"/>
                                      </p:to>
                                    </p:set>
                                  </p:childTnLst>
                                </p:cTn>
                              </p:par>
                            </p:childTnLst>
                          </p:cTn>
                        </p:par>
                        <p:par>
                          <p:cTn id="991" fill="hold">
                            <p:stCondLst>
                              <p:cond delay="15699"/>
                            </p:stCondLst>
                            <p:childTnLst>
                              <p:par>
                                <p:cTn id="992" presetID="1" presetClass="exit" presetSubtype="0" fill="hold" nodeType="afterEffect">
                                  <p:stCondLst>
                                    <p:cond delay="0"/>
                                  </p:stCondLst>
                                  <p:childTnLst>
                                    <p:set>
                                      <p:cBhvr>
                                        <p:cTn id="993" dur="1" fill="hold">
                                          <p:stCondLst>
                                            <p:cond delay="0"/>
                                          </p:stCondLst>
                                        </p:cTn>
                                        <p:tgtEl>
                                          <p:spTgt spid="89470"/>
                                        </p:tgtEl>
                                        <p:attrNameLst>
                                          <p:attrName>style.visibility</p:attrName>
                                        </p:attrNameLst>
                                      </p:cBhvr>
                                      <p:to>
                                        <p:strVal val="hidden"/>
                                      </p:to>
                                    </p:set>
                                  </p:childTnLst>
                                </p:cTn>
                              </p:par>
                            </p:childTnLst>
                          </p:cTn>
                        </p:par>
                        <p:par>
                          <p:cTn id="994" fill="hold">
                            <p:stCondLst>
                              <p:cond delay="15699"/>
                            </p:stCondLst>
                            <p:childTnLst>
                              <p:par>
                                <p:cTn id="995" presetID="1" presetClass="entr" presetSubtype="0" fill="hold" nodeType="afterEffect">
                                  <p:stCondLst>
                                    <p:cond delay="0"/>
                                  </p:stCondLst>
                                  <p:childTnLst>
                                    <p:set>
                                      <p:cBhvr>
                                        <p:cTn id="996" dur="1" fill="hold">
                                          <p:stCondLst>
                                            <p:cond delay="0"/>
                                          </p:stCondLst>
                                        </p:cTn>
                                        <p:tgtEl>
                                          <p:spTgt spid="89471"/>
                                        </p:tgtEl>
                                        <p:attrNameLst>
                                          <p:attrName>style.visibility</p:attrName>
                                        </p:attrNameLst>
                                      </p:cBhvr>
                                      <p:to>
                                        <p:strVal val="visible"/>
                                      </p:to>
                                    </p:set>
                                  </p:childTnLst>
                                </p:cTn>
                              </p:par>
                            </p:childTnLst>
                          </p:cTn>
                        </p:par>
                        <p:par>
                          <p:cTn id="997" fill="hold">
                            <p:stCondLst>
                              <p:cond delay="15799"/>
                            </p:stCondLst>
                            <p:childTnLst>
                              <p:par>
                                <p:cTn id="998" presetID="1" presetClass="exit" presetSubtype="0" fill="hold" nodeType="afterEffect">
                                  <p:stCondLst>
                                    <p:cond delay="0"/>
                                  </p:stCondLst>
                                  <p:childTnLst>
                                    <p:set>
                                      <p:cBhvr>
                                        <p:cTn id="999" dur="1" fill="hold">
                                          <p:stCondLst>
                                            <p:cond delay="0"/>
                                          </p:stCondLst>
                                        </p:cTn>
                                        <p:tgtEl>
                                          <p:spTgt spid="89471"/>
                                        </p:tgtEl>
                                        <p:attrNameLst>
                                          <p:attrName>style.visibility</p:attrName>
                                        </p:attrNameLst>
                                      </p:cBhvr>
                                      <p:to>
                                        <p:strVal val="hidden"/>
                                      </p:to>
                                    </p:set>
                                  </p:childTnLst>
                                </p:cTn>
                              </p:par>
                            </p:childTnLst>
                          </p:cTn>
                        </p:par>
                        <p:par>
                          <p:cTn id="1000" fill="hold">
                            <p:stCondLst>
                              <p:cond delay="15799"/>
                            </p:stCondLst>
                            <p:childTnLst>
                              <p:par>
                                <p:cTn id="1001" presetID="1" presetClass="entr" presetSubtype="0" fill="hold" nodeType="afterEffect">
                                  <p:stCondLst>
                                    <p:cond delay="0"/>
                                  </p:stCondLst>
                                  <p:childTnLst>
                                    <p:set>
                                      <p:cBhvr>
                                        <p:cTn id="1002" dur="1" fill="hold">
                                          <p:stCondLst>
                                            <p:cond delay="0"/>
                                          </p:stCondLst>
                                        </p:cTn>
                                        <p:tgtEl>
                                          <p:spTgt spid="89472"/>
                                        </p:tgtEl>
                                        <p:attrNameLst>
                                          <p:attrName>style.visibility</p:attrName>
                                        </p:attrNameLst>
                                      </p:cBhvr>
                                      <p:to>
                                        <p:strVal val="visible"/>
                                      </p:to>
                                    </p:set>
                                  </p:childTnLst>
                                </p:cTn>
                              </p:par>
                            </p:childTnLst>
                          </p:cTn>
                        </p:par>
                        <p:par>
                          <p:cTn id="1003" fill="hold">
                            <p:stCondLst>
                              <p:cond delay="15899"/>
                            </p:stCondLst>
                            <p:childTnLst>
                              <p:par>
                                <p:cTn id="1004" presetID="1" presetClass="exit" presetSubtype="0" fill="hold" nodeType="afterEffect">
                                  <p:stCondLst>
                                    <p:cond delay="0"/>
                                  </p:stCondLst>
                                  <p:childTnLst>
                                    <p:set>
                                      <p:cBhvr>
                                        <p:cTn id="1005" dur="1" fill="hold">
                                          <p:stCondLst>
                                            <p:cond delay="0"/>
                                          </p:stCondLst>
                                        </p:cTn>
                                        <p:tgtEl>
                                          <p:spTgt spid="89472"/>
                                        </p:tgtEl>
                                        <p:attrNameLst>
                                          <p:attrName>style.visibility</p:attrName>
                                        </p:attrNameLst>
                                      </p:cBhvr>
                                      <p:to>
                                        <p:strVal val="hidden"/>
                                      </p:to>
                                    </p:set>
                                  </p:childTnLst>
                                </p:cTn>
                              </p:par>
                            </p:childTnLst>
                          </p:cTn>
                        </p:par>
                        <p:par>
                          <p:cTn id="1006" fill="hold">
                            <p:stCondLst>
                              <p:cond delay="15899"/>
                            </p:stCondLst>
                            <p:childTnLst>
                              <p:par>
                                <p:cTn id="1007" presetID="1" presetClass="entr" presetSubtype="0" fill="hold" nodeType="afterEffect">
                                  <p:stCondLst>
                                    <p:cond delay="0"/>
                                  </p:stCondLst>
                                  <p:childTnLst>
                                    <p:set>
                                      <p:cBhvr>
                                        <p:cTn id="1008" dur="1" fill="hold">
                                          <p:stCondLst>
                                            <p:cond delay="0"/>
                                          </p:stCondLst>
                                        </p:cTn>
                                        <p:tgtEl>
                                          <p:spTgt spid="89473"/>
                                        </p:tgtEl>
                                        <p:attrNameLst>
                                          <p:attrName>style.visibility</p:attrName>
                                        </p:attrNameLst>
                                      </p:cBhvr>
                                      <p:to>
                                        <p:strVal val="visible"/>
                                      </p:to>
                                    </p:set>
                                  </p:childTnLst>
                                </p:cTn>
                              </p:par>
                            </p:childTnLst>
                          </p:cTn>
                        </p:par>
                        <p:par>
                          <p:cTn id="1009" fill="hold">
                            <p:stCondLst>
                              <p:cond delay="15999"/>
                            </p:stCondLst>
                            <p:childTnLst>
                              <p:par>
                                <p:cTn id="1010" presetID="1" presetClass="exit" presetSubtype="0" fill="hold" nodeType="afterEffect">
                                  <p:stCondLst>
                                    <p:cond delay="0"/>
                                  </p:stCondLst>
                                  <p:childTnLst>
                                    <p:set>
                                      <p:cBhvr>
                                        <p:cTn id="1011" dur="1" fill="hold">
                                          <p:stCondLst>
                                            <p:cond delay="0"/>
                                          </p:stCondLst>
                                        </p:cTn>
                                        <p:tgtEl>
                                          <p:spTgt spid="89473"/>
                                        </p:tgtEl>
                                        <p:attrNameLst>
                                          <p:attrName>style.visibility</p:attrName>
                                        </p:attrNameLst>
                                      </p:cBhvr>
                                      <p:to>
                                        <p:strVal val="hidden"/>
                                      </p:to>
                                    </p:set>
                                  </p:childTnLst>
                                </p:cTn>
                              </p:par>
                            </p:childTnLst>
                          </p:cTn>
                        </p:par>
                        <p:par>
                          <p:cTn id="1012" fill="hold">
                            <p:stCondLst>
                              <p:cond delay="15999"/>
                            </p:stCondLst>
                            <p:childTnLst>
                              <p:par>
                                <p:cTn id="1013" presetID="1" presetClass="entr" presetSubtype="0" fill="hold" nodeType="afterEffect">
                                  <p:stCondLst>
                                    <p:cond delay="0"/>
                                  </p:stCondLst>
                                  <p:childTnLst>
                                    <p:set>
                                      <p:cBhvr>
                                        <p:cTn id="1014" dur="1" fill="hold">
                                          <p:stCondLst>
                                            <p:cond delay="0"/>
                                          </p:stCondLst>
                                        </p:cTn>
                                        <p:tgtEl>
                                          <p:spTgt spid="89474"/>
                                        </p:tgtEl>
                                        <p:attrNameLst>
                                          <p:attrName>style.visibility</p:attrName>
                                        </p:attrNameLst>
                                      </p:cBhvr>
                                      <p:to>
                                        <p:strVal val="visible"/>
                                      </p:to>
                                    </p:set>
                                  </p:childTnLst>
                                </p:cTn>
                              </p:par>
                            </p:childTnLst>
                          </p:cTn>
                        </p:par>
                        <p:par>
                          <p:cTn id="1015" fill="hold">
                            <p:stCondLst>
                              <p:cond delay="16099"/>
                            </p:stCondLst>
                            <p:childTnLst>
                              <p:par>
                                <p:cTn id="1016" presetID="1" presetClass="exit" presetSubtype="0" fill="hold" nodeType="afterEffect">
                                  <p:stCondLst>
                                    <p:cond delay="0"/>
                                  </p:stCondLst>
                                  <p:childTnLst>
                                    <p:set>
                                      <p:cBhvr>
                                        <p:cTn id="1017" dur="1" fill="hold">
                                          <p:stCondLst>
                                            <p:cond delay="0"/>
                                          </p:stCondLst>
                                        </p:cTn>
                                        <p:tgtEl>
                                          <p:spTgt spid="89474"/>
                                        </p:tgtEl>
                                        <p:attrNameLst>
                                          <p:attrName>style.visibility</p:attrName>
                                        </p:attrNameLst>
                                      </p:cBhvr>
                                      <p:to>
                                        <p:strVal val="hidden"/>
                                      </p:to>
                                    </p:set>
                                  </p:childTnLst>
                                </p:cTn>
                              </p:par>
                            </p:childTnLst>
                          </p:cTn>
                        </p:par>
                        <p:par>
                          <p:cTn id="1018" fill="hold">
                            <p:stCondLst>
                              <p:cond delay="16099"/>
                            </p:stCondLst>
                            <p:childTnLst>
                              <p:par>
                                <p:cTn id="1019" presetID="1" presetClass="entr" presetSubtype="0" fill="hold" nodeType="afterEffect">
                                  <p:stCondLst>
                                    <p:cond delay="0"/>
                                  </p:stCondLst>
                                  <p:childTnLst>
                                    <p:set>
                                      <p:cBhvr>
                                        <p:cTn id="1020" dur="1" fill="hold">
                                          <p:stCondLst>
                                            <p:cond delay="0"/>
                                          </p:stCondLst>
                                        </p:cTn>
                                        <p:tgtEl>
                                          <p:spTgt spid="89475"/>
                                        </p:tgtEl>
                                        <p:attrNameLst>
                                          <p:attrName>style.visibility</p:attrName>
                                        </p:attrNameLst>
                                      </p:cBhvr>
                                      <p:to>
                                        <p:strVal val="visible"/>
                                      </p:to>
                                    </p:set>
                                  </p:childTnLst>
                                </p:cTn>
                              </p:par>
                            </p:childTnLst>
                          </p:cTn>
                        </p:par>
                        <p:par>
                          <p:cTn id="1021" fill="hold">
                            <p:stCondLst>
                              <p:cond delay="16199"/>
                            </p:stCondLst>
                            <p:childTnLst>
                              <p:par>
                                <p:cTn id="1022" presetID="1" presetClass="exit" presetSubtype="0" fill="hold" nodeType="afterEffect">
                                  <p:stCondLst>
                                    <p:cond delay="0"/>
                                  </p:stCondLst>
                                  <p:childTnLst>
                                    <p:set>
                                      <p:cBhvr>
                                        <p:cTn id="1023" dur="1" fill="hold">
                                          <p:stCondLst>
                                            <p:cond delay="0"/>
                                          </p:stCondLst>
                                        </p:cTn>
                                        <p:tgtEl>
                                          <p:spTgt spid="89475"/>
                                        </p:tgtEl>
                                        <p:attrNameLst>
                                          <p:attrName>style.visibility</p:attrName>
                                        </p:attrNameLst>
                                      </p:cBhvr>
                                      <p:to>
                                        <p:strVal val="hidden"/>
                                      </p:to>
                                    </p:set>
                                  </p:childTnLst>
                                </p:cTn>
                              </p:par>
                            </p:childTnLst>
                          </p:cTn>
                        </p:par>
                        <p:par>
                          <p:cTn id="1024" fill="hold">
                            <p:stCondLst>
                              <p:cond delay="16199"/>
                            </p:stCondLst>
                            <p:childTnLst>
                              <p:par>
                                <p:cTn id="1025" presetID="1" presetClass="entr" presetSubtype="0" fill="hold" nodeType="afterEffect">
                                  <p:stCondLst>
                                    <p:cond delay="0"/>
                                  </p:stCondLst>
                                  <p:childTnLst>
                                    <p:set>
                                      <p:cBhvr>
                                        <p:cTn id="1026" dur="1" fill="hold">
                                          <p:stCondLst>
                                            <p:cond delay="0"/>
                                          </p:stCondLst>
                                        </p:cTn>
                                        <p:tgtEl>
                                          <p:spTgt spid="89476"/>
                                        </p:tgtEl>
                                        <p:attrNameLst>
                                          <p:attrName>style.visibility</p:attrName>
                                        </p:attrNameLst>
                                      </p:cBhvr>
                                      <p:to>
                                        <p:strVal val="visible"/>
                                      </p:to>
                                    </p:set>
                                  </p:childTnLst>
                                </p:cTn>
                              </p:par>
                            </p:childTnLst>
                          </p:cTn>
                        </p:par>
                        <p:par>
                          <p:cTn id="1027" fill="hold">
                            <p:stCondLst>
                              <p:cond delay="16299"/>
                            </p:stCondLst>
                            <p:childTnLst>
                              <p:par>
                                <p:cTn id="1028" presetID="1" presetClass="exit" presetSubtype="0" fill="hold" nodeType="afterEffect">
                                  <p:stCondLst>
                                    <p:cond delay="0"/>
                                  </p:stCondLst>
                                  <p:childTnLst>
                                    <p:set>
                                      <p:cBhvr>
                                        <p:cTn id="1029" dur="1" fill="hold">
                                          <p:stCondLst>
                                            <p:cond delay="0"/>
                                          </p:stCondLst>
                                        </p:cTn>
                                        <p:tgtEl>
                                          <p:spTgt spid="89476"/>
                                        </p:tgtEl>
                                        <p:attrNameLst>
                                          <p:attrName>style.visibility</p:attrName>
                                        </p:attrNameLst>
                                      </p:cBhvr>
                                      <p:to>
                                        <p:strVal val="hidden"/>
                                      </p:to>
                                    </p:set>
                                  </p:childTnLst>
                                </p:cTn>
                              </p:par>
                            </p:childTnLst>
                          </p:cTn>
                        </p:par>
                        <p:par>
                          <p:cTn id="1030" fill="hold">
                            <p:stCondLst>
                              <p:cond delay="16299"/>
                            </p:stCondLst>
                            <p:childTnLst>
                              <p:par>
                                <p:cTn id="1031" presetID="1" presetClass="entr" presetSubtype="0" fill="hold" nodeType="afterEffect">
                                  <p:stCondLst>
                                    <p:cond delay="0"/>
                                  </p:stCondLst>
                                  <p:childTnLst>
                                    <p:set>
                                      <p:cBhvr>
                                        <p:cTn id="1032" dur="1" fill="hold">
                                          <p:stCondLst>
                                            <p:cond delay="0"/>
                                          </p:stCondLst>
                                        </p:cTn>
                                        <p:tgtEl>
                                          <p:spTgt spid="89477"/>
                                        </p:tgtEl>
                                        <p:attrNameLst>
                                          <p:attrName>style.visibility</p:attrName>
                                        </p:attrNameLst>
                                      </p:cBhvr>
                                      <p:to>
                                        <p:strVal val="visible"/>
                                      </p:to>
                                    </p:set>
                                  </p:childTnLst>
                                </p:cTn>
                              </p:par>
                            </p:childTnLst>
                          </p:cTn>
                        </p:par>
                        <p:par>
                          <p:cTn id="1033" fill="hold">
                            <p:stCondLst>
                              <p:cond delay="16399"/>
                            </p:stCondLst>
                            <p:childTnLst>
                              <p:par>
                                <p:cTn id="1034" presetID="1" presetClass="exit" presetSubtype="0" fill="hold" nodeType="afterEffect">
                                  <p:stCondLst>
                                    <p:cond delay="0"/>
                                  </p:stCondLst>
                                  <p:childTnLst>
                                    <p:set>
                                      <p:cBhvr>
                                        <p:cTn id="1035" dur="1" fill="hold">
                                          <p:stCondLst>
                                            <p:cond delay="0"/>
                                          </p:stCondLst>
                                        </p:cTn>
                                        <p:tgtEl>
                                          <p:spTgt spid="89477"/>
                                        </p:tgtEl>
                                        <p:attrNameLst>
                                          <p:attrName>style.visibility</p:attrName>
                                        </p:attrNameLst>
                                      </p:cBhvr>
                                      <p:to>
                                        <p:strVal val="hidden"/>
                                      </p:to>
                                    </p:set>
                                  </p:childTnLst>
                                </p:cTn>
                              </p:par>
                            </p:childTnLst>
                          </p:cTn>
                        </p:par>
                        <p:par>
                          <p:cTn id="1036" fill="hold">
                            <p:stCondLst>
                              <p:cond delay="16399"/>
                            </p:stCondLst>
                            <p:childTnLst>
                              <p:par>
                                <p:cTn id="1037" presetID="1" presetClass="entr" presetSubtype="0" fill="hold" nodeType="afterEffect">
                                  <p:stCondLst>
                                    <p:cond delay="0"/>
                                  </p:stCondLst>
                                  <p:childTnLst>
                                    <p:set>
                                      <p:cBhvr>
                                        <p:cTn id="1038" dur="1" fill="hold">
                                          <p:stCondLst>
                                            <p:cond delay="0"/>
                                          </p:stCondLst>
                                        </p:cTn>
                                        <p:tgtEl>
                                          <p:spTgt spid="89478"/>
                                        </p:tgtEl>
                                        <p:attrNameLst>
                                          <p:attrName>style.visibility</p:attrName>
                                        </p:attrNameLst>
                                      </p:cBhvr>
                                      <p:to>
                                        <p:strVal val="visible"/>
                                      </p:to>
                                    </p:set>
                                  </p:childTnLst>
                                </p:cTn>
                              </p:par>
                            </p:childTnLst>
                          </p:cTn>
                        </p:par>
                        <p:par>
                          <p:cTn id="1039" fill="hold">
                            <p:stCondLst>
                              <p:cond delay="16499"/>
                            </p:stCondLst>
                            <p:childTnLst>
                              <p:par>
                                <p:cTn id="1040" presetID="1" presetClass="exit" presetSubtype="0" fill="hold" nodeType="afterEffect">
                                  <p:stCondLst>
                                    <p:cond delay="0"/>
                                  </p:stCondLst>
                                  <p:childTnLst>
                                    <p:set>
                                      <p:cBhvr>
                                        <p:cTn id="1041" dur="1" fill="hold">
                                          <p:stCondLst>
                                            <p:cond delay="0"/>
                                          </p:stCondLst>
                                        </p:cTn>
                                        <p:tgtEl>
                                          <p:spTgt spid="89478"/>
                                        </p:tgtEl>
                                        <p:attrNameLst>
                                          <p:attrName>style.visibility</p:attrName>
                                        </p:attrNameLst>
                                      </p:cBhvr>
                                      <p:to>
                                        <p:strVal val="hidden"/>
                                      </p:to>
                                    </p:set>
                                  </p:childTnLst>
                                </p:cTn>
                              </p:par>
                            </p:childTnLst>
                          </p:cTn>
                        </p:par>
                        <p:par>
                          <p:cTn id="1042" fill="hold">
                            <p:stCondLst>
                              <p:cond delay="16499"/>
                            </p:stCondLst>
                            <p:childTnLst>
                              <p:par>
                                <p:cTn id="1043" presetID="1" presetClass="entr" presetSubtype="0" fill="hold" nodeType="afterEffect">
                                  <p:stCondLst>
                                    <p:cond delay="0"/>
                                  </p:stCondLst>
                                  <p:childTnLst>
                                    <p:set>
                                      <p:cBhvr>
                                        <p:cTn id="1044" dur="1" fill="hold">
                                          <p:stCondLst>
                                            <p:cond delay="0"/>
                                          </p:stCondLst>
                                        </p:cTn>
                                        <p:tgtEl>
                                          <p:spTgt spid="89479"/>
                                        </p:tgtEl>
                                        <p:attrNameLst>
                                          <p:attrName>style.visibility</p:attrName>
                                        </p:attrNameLst>
                                      </p:cBhvr>
                                      <p:to>
                                        <p:strVal val="visible"/>
                                      </p:to>
                                    </p:set>
                                  </p:childTnLst>
                                </p:cTn>
                              </p:par>
                            </p:childTnLst>
                          </p:cTn>
                        </p:par>
                        <p:par>
                          <p:cTn id="1045" fill="hold">
                            <p:stCondLst>
                              <p:cond delay="16599"/>
                            </p:stCondLst>
                            <p:childTnLst>
                              <p:par>
                                <p:cTn id="1046" presetID="1" presetClass="exit" presetSubtype="0" fill="hold" nodeType="afterEffect">
                                  <p:stCondLst>
                                    <p:cond delay="0"/>
                                  </p:stCondLst>
                                  <p:childTnLst>
                                    <p:set>
                                      <p:cBhvr>
                                        <p:cTn id="1047" dur="1" fill="hold">
                                          <p:stCondLst>
                                            <p:cond delay="0"/>
                                          </p:stCondLst>
                                        </p:cTn>
                                        <p:tgtEl>
                                          <p:spTgt spid="89479"/>
                                        </p:tgtEl>
                                        <p:attrNameLst>
                                          <p:attrName>style.visibility</p:attrName>
                                        </p:attrNameLst>
                                      </p:cBhvr>
                                      <p:to>
                                        <p:strVal val="hidden"/>
                                      </p:to>
                                    </p:set>
                                  </p:childTnLst>
                                </p:cTn>
                              </p:par>
                            </p:childTnLst>
                          </p:cTn>
                        </p:par>
                        <p:par>
                          <p:cTn id="1048" fill="hold">
                            <p:stCondLst>
                              <p:cond delay="16599"/>
                            </p:stCondLst>
                            <p:childTnLst>
                              <p:par>
                                <p:cTn id="1049" presetID="1" presetClass="entr" presetSubtype="0" fill="hold" nodeType="afterEffect">
                                  <p:stCondLst>
                                    <p:cond delay="0"/>
                                  </p:stCondLst>
                                  <p:childTnLst>
                                    <p:set>
                                      <p:cBhvr>
                                        <p:cTn id="1050" dur="1" fill="hold">
                                          <p:stCondLst>
                                            <p:cond delay="0"/>
                                          </p:stCondLst>
                                        </p:cTn>
                                        <p:tgtEl>
                                          <p:spTgt spid="89480"/>
                                        </p:tgtEl>
                                        <p:attrNameLst>
                                          <p:attrName>style.visibility</p:attrName>
                                        </p:attrNameLst>
                                      </p:cBhvr>
                                      <p:to>
                                        <p:strVal val="visible"/>
                                      </p:to>
                                    </p:set>
                                  </p:childTnLst>
                                </p:cTn>
                              </p:par>
                            </p:childTnLst>
                          </p:cTn>
                        </p:par>
                        <p:par>
                          <p:cTn id="1051" fill="hold">
                            <p:stCondLst>
                              <p:cond delay="16699"/>
                            </p:stCondLst>
                            <p:childTnLst>
                              <p:par>
                                <p:cTn id="1052" presetID="1" presetClass="exit" presetSubtype="0" fill="hold" nodeType="afterEffect">
                                  <p:stCondLst>
                                    <p:cond delay="0"/>
                                  </p:stCondLst>
                                  <p:childTnLst>
                                    <p:set>
                                      <p:cBhvr>
                                        <p:cTn id="1053" dur="1" fill="hold">
                                          <p:stCondLst>
                                            <p:cond delay="0"/>
                                          </p:stCondLst>
                                        </p:cTn>
                                        <p:tgtEl>
                                          <p:spTgt spid="89480"/>
                                        </p:tgtEl>
                                        <p:attrNameLst>
                                          <p:attrName>style.visibility</p:attrName>
                                        </p:attrNameLst>
                                      </p:cBhvr>
                                      <p:to>
                                        <p:strVal val="hidden"/>
                                      </p:to>
                                    </p:set>
                                  </p:childTnLst>
                                </p:cTn>
                              </p:par>
                            </p:childTnLst>
                          </p:cTn>
                        </p:par>
                        <p:par>
                          <p:cTn id="1054" fill="hold">
                            <p:stCondLst>
                              <p:cond delay="16699"/>
                            </p:stCondLst>
                            <p:childTnLst>
                              <p:par>
                                <p:cTn id="1055" presetID="1" presetClass="entr" presetSubtype="0" fill="hold" nodeType="afterEffect">
                                  <p:stCondLst>
                                    <p:cond delay="0"/>
                                  </p:stCondLst>
                                  <p:childTnLst>
                                    <p:set>
                                      <p:cBhvr>
                                        <p:cTn id="1056" dur="1" fill="hold">
                                          <p:stCondLst>
                                            <p:cond delay="0"/>
                                          </p:stCondLst>
                                        </p:cTn>
                                        <p:tgtEl>
                                          <p:spTgt spid="89481"/>
                                        </p:tgtEl>
                                        <p:attrNameLst>
                                          <p:attrName>style.visibility</p:attrName>
                                        </p:attrNameLst>
                                      </p:cBhvr>
                                      <p:to>
                                        <p:strVal val="visible"/>
                                      </p:to>
                                    </p:set>
                                  </p:childTnLst>
                                </p:cTn>
                              </p:par>
                            </p:childTnLst>
                          </p:cTn>
                        </p:par>
                        <p:par>
                          <p:cTn id="1057" fill="hold">
                            <p:stCondLst>
                              <p:cond delay="16799"/>
                            </p:stCondLst>
                            <p:childTnLst>
                              <p:par>
                                <p:cTn id="1058" presetID="1" presetClass="exit" presetSubtype="0" fill="hold" nodeType="afterEffect">
                                  <p:stCondLst>
                                    <p:cond delay="0"/>
                                  </p:stCondLst>
                                  <p:childTnLst>
                                    <p:set>
                                      <p:cBhvr>
                                        <p:cTn id="1059" dur="1" fill="hold">
                                          <p:stCondLst>
                                            <p:cond delay="0"/>
                                          </p:stCondLst>
                                        </p:cTn>
                                        <p:tgtEl>
                                          <p:spTgt spid="89481"/>
                                        </p:tgtEl>
                                        <p:attrNameLst>
                                          <p:attrName>style.visibility</p:attrName>
                                        </p:attrNameLst>
                                      </p:cBhvr>
                                      <p:to>
                                        <p:strVal val="hidden"/>
                                      </p:to>
                                    </p:set>
                                  </p:childTnLst>
                                </p:cTn>
                              </p:par>
                            </p:childTnLst>
                          </p:cTn>
                        </p:par>
                        <p:par>
                          <p:cTn id="1060" fill="hold">
                            <p:stCondLst>
                              <p:cond delay="16799"/>
                            </p:stCondLst>
                            <p:childTnLst>
                              <p:par>
                                <p:cTn id="1061" presetID="1" presetClass="entr" presetSubtype="0" fill="hold" nodeType="afterEffect">
                                  <p:stCondLst>
                                    <p:cond delay="0"/>
                                  </p:stCondLst>
                                  <p:childTnLst>
                                    <p:set>
                                      <p:cBhvr>
                                        <p:cTn id="1062" dur="1" fill="hold">
                                          <p:stCondLst>
                                            <p:cond delay="0"/>
                                          </p:stCondLst>
                                        </p:cTn>
                                        <p:tgtEl>
                                          <p:spTgt spid="89482"/>
                                        </p:tgtEl>
                                        <p:attrNameLst>
                                          <p:attrName>style.visibility</p:attrName>
                                        </p:attrNameLst>
                                      </p:cBhvr>
                                      <p:to>
                                        <p:strVal val="visible"/>
                                      </p:to>
                                    </p:set>
                                  </p:childTnLst>
                                </p:cTn>
                              </p:par>
                            </p:childTnLst>
                          </p:cTn>
                        </p:par>
                        <p:par>
                          <p:cTn id="1063" fill="hold">
                            <p:stCondLst>
                              <p:cond delay="16899"/>
                            </p:stCondLst>
                            <p:childTnLst>
                              <p:par>
                                <p:cTn id="1064" presetID="1" presetClass="exit" presetSubtype="0" fill="hold" nodeType="afterEffect">
                                  <p:stCondLst>
                                    <p:cond delay="0"/>
                                  </p:stCondLst>
                                  <p:childTnLst>
                                    <p:set>
                                      <p:cBhvr>
                                        <p:cTn id="1065" dur="1" fill="hold">
                                          <p:stCondLst>
                                            <p:cond delay="0"/>
                                          </p:stCondLst>
                                        </p:cTn>
                                        <p:tgtEl>
                                          <p:spTgt spid="89482"/>
                                        </p:tgtEl>
                                        <p:attrNameLst>
                                          <p:attrName>style.visibility</p:attrName>
                                        </p:attrNameLst>
                                      </p:cBhvr>
                                      <p:to>
                                        <p:strVal val="hidden"/>
                                      </p:to>
                                    </p:set>
                                  </p:childTnLst>
                                </p:cTn>
                              </p:par>
                            </p:childTnLst>
                          </p:cTn>
                        </p:par>
                        <p:par>
                          <p:cTn id="1066" fill="hold">
                            <p:stCondLst>
                              <p:cond delay="16899"/>
                            </p:stCondLst>
                            <p:childTnLst>
                              <p:par>
                                <p:cTn id="1067" presetID="1" presetClass="entr" presetSubtype="0" fill="hold" nodeType="afterEffect">
                                  <p:stCondLst>
                                    <p:cond delay="0"/>
                                  </p:stCondLst>
                                  <p:childTnLst>
                                    <p:set>
                                      <p:cBhvr>
                                        <p:cTn id="1068" dur="1" fill="hold">
                                          <p:stCondLst>
                                            <p:cond delay="0"/>
                                          </p:stCondLst>
                                        </p:cTn>
                                        <p:tgtEl>
                                          <p:spTgt spid="89483"/>
                                        </p:tgtEl>
                                        <p:attrNameLst>
                                          <p:attrName>style.visibility</p:attrName>
                                        </p:attrNameLst>
                                      </p:cBhvr>
                                      <p:to>
                                        <p:strVal val="visible"/>
                                      </p:to>
                                    </p:set>
                                  </p:childTnLst>
                                </p:cTn>
                              </p:par>
                            </p:childTnLst>
                          </p:cTn>
                        </p:par>
                        <p:par>
                          <p:cTn id="1069" fill="hold">
                            <p:stCondLst>
                              <p:cond delay="16999"/>
                            </p:stCondLst>
                            <p:childTnLst>
                              <p:par>
                                <p:cTn id="1070" presetID="1" presetClass="exit" presetSubtype="0" fill="hold" nodeType="afterEffect">
                                  <p:stCondLst>
                                    <p:cond delay="0"/>
                                  </p:stCondLst>
                                  <p:childTnLst>
                                    <p:set>
                                      <p:cBhvr>
                                        <p:cTn id="1071" dur="1" fill="hold">
                                          <p:stCondLst>
                                            <p:cond delay="0"/>
                                          </p:stCondLst>
                                        </p:cTn>
                                        <p:tgtEl>
                                          <p:spTgt spid="89483"/>
                                        </p:tgtEl>
                                        <p:attrNameLst>
                                          <p:attrName>style.visibility</p:attrName>
                                        </p:attrNameLst>
                                      </p:cBhvr>
                                      <p:to>
                                        <p:strVal val="hidden"/>
                                      </p:to>
                                    </p:set>
                                  </p:childTnLst>
                                </p:cTn>
                              </p:par>
                            </p:childTnLst>
                          </p:cTn>
                        </p:par>
                        <p:par>
                          <p:cTn id="1072" fill="hold">
                            <p:stCondLst>
                              <p:cond delay="16999"/>
                            </p:stCondLst>
                            <p:childTnLst>
                              <p:par>
                                <p:cTn id="1073" presetID="1" presetClass="entr" presetSubtype="0" fill="hold" nodeType="afterEffect">
                                  <p:stCondLst>
                                    <p:cond delay="0"/>
                                  </p:stCondLst>
                                  <p:childTnLst>
                                    <p:set>
                                      <p:cBhvr>
                                        <p:cTn id="1074" dur="1" fill="hold">
                                          <p:stCondLst>
                                            <p:cond delay="0"/>
                                          </p:stCondLst>
                                        </p:cTn>
                                        <p:tgtEl>
                                          <p:spTgt spid="89484"/>
                                        </p:tgtEl>
                                        <p:attrNameLst>
                                          <p:attrName>style.visibility</p:attrName>
                                        </p:attrNameLst>
                                      </p:cBhvr>
                                      <p:to>
                                        <p:strVal val="visible"/>
                                      </p:to>
                                    </p:set>
                                  </p:childTnLst>
                                </p:cTn>
                              </p:par>
                            </p:childTnLst>
                          </p:cTn>
                        </p:par>
                        <p:par>
                          <p:cTn id="1075" fill="hold">
                            <p:stCondLst>
                              <p:cond delay="17099"/>
                            </p:stCondLst>
                            <p:childTnLst>
                              <p:par>
                                <p:cTn id="1076" presetID="1" presetClass="exit" presetSubtype="0" fill="hold" nodeType="afterEffect">
                                  <p:stCondLst>
                                    <p:cond delay="0"/>
                                  </p:stCondLst>
                                  <p:childTnLst>
                                    <p:set>
                                      <p:cBhvr>
                                        <p:cTn id="1077" dur="1" fill="hold">
                                          <p:stCondLst>
                                            <p:cond delay="0"/>
                                          </p:stCondLst>
                                        </p:cTn>
                                        <p:tgtEl>
                                          <p:spTgt spid="89484"/>
                                        </p:tgtEl>
                                        <p:attrNameLst>
                                          <p:attrName>style.visibility</p:attrName>
                                        </p:attrNameLst>
                                      </p:cBhvr>
                                      <p:to>
                                        <p:strVal val="hidden"/>
                                      </p:to>
                                    </p:set>
                                  </p:childTnLst>
                                </p:cTn>
                              </p:par>
                            </p:childTnLst>
                          </p:cTn>
                        </p:par>
                        <p:par>
                          <p:cTn id="1078" fill="hold">
                            <p:stCondLst>
                              <p:cond delay="17099"/>
                            </p:stCondLst>
                            <p:childTnLst>
                              <p:par>
                                <p:cTn id="1079" presetID="1" presetClass="entr" presetSubtype="0" fill="hold" nodeType="afterEffect">
                                  <p:stCondLst>
                                    <p:cond delay="0"/>
                                  </p:stCondLst>
                                  <p:childTnLst>
                                    <p:set>
                                      <p:cBhvr>
                                        <p:cTn id="1080" dur="1" fill="hold">
                                          <p:stCondLst>
                                            <p:cond delay="0"/>
                                          </p:stCondLst>
                                        </p:cTn>
                                        <p:tgtEl>
                                          <p:spTgt spid="89485"/>
                                        </p:tgtEl>
                                        <p:attrNameLst>
                                          <p:attrName>style.visibility</p:attrName>
                                        </p:attrNameLst>
                                      </p:cBhvr>
                                      <p:to>
                                        <p:strVal val="visible"/>
                                      </p:to>
                                    </p:set>
                                  </p:childTnLst>
                                </p:cTn>
                              </p:par>
                            </p:childTnLst>
                          </p:cTn>
                        </p:par>
                        <p:par>
                          <p:cTn id="1081" fill="hold">
                            <p:stCondLst>
                              <p:cond delay="17199"/>
                            </p:stCondLst>
                            <p:childTnLst>
                              <p:par>
                                <p:cTn id="1082" presetID="1" presetClass="exit" presetSubtype="0" fill="hold" nodeType="afterEffect">
                                  <p:stCondLst>
                                    <p:cond delay="0"/>
                                  </p:stCondLst>
                                  <p:childTnLst>
                                    <p:set>
                                      <p:cBhvr>
                                        <p:cTn id="1083" dur="1" fill="hold">
                                          <p:stCondLst>
                                            <p:cond delay="0"/>
                                          </p:stCondLst>
                                        </p:cTn>
                                        <p:tgtEl>
                                          <p:spTgt spid="89485"/>
                                        </p:tgtEl>
                                        <p:attrNameLst>
                                          <p:attrName>style.visibility</p:attrName>
                                        </p:attrNameLst>
                                      </p:cBhvr>
                                      <p:to>
                                        <p:strVal val="hidden"/>
                                      </p:to>
                                    </p:set>
                                  </p:childTnLst>
                                </p:cTn>
                              </p:par>
                            </p:childTnLst>
                          </p:cTn>
                        </p:par>
                        <p:par>
                          <p:cTn id="1084" fill="hold">
                            <p:stCondLst>
                              <p:cond delay="17199"/>
                            </p:stCondLst>
                            <p:childTnLst>
                              <p:par>
                                <p:cTn id="1085" presetID="1" presetClass="entr" presetSubtype="0" fill="hold" nodeType="afterEffect">
                                  <p:stCondLst>
                                    <p:cond delay="0"/>
                                  </p:stCondLst>
                                  <p:childTnLst>
                                    <p:set>
                                      <p:cBhvr>
                                        <p:cTn id="1086" dur="1" fill="hold">
                                          <p:stCondLst>
                                            <p:cond delay="0"/>
                                          </p:stCondLst>
                                        </p:cTn>
                                        <p:tgtEl>
                                          <p:spTgt spid="89486"/>
                                        </p:tgtEl>
                                        <p:attrNameLst>
                                          <p:attrName>style.visibility</p:attrName>
                                        </p:attrNameLst>
                                      </p:cBhvr>
                                      <p:to>
                                        <p:strVal val="visible"/>
                                      </p:to>
                                    </p:set>
                                  </p:childTnLst>
                                </p:cTn>
                              </p:par>
                            </p:childTnLst>
                          </p:cTn>
                        </p:par>
                        <p:par>
                          <p:cTn id="1087" fill="hold">
                            <p:stCondLst>
                              <p:cond delay="17299"/>
                            </p:stCondLst>
                            <p:childTnLst>
                              <p:par>
                                <p:cTn id="1088" presetID="1" presetClass="exit" presetSubtype="0" fill="hold" nodeType="afterEffect">
                                  <p:stCondLst>
                                    <p:cond delay="0"/>
                                  </p:stCondLst>
                                  <p:childTnLst>
                                    <p:set>
                                      <p:cBhvr>
                                        <p:cTn id="1089" dur="1" fill="hold">
                                          <p:stCondLst>
                                            <p:cond delay="0"/>
                                          </p:stCondLst>
                                        </p:cTn>
                                        <p:tgtEl>
                                          <p:spTgt spid="89486"/>
                                        </p:tgtEl>
                                        <p:attrNameLst>
                                          <p:attrName>style.visibility</p:attrName>
                                        </p:attrNameLst>
                                      </p:cBhvr>
                                      <p:to>
                                        <p:strVal val="hidden"/>
                                      </p:to>
                                    </p:set>
                                  </p:childTnLst>
                                </p:cTn>
                              </p:par>
                            </p:childTnLst>
                          </p:cTn>
                        </p:par>
                        <p:par>
                          <p:cTn id="1090" fill="hold">
                            <p:stCondLst>
                              <p:cond delay="17299"/>
                            </p:stCondLst>
                            <p:childTnLst>
                              <p:par>
                                <p:cTn id="1091" presetID="1" presetClass="entr" presetSubtype="0" fill="hold" nodeType="afterEffect">
                                  <p:stCondLst>
                                    <p:cond delay="0"/>
                                  </p:stCondLst>
                                  <p:childTnLst>
                                    <p:set>
                                      <p:cBhvr>
                                        <p:cTn id="1092" dur="1" fill="hold">
                                          <p:stCondLst>
                                            <p:cond delay="0"/>
                                          </p:stCondLst>
                                        </p:cTn>
                                        <p:tgtEl>
                                          <p:spTgt spid="89487"/>
                                        </p:tgtEl>
                                        <p:attrNameLst>
                                          <p:attrName>style.visibility</p:attrName>
                                        </p:attrNameLst>
                                      </p:cBhvr>
                                      <p:to>
                                        <p:strVal val="visible"/>
                                      </p:to>
                                    </p:set>
                                  </p:childTnLst>
                                </p:cTn>
                              </p:par>
                            </p:childTnLst>
                          </p:cTn>
                        </p:par>
                        <p:par>
                          <p:cTn id="1093" fill="hold">
                            <p:stCondLst>
                              <p:cond delay="17399"/>
                            </p:stCondLst>
                            <p:childTnLst>
                              <p:par>
                                <p:cTn id="1094" presetID="1" presetClass="exit" presetSubtype="0" fill="hold" nodeType="afterEffect">
                                  <p:stCondLst>
                                    <p:cond delay="0"/>
                                  </p:stCondLst>
                                  <p:childTnLst>
                                    <p:set>
                                      <p:cBhvr>
                                        <p:cTn id="1095" dur="1" fill="hold">
                                          <p:stCondLst>
                                            <p:cond delay="0"/>
                                          </p:stCondLst>
                                        </p:cTn>
                                        <p:tgtEl>
                                          <p:spTgt spid="89487"/>
                                        </p:tgtEl>
                                        <p:attrNameLst>
                                          <p:attrName>style.visibility</p:attrName>
                                        </p:attrNameLst>
                                      </p:cBhvr>
                                      <p:to>
                                        <p:strVal val="hidden"/>
                                      </p:to>
                                    </p:set>
                                  </p:childTnLst>
                                </p:cTn>
                              </p:par>
                            </p:childTnLst>
                          </p:cTn>
                        </p:par>
                        <p:par>
                          <p:cTn id="1096" fill="hold">
                            <p:stCondLst>
                              <p:cond delay="17399"/>
                            </p:stCondLst>
                            <p:childTnLst>
                              <p:par>
                                <p:cTn id="1097" presetID="1" presetClass="entr" presetSubtype="0" fill="hold" nodeType="afterEffect">
                                  <p:stCondLst>
                                    <p:cond delay="0"/>
                                  </p:stCondLst>
                                  <p:childTnLst>
                                    <p:set>
                                      <p:cBhvr>
                                        <p:cTn id="1098" dur="1" fill="hold">
                                          <p:stCondLst>
                                            <p:cond delay="0"/>
                                          </p:stCondLst>
                                        </p:cTn>
                                        <p:tgtEl>
                                          <p:spTgt spid="89488"/>
                                        </p:tgtEl>
                                        <p:attrNameLst>
                                          <p:attrName>style.visibility</p:attrName>
                                        </p:attrNameLst>
                                      </p:cBhvr>
                                      <p:to>
                                        <p:strVal val="visible"/>
                                      </p:to>
                                    </p:set>
                                  </p:childTnLst>
                                </p:cTn>
                              </p:par>
                            </p:childTnLst>
                          </p:cTn>
                        </p:par>
                        <p:par>
                          <p:cTn id="1099" fill="hold">
                            <p:stCondLst>
                              <p:cond delay="17499"/>
                            </p:stCondLst>
                            <p:childTnLst>
                              <p:par>
                                <p:cTn id="1100" presetID="1" presetClass="exit" presetSubtype="0" fill="hold" nodeType="afterEffect">
                                  <p:stCondLst>
                                    <p:cond delay="0"/>
                                  </p:stCondLst>
                                  <p:childTnLst>
                                    <p:set>
                                      <p:cBhvr>
                                        <p:cTn id="1101" dur="1" fill="hold">
                                          <p:stCondLst>
                                            <p:cond delay="0"/>
                                          </p:stCondLst>
                                        </p:cTn>
                                        <p:tgtEl>
                                          <p:spTgt spid="89488"/>
                                        </p:tgtEl>
                                        <p:attrNameLst>
                                          <p:attrName>style.visibility</p:attrName>
                                        </p:attrNameLst>
                                      </p:cBhvr>
                                      <p:to>
                                        <p:strVal val="hidden"/>
                                      </p:to>
                                    </p:set>
                                  </p:childTnLst>
                                </p:cTn>
                              </p:par>
                            </p:childTnLst>
                          </p:cTn>
                        </p:par>
                        <p:par>
                          <p:cTn id="1102" fill="hold">
                            <p:stCondLst>
                              <p:cond delay="17499"/>
                            </p:stCondLst>
                            <p:childTnLst>
                              <p:par>
                                <p:cTn id="1103" presetID="1" presetClass="entr" presetSubtype="0" fill="hold" nodeType="afterEffect">
                                  <p:stCondLst>
                                    <p:cond delay="0"/>
                                  </p:stCondLst>
                                  <p:childTnLst>
                                    <p:set>
                                      <p:cBhvr>
                                        <p:cTn id="1104" dur="1" fill="hold">
                                          <p:stCondLst>
                                            <p:cond delay="0"/>
                                          </p:stCondLst>
                                        </p:cTn>
                                        <p:tgtEl>
                                          <p:spTgt spid="89489"/>
                                        </p:tgtEl>
                                        <p:attrNameLst>
                                          <p:attrName>style.visibility</p:attrName>
                                        </p:attrNameLst>
                                      </p:cBhvr>
                                      <p:to>
                                        <p:strVal val="visible"/>
                                      </p:to>
                                    </p:set>
                                  </p:childTnLst>
                                </p:cTn>
                              </p:par>
                            </p:childTnLst>
                          </p:cTn>
                        </p:par>
                        <p:par>
                          <p:cTn id="1105" fill="hold">
                            <p:stCondLst>
                              <p:cond delay="17599"/>
                            </p:stCondLst>
                            <p:childTnLst>
                              <p:par>
                                <p:cTn id="1106" presetID="1" presetClass="exit" presetSubtype="0" fill="hold" nodeType="afterEffect">
                                  <p:stCondLst>
                                    <p:cond delay="0"/>
                                  </p:stCondLst>
                                  <p:childTnLst>
                                    <p:set>
                                      <p:cBhvr>
                                        <p:cTn id="1107" dur="1" fill="hold">
                                          <p:stCondLst>
                                            <p:cond delay="0"/>
                                          </p:stCondLst>
                                        </p:cTn>
                                        <p:tgtEl>
                                          <p:spTgt spid="89489"/>
                                        </p:tgtEl>
                                        <p:attrNameLst>
                                          <p:attrName>style.visibility</p:attrName>
                                        </p:attrNameLst>
                                      </p:cBhvr>
                                      <p:to>
                                        <p:strVal val="hidden"/>
                                      </p:to>
                                    </p:set>
                                  </p:childTnLst>
                                </p:cTn>
                              </p:par>
                            </p:childTnLst>
                          </p:cTn>
                        </p:par>
                        <p:par>
                          <p:cTn id="1108" fill="hold">
                            <p:stCondLst>
                              <p:cond delay="17599"/>
                            </p:stCondLst>
                            <p:childTnLst>
                              <p:par>
                                <p:cTn id="1109" presetID="1" presetClass="entr" presetSubtype="0" fill="hold" nodeType="afterEffect">
                                  <p:stCondLst>
                                    <p:cond delay="0"/>
                                  </p:stCondLst>
                                  <p:childTnLst>
                                    <p:set>
                                      <p:cBhvr>
                                        <p:cTn id="1110" dur="1" fill="hold">
                                          <p:stCondLst>
                                            <p:cond delay="0"/>
                                          </p:stCondLst>
                                        </p:cTn>
                                        <p:tgtEl>
                                          <p:spTgt spid="89490"/>
                                        </p:tgtEl>
                                        <p:attrNameLst>
                                          <p:attrName>style.visibility</p:attrName>
                                        </p:attrNameLst>
                                      </p:cBhvr>
                                      <p:to>
                                        <p:strVal val="visible"/>
                                      </p:to>
                                    </p:set>
                                  </p:childTnLst>
                                </p:cTn>
                              </p:par>
                            </p:childTnLst>
                          </p:cTn>
                        </p:par>
                        <p:par>
                          <p:cTn id="1111" fill="hold">
                            <p:stCondLst>
                              <p:cond delay="17699"/>
                            </p:stCondLst>
                            <p:childTnLst>
                              <p:par>
                                <p:cTn id="1112" presetID="1" presetClass="exit" presetSubtype="0" fill="hold" nodeType="afterEffect">
                                  <p:stCondLst>
                                    <p:cond delay="0"/>
                                  </p:stCondLst>
                                  <p:childTnLst>
                                    <p:set>
                                      <p:cBhvr>
                                        <p:cTn id="1113" dur="1" fill="hold">
                                          <p:stCondLst>
                                            <p:cond delay="0"/>
                                          </p:stCondLst>
                                        </p:cTn>
                                        <p:tgtEl>
                                          <p:spTgt spid="89490"/>
                                        </p:tgtEl>
                                        <p:attrNameLst>
                                          <p:attrName>style.visibility</p:attrName>
                                        </p:attrNameLst>
                                      </p:cBhvr>
                                      <p:to>
                                        <p:strVal val="hidden"/>
                                      </p:to>
                                    </p:set>
                                  </p:childTnLst>
                                </p:cTn>
                              </p:par>
                            </p:childTnLst>
                          </p:cTn>
                        </p:par>
                        <p:par>
                          <p:cTn id="1114" fill="hold">
                            <p:stCondLst>
                              <p:cond delay="17699"/>
                            </p:stCondLst>
                            <p:childTnLst>
                              <p:par>
                                <p:cTn id="1115" presetID="1" presetClass="entr" presetSubtype="0" fill="hold" nodeType="afterEffect">
                                  <p:stCondLst>
                                    <p:cond delay="0"/>
                                  </p:stCondLst>
                                  <p:childTnLst>
                                    <p:set>
                                      <p:cBhvr>
                                        <p:cTn id="1116" dur="1" fill="hold">
                                          <p:stCondLst>
                                            <p:cond delay="0"/>
                                          </p:stCondLst>
                                        </p:cTn>
                                        <p:tgtEl>
                                          <p:spTgt spid="89491"/>
                                        </p:tgtEl>
                                        <p:attrNameLst>
                                          <p:attrName>style.visibility</p:attrName>
                                        </p:attrNameLst>
                                      </p:cBhvr>
                                      <p:to>
                                        <p:strVal val="visible"/>
                                      </p:to>
                                    </p:set>
                                  </p:childTnLst>
                                </p:cTn>
                              </p:par>
                            </p:childTnLst>
                          </p:cTn>
                        </p:par>
                        <p:par>
                          <p:cTn id="1117" fill="hold">
                            <p:stCondLst>
                              <p:cond delay="17799"/>
                            </p:stCondLst>
                            <p:childTnLst>
                              <p:par>
                                <p:cTn id="1118" presetID="1" presetClass="exit" presetSubtype="0" fill="hold" nodeType="afterEffect">
                                  <p:stCondLst>
                                    <p:cond delay="0"/>
                                  </p:stCondLst>
                                  <p:childTnLst>
                                    <p:set>
                                      <p:cBhvr>
                                        <p:cTn id="1119" dur="1" fill="hold">
                                          <p:stCondLst>
                                            <p:cond delay="0"/>
                                          </p:stCondLst>
                                        </p:cTn>
                                        <p:tgtEl>
                                          <p:spTgt spid="89491"/>
                                        </p:tgtEl>
                                        <p:attrNameLst>
                                          <p:attrName>style.visibility</p:attrName>
                                        </p:attrNameLst>
                                      </p:cBhvr>
                                      <p:to>
                                        <p:strVal val="hidden"/>
                                      </p:to>
                                    </p:set>
                                  </p:childTnLst>
                                </p:cTn>
                              </p:par>
                            </p:childTnLst>
                          </p:cTn>
                        </p:par>
                        <p:par>
                          <p:cTn id="1120" fill="hold">
                            <p:stCondLst>
                              <p:cond delay="17799"/>
                            </p:stCondLst>
                            <p:childTnLst>
                              <p:par>
                                <p:cTn id="1121" presetID="1" presetClass="entr" presetSubtype="0" fill="hold" nodeType="afterEffect">
                                  <p:stCondLst>
                                    <p:cond delay="0"/>
                                  </p:stCondLst>
                                  <p:childTnLst>
                                    <p:set>
                                      <p:cBhvr>
                                        <p:cTn id="1122" dur="1" fill="hold">
                                          <p:stCondLst>
                                            <p:cond delay="0"/>
                                          </p:stCondLst>
                                        </p:cTn>
                                        <p:tgtEl>
                                          <p:spTgt spid="89492"/>
                                        </p:tgtEl>
                                        <p:attrNameLst>
                                          <p:attrName>style.visibility</p:attrName>
                                        </p:attrNameLst>
                                      </p:cBhvr>
                                      <p:to>
                                        <p:strVal val="visible"/>
                                      </p:to>
                                    </p:set>
                                  </p:childTnLst>
                                </p:cTn>
                              </p:par>
                            </p:childTnLst>
                          </p:cTn>
                        </p:par>
                        <p:par>
                          <p:cTn id="1123" fill="hold">
                            <p:stCondLst>
                              <p:cond delay="17899"/>
                            </p:stCondLst>
                            <p:childTnLst>
                              <p:par>
                                <p:cTn id="1124" presetID="1" presetClass="exit" presetSubtype="0" fill="hold" nodeType="afterEffect">
                                  <p:stCondLst>
                                    <p:cond delay="0"/>
                                  </p:stCondLst>
                                  <p:childTnLst>
                                    <p:set>
                                      <p:cBhvr>
                                        <p:cTn id="1125" dur="1" fill="hold">
                                          <p:stCondLst>
                                            <p:cond delay="0"/>
                                          </p:stCondLst>
                                        </p:cTn>
                                        <p:tgtEl>
                                          <p:spTgt spid="89492"/>
                                        </p:tgtEl>
                                        <p:attrNameLst>
                                          <p:attrName>style.visibility</p:attrName>
                                        </p:attrNameLst>
                                      </p:cBhvr>
                                      <p:to>
                                        <p:strVal val="hidden"/>
                                      </p:to>
                                    </p:set>
                                  </p:childTnLst>
                                </p:cTn>
                              </p:par>
                            </p:childTnLst>
                          </p:cTn>
                        </p:par>
                        <p:par>
                          <p:cTn id="1126" fill="hold">
                            <p:stCondLst>
                              <p:cond delay="17899"/>
                            </p:stCondLst>
                            <p:childTnLst>
                              <p:par>
                                <p:cTn id="1127" presetID="1" presetClass="entr" presetSubtype="0" fill="hold" nodeType="afterEffect">
                                  <p:stCondLst>
                                    <p:cond delay="0"/>
                                  </p:stCondLst>
                                  <p:childTnLst>
                                    <p:set>
                                      <p:cBhvr>
                                        <p:cTn id="1128" dur="1" fill="hold">
                                          <p:stCondLst>
                                            <p:cond delay="0"/>
                                          </p:stCondLst>
                                        </p:cTn>
                                        <p:tgtEl>
                                          <p:spTgt spid="89493"/>
                                        </p:tgtEl>
                                        <p:attrNameLst>
                                          <p:attrName>style.visibility</p:attrName>
                                        </p:attrNameLst>
                                      </p:cBhvr>
                                      <p:to>
                                        <p:strVal val="visible"/>
                                      </p:to>
                                    </p:set>
                                  </p:childTnLst>
                                </p:cTn>
                              </p:par>
                            </p:childTnLst>
                          </p:cTn>
                        </p:par>
                        <p:par>
                          <p:cTn id="1129" fill="hold">
                            <p:stCondLst>
                              <p:cond delay="17999"/>
                            </p:stCondLst>
                            <p:childTnLst>
                              <p:par>
                                <p:cTn id="1130" presetID="1" presetClass="exit" presetSubtype="0" fill="hold" nodeType="afterEffect">
                                  <p:stCondLst>
                                    <p:cond delay="0"/>
                                  </p:stCondLst>
                                  <p:childTnLst>
                                    <p:set>
                                      <p:cBhvr>
                                        <p:cTn id="1131" dur="1" fill="hold">
                                          <p:stCondLst>
                                            <p:cond delay="0"/>
                                          </p:stCondLst>
                                        </p:cTn>
                                        <p:tgtEl>
                                          <p:spTgt spid="89493"/>
                                        </p:tgtEl>
                                        <p:attrNameLst>
                                          <p:attrName>style.visibility</p:attrName>
                                        </p:attrNameLst>
                                      </p:cBhvr>
                                      <p:to>
                                        <p:strVal val="hidden"/>
                                      </p:to>
                                    </p:set>
                                  </p:childTnLst>
                                </p:cTn>
                              </p:par>
                            </p:childTnLst>
                          </p:cTn>
                        </p:par>
                        <p:par>
                          <p:cTn id="1132" fill="hold">
                            <p:stCondLst>
                              <p:cond delay="17999"/>
                            </p:stCondLst>
                            <p:childTnLst>
                              <p:par>
                                <p:cTn id="1133" presetID="1" presetClass="entr" presetSubtype="0" fill="hold" nodeType="afterEffect">
                                  <p:stCondLst>
                                    <p:cond delay="0"/>
                                  </p:stCondLst>
                                  <p:childTnLst>
                                    <p:set>
                                      <p:cBhvr>
                                        <p:cTn id="1134" dur="1" fill="hold">
                                          <p:stCondLst>
                                            <p:cond delay="0"/>
                                          </p:stCondLst>
                                        </p:cTn>
                                        <p:tgtEl>
                                          <p:spTgt spid="89494"/>
                                        </p:tgtEl>
                                        <p:attrNameLst>
                                          <p:attrName>style.visibility</p:attrName>
                                        </p:attrNameLst>
                                      </p:cBhvr>
                                      <p:to>
                                        <p:strVal val="visible"/>
                                      </p:to>
                                    </p:set>
                                  </p:childTnLst>
                                </p:cTn>
                              </p:par>
                            </p:childTnLst>
                          </p:cTn>
                        </p:par>
                        <p:par>
                          <p:cTn id="1135" fill="hold">
                            <p:stCondLst>
                              <p:cond delay="18099"/>
                            </p:stCondLst>
                            <p:childTnLst>
                              <p:par>
                                <p:cTn id="1136" presetID="1" presetClass="exit" presetSubtype="0" fill="hold" nodeType="afterEffect">
                                  <p:stCondLst>
                                    <p:cond delay="0"/>
                                  </p:stCondLst>
                                  <p:childTnLst>
                                    <p:set>
                                      <p:cBhvr>
                                        <p:cTn id="1137" dur="1" fill="hold">
                                          <p:stCondLst>
                                            <p:cond delay="0"/>
                                          </p:stCondLst>
                                        </p:cTn>
                                        <p:tgtEl>
                                          <p:spTgt spid="89494"/>
                                        </p:tgtEl>
                                        <p:attrNameLst>
                                          <p:attrName>style.visibility</p:attrName>
                                        </p:attrNameLst>
                                      </p:cBhvr>
                                      <p:to>
                                        <p:strVal val="hidden"/>
                                      </p:to>
                                    </p:set>
                                  </p:childTnLst>
                                </p:cTn>
                              </p:par>
                            </p:childTnLst>
                          </p:cTn>
                        </p:par>
                        <p:par>
                          <p:cTn id="1138" fill="hold">
                            <p:stCondLst>
                              <p:cond delay="18099"/>
                            </p:stCondLst>
                            <p:childTnLst>
                              <p:par>
                                <p:cTn id="1139" presetID="1" presetClass="entr" presetSubtype="0" fill="hold" nodeType="afterEffect">
                                  <p:stCondLst>
                                    <p:cond delay="0"/>
                                  </p:stCondLst>
                                  <p:childTnLst>
                                    <p:set>
                                      <p:cBhvr>
                                        <p:cTn id="1140" dur="1" fill="hold">
                                          <p:stCondLst>
                                            <p:cond delay="0"/>
                                          </p:stCondLst>
                                        </p:cTn>
                                        <p:tgtEl>
                                          <p:spTgt spid="89495"/>
                                        </p:tgtEl>
                                        <p:attrNameLst>
                                          <p:attrName>style.visibility</p:attrName>
                                        </p:attrNameLst>
                                      </p:cBhvr>
                                      <p:to>
                                        <p:strVal val="visible"/>
                                      </p:to>
                                    </p:set>
                                  </p:childTnLst>
                                </p:cTn>
                              </p:par>
                            </p:childTnLst>
                          </p:cTn>
                        </p:par>
                        <p:par>
                          <p:cTn id="1141" fill="hold">
                            <p:stCondLst>
                              <p:cond delay="18199"/>
                            </p:stCondLst>
                            <p:childTnLst>
                              <p:par>
                                <p:cTn id="1142" presetID="1" presetClass="exit" presetSubtype="0" fill="hold" nodeType="afterEffect">
                                  <p:stCondLst>
                                    <p:cond delay="0"/>
                                  </p:stCondLst>
                                  <p:childTnLst>
                                    <p:set>
                                      <p:cBhvr>
                                        <p:cTn id="1143" dur="1" fill="hold">
                                          <p:stCondLst>
                                            <p:cond delay="0"/>
                                          </p:stCondLst>
                                        </p:cTn>
                                        <p:tgtEl>
                                          <p:spTgt spid="89495"/>
                                        </p:tgtEl>
                                        <p:attrNameLst>
                                          <p:attrName>style.visibility</p:attrName>
                                        </p:attrNameLst>
                                      </p:cBhvr>
                                      <p:to>
                                        <p:strVal val="hidden"/>
                                      </p:to>
                                    </p:set>
                                  </p:childTnLst>
                                </p:cTn>
                              </p:par>
                            </p:childTnLst>
                          </p:cTn>
                        </p:par>
                        <p:par>
                          <p:cTn id="1144" fill="hold">
                            <p:stCondLst>
                              <p:cond delay="18199"/>
                            </p:stCondLst>
                            <p:childTnLst>
                              <p:par>
                                <p:cTn id="1145" presetID="1" presetClass="entr" presetSubtype="0" fill="hold" nodeType="afterEffect">
                                  <p:stCondLst>
                                    <p:cond delay="0"/>
                                  </p:stCondLst>
                                  <p:childTnLst>
                                    <p:set>
                                      <p:cBhvr>
                                        <p:cTn id="1146" dur="1" fill="hold">
                                          <p:stCondLst>
                                            <p:cond delay="0"/>
                                          </p:stCondLst>
                                        </p:cTn>
                                        <p:tgtEl>
                                          <p:spTgt spid="89496"/>
                                        </p:tgtEl>
                                        <p:attrNameLst>
                                          <p:attrName>style.visibility</p:attrName>
                                        </p:attrNameLst>
                                      </p:cBhvr>
                                      <p:to>
                                        <p:strVal val="visible"/>
                                      </p:to>
                                    </p:set>
                                  </p:childTnLst>
                                </p:cTn>
                              </p:par>
                            </p:childTnLst>
                          </p:cTn>
                        </p:par>
                        <p:par>
                          <p:cTn id="1147" fill="hold">
                            <p:stCondLst>
                              <p:cond delay="18299"/>
                            </p:stCondLst>
                            <p:childTnLst>
                              <p:par>
                                <p:cTn id="1148" presetID="1" presetClass="exit" presetSubtype="0" fill="hold" nodeType="afterEffect">
                                  <p:stCondLst>
                                    <p:cond delay="0"/>
                                  </p:stCondLst>
                                  <p:childTnLst>
                                    <p:set>
                                      <p:cBhvr>
                                        <p:cTn id="1149" dur="1" fill="hold">
                                          <p:stCondLst>
                                            <p:cond delay="0"/>
                                          </p:stCondLst>
                                        </p:cTn>
                                        <p:tgtEl>
                                          <p:spTgt spid="89496"/>
                                        </p:tgtEl>
                                        <p:attrNameLst>
                                          <p:attrName>style.visibility</p:attrName>
                                        </p:attrNameLst>
                                      </p:cBhvr>
                                      <p:to>
                                        <p:strVal val="hidden"/>
                                      </p:to>
                                    </p:set>
                                  </p:childTnLst>
                                </p:cTn>
                              </p:par>
                            </p:childTnLst>
                          </p:cTn>
                        </p:par>
                        <p:par>
                          <p:cTn id="1150" fill="hold">
                            <p:stCondLst>
                              <p:cond delay="18299"/>
                            </p:stCondLst>
                            <p:childTnLst>
                              <p:par>
                                <p:cTn id="1151" presetID="1" presetClass="entr" presetSubtype="0" fill="hold" nodeType="afterEffect">
                                  <p:stCondLst>
                                    <p:cond delay="0"/>
                                  </p:stCondLst>
                                  <p:childTnLst>
                                    <p:set>
                                      <p:cBhvr>
                                        <p:cTn id="1152" dur="1" fill="hold">
                                          <p:stCondLst>
                                            <p:cond delay="0"/>
                                          </p:stCondLst>
                                        </p:cTn>
                                        <p:tgtEl>
                                          <p:spTgt spid="89497"/>
                                        </p:tgtEl>
                                        <p:attrNameLst>
                                          <p:attrName>style.visibility</p:attrName>
                                        </p:attrNameLst>
                                      </p:cBhvr>
                                      <p:to>
                                        <p:strVal val="visible"/>
                                      </p:to>
                                    </p:set>
                                  </p:childTnLst>
                                </p:cTn>
                              </p:par>
                            </p:childTnLst>
                          </p:cTn>
                        </p:par>
                        <p:par>
                          <p:cTn id="1153" fill="hold">
                            <p:stCondLst>
                              <p:cond delay="18399"/>
                            </p:stCondLst>
                            <p:childTnLst>
                              <p:par>
                                <p:cTn id="1154" presetID="1" presetClass="exit" presetSubtype="0" fill="hold" nodeType="afterEffect">
                                  <p:stCondLst>
                                    <p:cond delay="0"/>
                                  </p:stCondLst>
                                  <p:childTnLst>
                                    <p:set>
                                      <p:cBhvr>
                                        <p:cTn id="1155" dur="1" fill="hold">
                                          <p:stCondLst>
                                            <p:cond delay="0"/>
                                          </p:stCondLst>
                                        </p:cTn>
                                        <p:tgtEl>
                                          <p:spTgt spid="89497"/>
                                        </p:tgtEl>
                                        <p:attrNameLst>
                                          <p:attrName>style.visibility</p:attrName>
                                        </p:attrNameLst>
                                      </p:cBhvr>
                                      <p:to>
                                        <p:strVal val="hidden"/>
                                      </p:to>
                                    </p:set>
                                  </p:childTnLst>
                                </p:cTn>
                              </p:par>
                            </p:childTnLst>
                          </p:cTn>
                        </p:par>
                        <p:par>
                          <p:cTn id="1156" fill="hold">
                            <p:stCondLst>
                              <p:cond delay="18399"/>
                            </p:stCondLst>
                            <p:childTnLst>
                              <p:par>
                                <p:cTn id="1157" presetID="1" presetClass="entr" presetSubtype="0" fill="hold" nodeType="afterEffect">
                                  <p:stCondLst>
                                    <p:cond delay="0"/>
                                  </p:stCondLst>
                                  <p:childTnLst>
                                    <p:set>
                                      <p:cBhvr>
                                        <p:cTn id="1158" dur="1" fill="hold">
                                          <p:stCondLst>
                                            <p:cond delay="0"/>
                                          </p:stCondLst>
                                        </p:cTn>
                                        <p:tgtEl>
                                          <p:spTgt spid="89498"/>
                                        </p:tgtEl>
                                        <p:attrNameLst>
                                          <p:attrName>style.visibility</p:attrName>
                                        </p:attrNameLst>
                                      </p:cBhvr>
                                      <p:to>
                                        <p:strVal val="visible"/>
                                      </p:to>
                                    </p:set>
                                  </p:childTnLst>
                                </p:cTn>
                              </p:par>
                            </p:childTnLst>
                          </p:cTn>
                        </p:par>
                        <p:par>
                          <p:cTn id="1159" fill="hold">
                            <p:stCondLst>
                              <p:cond delay="18499"/>
                            </p:stCondLst>
                            <p:childTnLst>
                              <p:par>
                                <p:cTn id="1160" presetID="1" presetClass="exit" presetSubtype="0" fill="hold" nodeType="afterEffect">
                                  <p:stCondLst>
                                    <p:cond delay="0"/>
                                  </p:stCondLst>
                                  <p:childTnLst>
                                    <p:set>
                                      <p:cBhvr>
                                        <p:cTn id="1161" dur="1" fill="hold">
                                          <p:stCondLst>
                                            <p:cond delay="0"/>
                                          </p:stCondLst>
                                        </p:cTn>
                                        <p:tgtEl>
                                          <p:spTgt spid="89498"/>
                                        </p:tgtEl>
                                        <p:attrNameLst>
                                          <p:attrName>style.visibility</p:attrName>
                                        </p:attrNameLst>
                                      </p:cBhvr>
                                      <p:to>
                                        <p:strVal val="hidden"/>
                                      </p:to>
                                    </p:set>
                                  </p:childTnLst>
                                </p:cTn>
                              </p:par>
                            </p:childTnLst>
                          </p:cTn>
                        </p:par>
                        <p:par>
                          <p:cTn id="1162" fill="hold">
                            <p:stCondLst>
                              <p:cond delay="18499"/>
                            </p:stCondLst>
                            <p:childTnLst>
                              <p:par>
                                <p:cTn id="1163" presetID="1" presetClass="entr" presetSubtype="0" fill="hold" nodeType="afterEffect">
                                  <p:stCondLst>
                                    <p:cond delay="0"/>
                                  </p:stCondLst>
                                  <p:childTnLst>
                                    <p:set>
                                      <p:cBhvr>
                                        <p:cTn id="1164" dur="1" fill="hold">
                                          <p:stCondLst>
                                            <p:cond delay="0"/>
                                          </p:stCondLst>
                                        </p:cTn>
                                        <p:tgtEl>
                                          <p:spTgt spid="89499"/>
                                        </p:tgtEl>
                                        <p:attrNameLst>
                                          <p:attrName>style.visibility</p:attrName>
                                        </p:attrNameLst>
                                      </p:cBhvr>
                                      <p:to>
                                        <p:strVal val="visible"/>
                                      </p:to>
                                    </p:set>
                                  </p:childTnLst>
                                </p:cTn>
                              </p:par>
                            </p:childTnLst>
                          </p:cTn>
                        </p:par>
                        <p:par>
                          <p:cTn id="1165" fill="hold">
                            <p:stCondLst>
                              <p:cond delay="18599"/>
                            </p:stCondLst>
                            <p:childTnLst>
                              <p:par>
                                <p:cTn id="1166" presetID="1" presetClass="exit" presetSubtype="0" fill="hold" nodeType="afterEffect">
                                  <p:stCondLst>
                                    <p:cond delay="0"/>
                                  </p:stCondLst>
                                  <p:childTnLst>
                                    <p:set>
                                      <p:cBhvr>
                                        <p:cTn id="1167" dur="1" fill="hold">
                                          <p:stCondLst>
                                            <p:cond delay="0"/>
                                          </p:stCondLst>
                                        </p:cTn>
                                        <p:tgtEl>
                                          <p:spTgt spid="89499"/>
                                        </p:tgtEl>
                                        <p:attrNameLst>
                                          <p:attrName>style.visibility</p:attrName>
                                        </p:attrNameLst>
                                      </p:cBhvr>
                                      <p:to>
                                        <p:strVal val="hidden"/>
                                      </p:to>
                                    </p:set>
                                  </p:childTnLst>
                                </p:cTn>
                              </p:par>
                            </p:childTnLst>
                          </p:cTn>
                        </p:par>
                        <p:par>
                          <p:cTn id="1168" fill="hold">
                            <p:stCondLst>
                              <p:cond delay="18599"/>
                            </p:stCondLst>
                            <p:childTnLst>
                              <p:par>
                                <p:cTn id="1169" presetID="1" presetClass="entr" presetSubtype="0" fill="hold" nodeType="afterEffect">
                                  <p:stCondLst>
                                    <p:cond delay="0"/>
                                  </p:stCondLst>
                                  <p:childTnLst>
                                    <p:set>
                                      <p:cBhvr>
                                        <p:cTn id="1170" dur="1" fill="hold">
                                          <p:stCondLst>
                                            <p:cond delay="0"/>
                                          </p:stCondLst>
                                        </p:cTn>
                                        <p:tgtEl>
                                          <p:spTgt spid="89500"/>
                                        </p:tgtEl>
                                        <p:attrNameLst>
                                          <p:attrName>style.visibility</p:attrName>
                                        </p:attrNameLst>
                                      </p:cBhvr>
                                      <p:to>
                                        <p:strVal val="visible"/>
                                      </p:to>
                                    </p:set>
                                  </p:childTnLst>
                                </p:cTn>
                              </p:par>
                            </p:childTnLst>
                          </p:cTn>
                        </p:par>
                        <p:par>
                          <p:cTn id="1171" fill="hold">
                            <p:stCondLst>
                              <p:cond delay="18699"/>
                            </p:stCondLst>
                            <p:childTnLst>
                              <p:par>
                                <p:cTn id="1172" presetID="1" presetClass="exit" presetSubtype="0" fill="hold" nodeType="afterEffect">
                                  <p:stCondLst>
                                    <p:cond delay="0"/>
                                  </p:stCondLst>
                                  <p:childTnLst>
                                    <p:set>
                                      <p:cBhvr>
                                        <p:cTn id="1173" dur="1" fill="hold">
                                          <p:stCondLst>
                                            <p:cond delay="0"/>
                                          </p:stCondLst>
                                        </p:cTn>
                                        <p:tgtEl>
                                          <p:spTgt spid="89500"/>
                                        </p:tgtEl>
                                        <p:attrNameLst>
                                          <p:attrName>style.visibility</p:attrName>
                                        </p:attrNameLst>
                                      </p:cBhvr>
                                      <p:to>
                                        <p:strVal val="hidden"/>
                                      </p:to>
                                    </p:set>
                                  </p:childTnLst>
                                </p:cTn>
                              </p:par>
                            </p:childTnLst>
                          </p:cTn>
                        </p:par>
                        <p:par>
                          <p:cTn id="1174" fill="hold">
                            <p:stCondLst>
                              <p:cond delay="18699"/>
                            </p:stCondLst>
                            <p:childTnLst>
                              <p:par>
                                <p:cTn id="1175" presetID="1" presetClass="entr" presetSubtype="0" fill="hold" nodeType="afterEffect">
                                  <p:stCondLst>
                                    <p:cond delay="0"/>
                                  </p:stCondLst>
                                  <p:childTnLst>
                                    <p:set>
                                      <p:cBhvr>
                                        <p:cTn id="1176" dur="1" fill="hold">
                                          <p:stCondLst>
                                            <p:cond delay="0"/>
                                          </p:stCondLst>
                                        </p:cTn>
                                        <p:tgtEl>
                                          <p:spTgt spid="89501"/>
                                        </p:tgtEl>
                                        <p:attrNameLst>
                                          <p:attrName>style.visibility</p:attrName>
                                        </p:attrNameLst>
                                      </p:cBhvr>
                                      <p:to>
                                        <p:strVal val="visible"/>
                                      </p:to>
                                    </p:set>
                                  </p:childTnLst>
                                </p:cTn>
                              </p:par>
                            </p:childTnLst>
                          </p:cTn>
                        </p:par>
                        <p:par>
                          <p:cTn id="1177" fill="hold">
                            <p:stCondLst>
                              <p:cond delay="18799"/>
                            </p:stCondLst>
                            <p:childTnLst>
                              <p:par>
                                <p:cTn id="1178" presetID="1" presetClass="exit" presetSubtype="0" fill="hold" nodeType="afterEffect">
                                  <p:stCondLst>
                                    <p:cond delay="0"/>
                                  </p:stCondLst>
                                  <p:childTnLst>
                                    <p:set>
                                      <p:cBhvr>
                                        <p:cTn id="1179" dur="1" fill="hold">
                                          <p:stCondLst>
                                            <p:cond delay="0"/>
                                          </p:stCondLst>
                                        </p:cTn>
                                        <p:tgtEl>
                                          <p:spTgt spid="89501"/>
                                        </p:tgtEl>
                                        <p:attrNameLst>
                                          <p:attrName>style.visibility</p:attrName>
                                        </p:attrNameLst>
                                      </p:cBhvr>
                                      <p:to>
                                        <p:strVal val="hidden"/>
                                      </p:to>
                                    </p:set>
                                  </p:childTnLst>
                                </p:cTn>
                              </p:par>
                            </p:childTnLst>
                          </p:cTn>
                        </p:par>
                        <p:par>
                          <p:cTn id="1180" fill="hold">
                            <p:stCondLst>
                              <p:cond delay="18799"/>
                            </p:stCondLst>
                            <p:childTnLst>
                              <p:par>
                                <p:cTn id="1181" presetID="1" presetClass="entr" presetSubtype="0" fill="hold" nodeType="afterEffect">
                                  <p:stCondLst>
                                    <p:cond delay="0"/>
                                  </p:stCondLst>
                                  <p:childTnLst>
                                    <p:set>
                                      <p:cBhvr>
                                        <p:cTn id="1182" dur="1" fill="hold">
                                          <p:stCondLst>
                                            <p:cond delay="0"/>
                                          </p:stCondLst>
                                        </p:cTn>
                                        <p:tgtEl>
                                          <p:spTgt spid="89502"/>
                                        </p:tgtEl>
                                        <p:attrNameLst>
                                          <p:attrName>style.visibility</p:attrName>
                                        </p:attrNameLst>
                                      </p:cBhvr>
                                      <p:to>
                                        <p:strVal val="visible"/>
                                      </p:to>
                                    </p:set>
                                  </p:childTnLst>
                                </p:cTn>
                              </p:par>
                            </p:childTnLst>
                          </p:cTn>
                        </p:par>
                        <p:par>
                          <p:cTn id="1183" fill="hold">
                            <p:stCondLst>
                              <p:cond delay="18900"/>
                            </p:stCondLst>
                            <p:childTnLst>
                              <p:par>
                                <p:cTn id="1184" presetID="1" presetClass="exit" presetSubtype="0" fill="hold" nodeType="afterEffect">
                                  <p:stCondLst>
                                    <p:cond delay="0"/>
                                  </p:stCondLst>
                                  <p:childTnLst>
                                    <p:set>
                                      <p:cBhvr>
                                        <p:cTn id="1185" dur="1" fill="hold">
                                          <p:stCondLst>
                                            <p:cond delay="0"/>
                                          </p:stCondLst>
                                        </p:cTn>
                                        <p:tgtEl>
                                          <p:spTgt spid="89502"/>
                                        </p:tgtEl>
                                        <p:attrNameLst>
                                          <p:attrName>style.visibility</p:attrName>
                                        </p:attrNameLst>
                                      </p:cBhvr>
                                      <p:to>
                                        <p:strVal val="hidden"/>
                                      </p:to>
                                    </p:set>
                                  </p:childTnLst>
                                </p:cTn>
                              </p:par>
                            </p:childTnLst>
                          </p:cTn>
                        </p:par>
                        <p:par>
                          <p:cTn id="1186" fill="hold">
                            <p:stCondLst>
                              <p:cond delay="18900"/>
                            </p:stCondLst>
                            <p:childTnLst>
                              <p:par>
                                <p:cTn id="1187" presetID="1" presetClass="entr" presetSubtype="0" fill="hold" nodeType="afterEffect">
                                  <p:stCondLst>
                                    <p:cond delay="0"/>
                                  </p:stCondLst>
                                  <p:childTnLst>
                                    <p:set>
                                      <p:cBhvr>
                                        <p:cTn id="1188" dur="1" fill="hold">
                                          <p:stCondLst>
                                            <p:cond delay="0"/>
                                          </p:stCondLst>
                                        </p:cTn>
                                        <p:tgtEl>
                                          <p:spTgt spid="89503"/>
                                        </p:tgtEl>
                                        <p:attrNameLst>
                                          <p:attrName>style.visibility</p:attrName>
                                        </p:attrNameLst>
                                      </p:cBhvr>
                                      <p:to>
                                        <p:strVal val="visible"/>
                                      </p:to>
                                    </p:set>
                                  </p:childTnLst>
                                </p:cTn>
                              </p:par>
                            </p:childTnLst>
                          </p:cTn>
                        </p:par>
                        <p:par>
                          <p:cTn id="1189" fill="hold">
                            <p:stCondLst>
                              <p:cond delay="19000"/>
                            </p:stCondLst>
                            <p:childTnLst>
                              <p:par>
                                <p:cTn id="1190" presetID="1" presetClass="exit" presetSubtype="0" fill="hold" nodeType="afterEffect">
                                  <p:stCondLst>
                                    <p:cond delay="0"/>
                                  </p:stCondLst>
                                  <p:childTnLst>
                                    <p:set>
                                      <p:cBhvr>
                                        <p:cTn id="1191" dur="1" fill="hold">
                                          <p:stCondLst>
                                            <p:cond delay="0"/>
                                          </p:stCondLst>
                                        </p:cTn>
                                        <p:tgtEl>
                                          <p:spTgt spid="89503"/>
                                        </p:tgtEl>
                                        <p:attrNameLst>
                                          <p:attrName>style.visibility</p:attrName>
                                        </p:attrNameLst>
                                      </p:cBhvr>
                                      <p:to>
                                        <p:strVal val="hidden"/>
                                      </p:to>
                                    </p:set>
                                  </p:childTnLst>
                                </p:cTn>
                              </p:par>
                            </p:childTnLst>
                          </p:cTn>
                        </p:par>
                        <p:par>
                          <p:cTn id="1192" fill="hold">
                            <p:stCondLst>
                              <p:cond delay="19000"/>
                            </p:stCondLst>
                            <p:childTnLst>
                              <p:par>
                                <p:cTn id="1193" presetID="1" presetClass="entr" presetSubtype="0" fill="hold" nodeType="afterEffect">
                                  <p:stCondLst>
                                    <p:cond delay="0"/>
                                  </p:stCondLst>
                                  <p:childTnLst>
                                    <p:set>
                                      <p:cBhvr>
                                        <p:cTn id="1194" dur="1" fill="hold">
                                          <p:stCondLst>
                                            <p:cond delay="0"/>
                                          </p:stCondLst>
                                        </p:cTn>
                                        <p:tgtEl>
                                          <p:spTgt spid="89504"/>
                                        </p:tgtEl>
                                        <p:attrNameLst>
                                          <p:attrName>style.visibility</p:attrName>
                                        </p:attrNameLst>
                                      </p:cBhvr>
                                      <p:to>
                                        <p:strVal val="visible"/>
                                      </p:to>
                                    </p:set>
                                  </p:childTnLst>
                                </p:cTn>
                              </p:par>
                            </p:childTnLst>
                          </p:cTn>
                        </p:par>
                        <p:par>
                          <p:cTn id="1195" fill="hold">
                            <p:stCondLst>
                              <p:cond delay="19100"/>
                            </p:stCondLst>
                            <p:childTnLst>
                              <p:par>
                                <p:cTn id="1196" presetID="1" presetClass="exit" presetSubtype="0" fill="hold" nodeType="afterEffect">
                                  <p:stCondLst>
                                    <p:cond delay="0"/>
                                  </p:stCondLst>
                                  <p:childTnLst>
                                    <p:set>
                                      <p:cBhvr>
                                        <p:cTn id="1197" dur="1" fill="hold">
                                          <p:stCondLst>
                                            <p:cond delay="0"/>
                                          </p:stCondLst>
                                        </p:cTn>
                                        <p:tgtEl>
                                          <p:spTgt spid="89504"/>
                                        </p:tgtEl>
                                        <p:attrNameLst>
                                          <p:attrName>style.visibility</p:attrName>
                                        </p:attrNameLst>
                                      </p:cBhvr>
                                      <p:to>
                                        <p:strVal val="hidden"/>
                                      </p:to>
                                    </p:set>
                                  </p:childTnLst>
                                </p:cTn>
                              </p:par>
                            </p:childTnLst>
                          </p:cTn>
                        </p:par>
                        <p:par>
                          <p:cTn id="1198" fill="hold">
                            <p:stCondLst>
                              <p:cond delay="19100"/>
                            </p:stCondLst>
                            <p:childTnLst>
                              <p:par>
                                <p:cTn id="1199" presetID="1" presetClass="entr" presetSubtype="0" fill="hold" nodeType="afterEffect">
                                  <p:stCondLst>
                                    <p:cond delay="0"/>
                                  </p:stCondLst>
                                  <p:childTnLst>
                                    <p:set>
                                      <p:cBhvr>
                                        <p:cTn id="1200" dur="1" fill="hold">
                                          <p:stCondLst>
                                            <p:cond delay="0"/>
                                          </p:stCondLst>
                                        </p:cTn>
                                        <p:tgtEl>
                                          <p:spTgt spid="89505"/>
                                        </p:tgtEl>
                                        <p:attrNameLst>
                                          <p:attrName>style.visibility</p:attrName>
                                        </p:attrNameLst>
                                      </p:cBhvr>
                                      <p:to>
                                        <p:strVal val="visible"/>
                                      </p:to>
                                    </p:set>
                                  </p:childTnLst>
                                </p:cTn>
                              </p:par>
                            </p:childTnLst>
                          </p:cTn>
                        </p:par>
                        <p:par>
                          <p:cTn id="1201" fill="hold">
                            <p:stCondLst>
                              <p:cond delay="19200"/>
                            </p:stCondLst>
                            <p:childTnLst>
                              <p:par>
                                <p:cTn id="1202" presetID="1" presetClass="exit" presetSubtype="0" fill="hold" nodeType="afterEffect">
                                  <p:stCondLst>
                                    <p:cond delay="0"/>
                                  </p:stCondLst>
                                  <p:childTnLst>
                                    <p:set>
                                      <p:cBhvr>
                                        <p:cTn id="1203" dur="1" fill="hold">
                                          <p:stCondLst>
                                            <p:cond delay="0"/>
                                          </p:stCondLst>
                                        </p:cTn>
                                        <p:tgtEl>
                                          <p:spTgt spid="89505"/>
                                        </p:tgtEl>
                                        <p:attrNameLst>
                                          <p:attrName>style.visibility</p:attrName>
                                        </p:attrNameLst>
                                      </p:cBhvr>
                                      <p:to>
                                        <p:strVal val="hidden"/>
                                      </p:to>
                                    </p:set>
                                  </p:childTnLst>
                                </p:cTn>
                              </p:par>
                            </p:childTnLst>
                          </p:cTn>
                        </p:par>
                        <p:par>
                          <p:cTn id="1204" fill="hold">
                            <p:stCondLst>
                              <p:cond delay="19200"/>
                            </p:stCondLst>
                            <p:childTnLst>
                              <p:par>
                                <p:cTn id="1205" presetID="1" presetClass="entr" presetSubtype="0" fill="hold" nodeType="afterEffect">
                                  <p:stCondLst>
                                    <p:cond delay="0"/>
                                  </p:stCondLst>
                                  <p:childTnLst>
                                    <p:set>
                                      <p:cBhvr>
                                        <p:cTn id="1206" dur="1" fill="hold">
                                          <p:stCondLst>
                                            <p:cond delay="0"/>
                                          </p:stCondLst>
                                        </p:cTn>
                                        <p:tgtEl>
                                          <p:spTgt spid="89506"/>
                                        </p:tgtEl>
                                        <p:attrNameLst>
                                          <p:attrName>style.visibility</p:attrName>
                                        </p:attrNameLst>
                                      </p:cBhvr>
                                      <p:to>
                                        <p:strVal val="visible"/>
                                      </p:to>
                                    </p:set>
                                  </p:childTnLst>
                                </p:cTn>
                              </p:par>
                            </p:childTnLst>
                          </p:cTn>
                        </p:par>
                        <p:par>
                          <p:cTn id="1207" fill="hold">
                            <p:stCondLst>
                              <p:cond delay="19300"/>
                            </p:stCondLst>
                            <p:childTnLst>
                              <p:par>
                                <p:cTn id="1208" presetID="1" presetClass="exit" presetSubtype="0" fill="hold" nodeType="afterEffect">
                                  <p:stCondLst>
                                    <p:cond delay="0"/>
                                  </p:stCondLst>
                                  <p:childTnLst>
                                    <p:set>
                                      <p:cBhvr>
                                        <p:cTn id="1209" dur="1" fill="hold">
                                          <p:stCondLst>
                                            <p:cond delay="0"/>
                                          </p:stCondLst>
                                        </p:cTn>
                                        <p:tgtEl>
                                          <p:spTgt spid="89506"/>
                                        </p:tgtEl>
                                        <p:attrNameLst>
                                          <p:attrName>style.visibility</p:attrName>
                                        </p:attrNameLst>
                                      </p:cBhvr>
                                      <p:to>
                                        <p:strVal val="hidden"/>
                                      </p:to>
                                    </p:set>
                                  </p:childTnLst>
                                </p:cTn>
                              </p:par>
                            </p:childTnLst>
                          </p:cTn>
                        </p:par>
                        <p:par>
                          <p:cTn id="1210" fill="hold">
                            <p:stCondLst>
                              <p:cond delay="19300"/>
                            </p:stCondLst>
                            <p:childTnLst>
                              <p:par>
                                <p:cTn id="1211" presetID="1" presetClass="entr" presetSubtype="0" fill="hold" nodeType="afterEffect">
                                  <p:stCondLst>
                                    <p:cond delay="0"/>
                                  </p:stCondLst>
                                  <p:childTnLst>
                                    <p:set>
                                      <p:cBhvr>
                                        <p:cTn id="1212" dur="1" fill="hold">
                                          <p:stCondLst>
                                            <p:cond delay="0"/>
                                          </p:stCondLst>
                                        </p:cTn>
                                        <p:tgtEl>
                                          <p:spTgt spid="89507"/>
                                        </p:tgtEl>
                                        <p:attrNameLst>
                                          <p:attrName>style.visibility</p:attrName>
                                        </p:attrNameLst>
                                      </p:cBhvr>
                                      <p:to>
                                        <p:strVal val="visible"/>
                                      </p:to>
                                    </p:set>
                                  </p:childTnLst>
                                </p:cTn>
                              </p:par>
                            </p:childTnLst>
                          </p:cTn>
                        </p:par>
                        <p:par>
                          <p:cTn id="1213" fill="hold">
                            <p:stCondLst>
                              <p:cond delay="19400"/>
                            </p:stCondLst>
                            <p:childTnLst>
                              <p:par>
                                <p:cTn id="1214" presetID="1" presetClass="exit" presetSubtype="0" fill="hold" nodeType="afterEffect">
                                  <p:stCondLst>
                                    <p:cond delay="0"/>
                                  </p:stCondLst>
                                  <p:childTnLst>
                                    <p:set>
                                      <p:cBhvr>
                                        <p:cTn id="1215" dur="1" fill="hold">
                                          <p:stCondLst>
                                            <p:cond delay="0"/>
                                          </p:stCondLst>
                                        </p:cTn>
                                        <p:tgtEl>
                                          <p:spTgt spid="89507"/>
                                        </p:tgtEl>
                                        <p:attrNameLst>
                                          <p:attrName>style.visibility</p:attrName>
                                        </p:attrNameLst>
                                      </p:cBhvr>
                                      <p:to>
                                        <p:strVal val="hidden"/>
                                      </p:to>
                                    </p:set>
                                  </p:childTnLst>
                                </p:cTn>
                              </p:par>
                            </p:childTnLst>
                          </p:cTn>
                        </p:par>
                        <p:par>
                          <p:cTn id="1216" fill="hold">
                            <p:stCondLst>
                              <p:cond delay="19400"/>
                            </p:stCondLst>
                            <p:childTnLst>
                              <p:par>
                                <p:cTn id="1217" presetID="1" presetClass="entr" presetSubtype="0" fill="hold" nodeType="afterEffect">
                                  <p:stCondLst>
                                    <p:cond delay="0"/>
                                  </p:stCondLst>
                                  <p:childTnLst>
                                    <p:set>
                                      <p:cBhvr>
                                        <p:cTn id="1218" dur="1" fill="hold">
                                          <p:stCondLst>
                                            <p:cond delay="0"/>
                                          </p:stCondLst>
                                        </p:cTn>
                                        <p:tgtEl>
                                          <p:spTgt spid="89508"/>
                                        </p:tgtEl>
                                        <p:attrNameLst>
                                          <p:attrName>style.visibility</p:attrName>
                                        </p:attrNameLst>
                                      </p:cBhvr>
                                      <p:to>
                                        <p:strVal val="visible"/>
                                      </p:to>
                                    </p:set>
                                  </p:childTnLst>
                                </p:cTn>
                              </p:par>
                            </p:childTnLst>
                          </p:cTn>
                        </p:par>
                        <p:par>
                          <p:cTn id="1219" fill="hold">
                            <p:stCondLst>
                              <p:cond delay="19500"/>
                            </p:stCondLst>
                            <p:childTnLst>
                              <p:par>
                                <p:cTn id="1220" presetID="1" presetClass="exit" presetSubtype="0" fill="hold" nodeType="afterEffect">
                                  <p:stCondLst>
                                    <p:cond delay="0"/>
                                  </p:stCondLst>
                                  <p:childTnLst>
                                    <p:set>
                                      <p:cBhvr>
                                        <p:cTn id="1221" dur="1" fill="hold">
                                          <p:stCondLst>
                                            <p:cond delay="0"/>
                                          </p:stCondLst>
                                        </p:cTn>
                                        <p:tgtEl>
                                          <p:spTgt spid="89508"/>
                                        </p:tgtEl>
                                        <p:attrNameLst>
                                          <p:attrName>style.visibility</p:attrName>
                                        </p:attrNameLst>
                                      </p:cBhvr>
                                      <p:to>
                                        <p:strVal val="hidden"/>
                                      </p:to>
                                    </p:set>
                                  </p:childTnLst>
                                </p:cTn>
                              </p:par>
                            </p:childTnLst>
                          </p:cTn>
                        </p:par>
                        <p:par>
                          <p:cTn id="1222" fill="hold">
                            <p:stCondLst>
                              <p:cond delay="19500"/>
                            </p:stCondLst>
                            <p:childTnLst>
                              <p:par>
                                <p:cTn id="1223" presetID="1" presetClass="entr" presetSubtype="0" fill="hold" nodeType="afterEffect">
                                  <p:stCondLst>
                                    <p:cond delay="0"/>
                                  </p:stCondLst>
                                  <p:childTnLst>
                                    <p:set>
                                      <p:cBhvr>
                                        <p:cTn id="1224" dur="1" fill="hold">
                                          <p:stCondLst>
                                            <p:cond delay="0"/>
                                          </p:stCondLst>
                                        </p:cTn>
                                        <p:tgtEl>
                                          <p:spTgt spid="89509"/>
                                        </p:tgtEl>
                                        <p:attrNameLst>
                                          <p:attrName>style.visibility</p:attrName>
                                        </p:attrNameLst>
                                      </p:cBhvr>
                                      <p:to>
                                        <p:strVal val="visible"/>
                                      </p:to>
                                    </p:set>
                                  </p:childTnLst>
                                </p:cTn>
                              </p:par>
                            </p:childTnLst>
                          </p:cTn>
                        </p:par>
                        <p:par>
                          <p:cTn id="1225" fill="hold">
                            <p:stCondLst>
                              <p:cond delay="19600"/>
                            </p:stCondLst>
                            <p:childTnLst>
                              <p:par>
                                <p:cTn id="1226" presetID="1" presetClass="exit" presetSubtype="0" fill="hold" nodeType="afterEffect">
                                  <p:stCondLst>
                                    <p:cond delay="0"/>
                                  </p:stCondLst>
                                  <p:childTnLst>
                                    <p:set>
                                      <p:cBhvr>
                                        <p:cTn id="1227" dur="1" fill="hold">
                                          <p:stCondLst>
                                            <p:cond delay="0"/>
                                          </p:stCondLst>
                                        </p:cTn>
                                        <p:tgtEl>
                                          <p:spTgt spid="89509"/>
                                        </p:tgtEl>
                                        <p:attrNameLst>
                                          <p:attrName>style.visibility</p:attrName>
                                        </p:attrNameLst>
                                      </p:cBhvr>
                                      <p:to>
                                        <p:strVal val="hidden"/>
                                      </p:to>
                                    </p:set>
                                  </p:childTnLst>
                                </p:cTn>
                              </p:par>
                            </p:childTnLst>
                          </p:cTn>
                        </p:par>
                        <p:par>
                          <p:cTn id="1228" fill="hold">
                            <p:stCondLst>
                              <p:cond delay="19600"/>
                            </p:stCondLst>
                            <p:childTnLst>
                              <p:par>
                                <p:cTn id="1229" presetID="1" presetClass="entr" presetSubtype="0" fill="hold" nodeType="afterEffect">
                                  <p:stCondLst>
                                    <p:cond delay="0"/>
                                  </p:stCondLst>
                                  <p:childTnLst>
                                    <p:set>
                                      <p:cBhvr>
                                        <p:cTn id="1230" dur="1" fill="hold">
                                          <p:stCondLst>
                                            <p:cond delay="0"/>
                                          </p:stCondLst>
                                        </p:cTn>
                                        <p:tgtEl>
                                          <p:spTgt spid="89510"/>
                                        </p:tgtEl>
                                        <p:attrNameLst>
                                          <p:attrName>style.visibility</p:attrName>
                                        </p:attrNameLst>
                                      </p:cBhvr>
                                      <p:to>
                                        <p:strVal val="visible"/>
                                      </p:to>
                                    </p:set>
                                  </p:childTnLst>
                                </p:cTn>
                              </p:par>
                            </p:childTnLst>
                          </p:cTn>
                        </p:par>
                        <p:par>
                          <p:cTn id="1231" fill="hold">
                            <p:stCondLst>
                              <p:cond delay="19700"/>
                            </p:stCondLst>
                            <p:childTnLst>
                              <p:par>
                                <p:cTn id="1232" presetID="1" presetClass="exit" presetSubtype="0" fill="hold" nodeType="afterEffect">
                                  <p:stCondLst>
                                    <p:cond delay="0"/>
                                  </p:stCondLst>
                                  <p:childTnLst>
                                    <p:set>
                                      <p:cBhvr>
                                        <p:cTn id="1233" dur="1" fill="hold">
                                          <p:stCondLst>
                                            <p:cond delay="0"/>
                                          </p:stCondLst>
                                        </p:cTn>
                                        <p:tgtEl>
                                          <p:spTgt spid="89510"/>
                                        </p:tgtEl>
                                        <p:attrNameLst>
                                          <p:attrName>style.visibility</p:attrName>
                                        </p:attrNameLst>
                                      </p:cBhvr>
                                      <p:to>
                                        <p:strVal val="hidden"/>
                                      </p:to>
                                    </p:set>
                                  </p:childTnLst>
                                </p:cTn>
                              </p:par>
                            </p:childTnLst>
                          </p:cTn>
                        </p:par>
                        <p:par>
                          <p:cTn id="1234" fill="hold">
                            <p:stCondLst>
                              <p:cond delay="19700"/>
                            </p:stCondLst>
                            <p:childTnLst>
                              <p:par>
                                <p:cTn id="1235" presetID="1" presetClass="entr" presetSubtype="0" fill="hold" nodeType="afterEffect">
                                  <p:stCondLst>
                                    <p:cond delay="0"/>
                                  </p:stCondLst>
                                  <p:childTnLst>
                                    <p:set>
                                      <p:cBhvr>
                                        <p:cTn id="1236" dur="1" fill="hold">
                                          <p:stCondLst>
                                            <p:cond delay="0"/>
                                          </p:stCondLst>
                                        </p:cTn>
                                        <p:tgtEl>
                                          <p:spTgt spid="89511"/>
                                        </p:tgtEl>
                                        <p:attrNameLst>
                                          <p:attrName>style.visibility</p:attrName>
                                        </p:attrNameLst>
                                      </p:cBhvr>
                                      <p:to>
                                        <p:strVal val="visible"/>
                                      </p:to>
                                    </p:set>
                                  </p:childTnLst>
                                </p:cTn>
                              </p:par>
                            </p:childTnLst>
                          </p:cTn>
                        </p:par>
                        <p:par>
                          <p:cTn id="1237" fill="hold">
                            <p:stCondLst>
                              <p:cond delay="19800"/>
                            </p:stCondLst>
                            <p:childTnLst>
                              <p:par>
                                <p:cTn id="1238" presetID="1" presetClass="exit" presetSubtype="0" fill="hold" nodeType="afterEffect">
                                  <p:stCondLst>
                                    <p:cond delay="0"/>
                                  </p:stCondLst>
                                  <p:childTnLst>
                                    <p:set>
                                      <p:cBhvr>
                                        <p:cTn id="1239" dur="1" fill="hold">
                                          <p:stCondLst>
                                            <p:cond delay="0"/>
                                          </p:stCondLst>
                                        </p:cTn>
                                        <p:tgtEl>
                                          <p:spTgt spid="89511"/>
                                        </p:tgtEl>
                                        <p:attrNameLst>
                                          <p:attrName>style.visibility</p:attrName>
                                        </p:attrNameLst>
                                      </p:cBhvr>
                                      <p:to>
                                        <p:strVal val="hidden"/>
                                      </p:to>
                                    </p:set>
                                  </p:childTnLst>
                                </p:cTn>
                              </p:par>
                            </p:childTnLst>
                          </p:cTn>
                        </p:par>
                        <p:par>
                          <p:cTn id="1240" fill="hold">
                            <p:stCondLst>
                              <p:cond delay="19800"/>
                            </p:stCondLst>
                            <p:childTnLst>
                              <p:par>
                                <p:cTn id="1241" presetID="1" presetClass="entr" presetSubtype="0" fill="hold" nodeType="afterEffect">
                                  <p:stCondLst>
                                    <p:cond delay="0"/>
                                  </p:stCondLst>
                                  <p:childTnLst>
                                    <p:set>
                                      <p:cBhvr>
                                        <p:cTn id="1242" dur="1" fill="hold">
                                          <p:stCondLst>
                                            <p:cond delay="0"/>
                                          </p:stCondLst>
                                        </p:cTn>
                                        <p:tgtEl>
                                          <p:spTgt spid="89512"/>
                                        </p:tgtEl>
                                        <p:attrNameLst>
                                          <p:attrName>style.visibility</p:attrName>
                                        </p:attrNameLst>
                                      </p:cBhvr>
                                      <p:to>
                                        <p:strVal val="visible"/>
                                      </p:to>
                                    </p:set>
                                  </p:childTnLst>
                                </p:cTn>
                              </p:par>
                            </p:childTnLst>
                          </p:cTn>
                        </p:par>
                        <p:par>
                          <p:cTn id="1243" fill="hold">
                            <p:stCondLst>
                              <p:cond delay="19900"/>
                            </p:stCondLst>
                            <p:childTnLst>
                              <p:par>
                                <p:cTn id="1244" presetID="1" presetClass="exit" presetSubtype="0" fill="hold" nodeType="afterEffect">
                                  <p:stCondLst>
                                    <p:cond delay="0"/>
                                  </p:stCondLst>
                                  <p:childTnLst>
                                    <p:set>
                                      <p:cBhvr>
                                        <p:cTn id="1245" dur="1" fill="hold">
                                          <p:stCondLst>
                                            <p:cond delay="0"/>
                                          </p:stCondLst>
                                        </p:cTn>
                                        <p:tgtEl>
                                          <p:spTgt spid="89512"/>
                                        </p:tgtEl>
                                        <p:attrNameLst>
                                          <p:attrName>style.visibility</p:attrName>
                                        </p:attrNameLst>
                                      </p:cBhvr>
                                      <p:to>
                                        <p:strVal val="hidden"/>
                                      </p:to>
                                    </p:set>
                                  </p:childTnLst>
                                </p:cTn>
                              </p:par>
                            </p:childTnLst>
                          </p:cTn>
                        </p:par>
                        <p:par>
                          <p:cTn id="1246" fill="hold">
                            <p:stCondLst>
                              <p:cond delay="19900"/>
                            </p:stCondLst>
                            <p:childTnLst>
                              <p:par>
                                <p:cTn id="1247" presetID="1" presetClass="entr" presetSubtype="0" fill="hold" nodeType="afterEffect">
                                  <p:stCondLst>
                                    <p:cond delay="0"/>
                                  </p:stCondLst>
                                  <p:childTnLst>
                                    <p:set>
                                      <p:cBhvr>
                                        <p:cTn id="1248" dur="1" fill="hold">
                                          <p:stCondLst>
                                            <p:cond delay="0"/>
                                          </p:stCondLst>
                                        </p:cTn>
                                        <p:tgtEl>
                                          <p:spTgt spid="89513"/>
                                        </p:tgtEl>
                                        <p:attrNameLst>
                                          <p:attrName>style.visibility</p:attrName>
                                        </p:attrNameLst>
                                      </p:cBhvr>
                                      <p:to>
                                        <p:strVal val="visible"/>
                                      </p:to>
                                    </p:set>
                                  </p:childTnLst>
                                </p:cTn>
                              </p:par>
                            </p:childTnLst>
                          </p:cTn>
                        </p:par>
                        <p:par>
                          <p:cTn id="1249" fill="hold">
                            <p:stCondLst>
                              <p:cond delay="20000"/>
                            </p:stCondLst>
                            <p:childTnLst>
                              <p:par>
                                <p:cTn id="1250" presetID="1" presetClass="exit" presetSubtype="0" fill="hold" nodeType="afterEffect">
                                  <p:stCondLst>
                                    <p:cond delay="0"/>
                                  </p:stCondLst>
                                  <p:childTnLst>
                                    <p:set>
                                      <p:cBhvr>
                                        <p:cTn id="1251" dur="1" fill="hold">
                                          <p:stCondLst>
                                            <p:cond delay="0"/>
                                          </p:stCondLst>
                                        </p:cTn>
                                        <p:tgtEl>
                                          <p:spTgt spid="89513"/>
                                        </p:tgtEl>
                                        <p:attrNameLst>
                                          <p:attrName>style.visibility</p:attrName>
                                        </p:attrNameLst>
                                      </p:cBhvr>
                                      <p:to>
                                        <p:strVal val="hidden"/>
                                      </p:to>
                                    </p:set>
                                  </p:childTnLst>
                                </p:cTn>
                              </p:par>
                            </p:childTnLst>
                          </p:cTn>
                        </p:par>
                        <p:par>
                          <p:cTn id="1252" fill="hold">
                            <p:stCondLst>
                              <p:cond delay="20000"/>
                            </p:stCondLst>
                            <p:childTnLst>
                              <p:par>
                                <p:cTn id="1253" presetID="1" presetClass="entr" presetSubtype="0" fill="hold" nodeType="afterEffect">
                                  <p:stCondLst>
                                    <p:cond delay="0"/>
                                  </p:stCondLst>
                                  <p:childTnLst>
                                    <p:set>
                                      <p:cBhvr>
                                        <p:cTn id="1254" dur="1" fill="hold">
                                          <p:stCondLst>
                                            <p:cond delay="0"/>
                                          </p:stCondLst>
                                        </p:cTn>
                                        <p:tgtEl>
                                          <p:spTgt spid="89514"/>
                                        </p:tgtEl>
                                        <p:attrNameLst>
                                          <p:attrName>style.visibility</p:attrName>
                                        </p:attrNameLst>
                                      </p:cBhvr>
                                      <p:to>
                                        <p:strVal val="visible"/>
                                      </p:to>
                                    </p:set>
                                  </p:childTnLst>
                                </p:cTn>
                              </p:par>
                            </p:childTnLst>
                          </p:cTn>
                        </p:par>
                        <p:par>
                          <p:cTn id="1255" fill="hold">
                            <p:stCondLst>
                              <p:cond delay="20100"/>
                            </p:stCondLst>
                            <p:childTnLst>
                              <p:par>
                                <p:cTn id="1256" presetID="1" presetClass="exit" presetSubtype="0" fill="hold" nodeType="afterEffect">
                                  <p:stCondLst>
                                    <p:cond delay="0"/>
                                  </p:stCondLst>
                                  <p:childTnLst>
                                    <p:set>
                                      <p:cBhvr>
                                        <p:cTn id="1257" dur="1" fill="hold">
                                          <p:stCondLst>
                                            <p:cond delay="0"/>
                                          </p:stCondLst>
                                        </p:cTn>
                                        <p:tgtEl>
                                          <p:spTgt spid="89514"/>
                                        </p:tgtEl>
                                        <p:attrNameLst>
                                          <p:attrName>style.visibility</p:attrName>
                                        </p:attrNameLst>
                                      </p:cBhvr>
                                      <p:to>
                                        <p:strVal val="hidden"/>
                                      </p:to>
                                    </p:set>
                                  </p:childTnLst>
                                </p:cTn>
                              </p:par>
                            </p:childTnLst>
                          </p:cTn>
                        </p:par>
                        <p:par>
                          <p:cTn id="1258" fill="hold">
                            <p:stCondLst>
                              <p:cond delay="20100"/>
                            </p:stCondLst>
                            <p:childTnLst>
                              <p:par>
                                <p:cTn id="1259" presetID="1" presetClass="entr" presetSubtype="0" fill="hold" nodeType="afterEffect">
                                  <p:stCondLst>
                                    <p:cond delay="0"/>
                                  </p:stCondLst>
                                  <p:childTnLst>
                                    <p:set>
                                      <p:cBhvr>
                                        <p:cTn id="1260" dur="1" fill="hold">
                                          <p:stCondLst>
                                            <p:cond delay="0"/>
                                          </p:stCondLst>
                                        </p:cTn>
                                        <p:tgtEl>
                                          <p:spTgt spid="89515"/>
                                        </p:tgtEl>
                                        <p:attrNameLst>
                                          <p:attrName>style.visibility</p:attrName>
                                        </p:attrNameLst>
                                      </p:cBhvr>
                                      <p:to>
                                        <p:strVal val="visible"/>
                                      </p:to>
                                    </p:set>
                                  </p:childTnLst>
                                </p:cTn>
                              </p:par>
                            </p:childTnLst>
                          </p:cTn>
                        </p:par>
                        <p:par>
                          <p:cTn id="1261" fill="hold">
                            <p:stCondLst>
                              <p:cond delay="20200"/>
                            </p:stCondLst>
                            <p:childTnLst>
                              <p:par>
                                <p:cTn id="1262" presetID="1" presetClass="exit" presetSubtype="0" fill="hold" nodeType="afterEffect">
                                  <p:stCondLst>
                                    <p:cond delay="0"/>
                                  </p:stCondLst>
                                  <p:childTnLst>
                                    <p:set>
                                      <p:cBhvr>
                                        <p:cTn id="1263" dur="1" fill="hold">
                                          <p:stCondLst>
                                            <p:cond delay="0"/>
                                          </p:stCondLst>
                                        </p:cTn>
                                        <p:tgtEl>
                                          <p:spTgt spid="89515"/>
                                        </p:tgtEl>
                                        <p:attrNameLst>
                                          <p:attrName>style.visibility</p:attrName>
                                        </p:attrNameLst>
                                      </p:cBhvr>
                                      <p:to>
                                        <p:strVal val="hidden"/>
                                      </p:to>
                                    </p:set>
                                  </p:childTnLst>
                                </p:cTn>
                              </p:par>
                            </p:childTnLst>
                          </p:cTn>
                        </p:par>
                        <p:par>
                          <p:cTn id="1264" fill="hold">
                            <p:stCondLst>
                              <p:cond delay="20200"/>
                            </p:stCondLst>
                            <p:childTnLst>
                              <p:par>
                                <p:cTn id="1265" presetID="1" presetClass="entr" presetSubtype="0" fill="hold" nodeType="afterEffect">
                                  <p:stCondLst>
                                    <p:cond delay="0"/>
                                  </p:stCondLst>
                                  <p:childTnLst>
                                    <p:set>
                                      <p:cBhvr>
                                        <p:cTn id="1266" dur="1" fill="hold">
                                          <p:stCondLst>
                                            <p:cond delay="0"/>
                                          </p:stCondLst>
                                        </p:cTn>
                                        <p:tgtEl>
                                          <p:spTgt spid="89516"/>
                                        </p:tgtEl>
                                        <p:attrNameLst>
                                          <p:attrName>style.visibility</p:attrName>
                                        </p:attrNameLst>
                                      </p:cBhvr>
                                      <p:to>
                                        <p:strVal val="visible"/>
                                      </p:to>
                                    </p:set>
                                  </p:childTnLst>
                                </p:cTn>
                              </p:par>
                            </p:childTnLst>
                          </p:cTn>
                        </p:par>
                        <p:par>
                          <p:cTn id="1267" fill="hold">
                            <p:stCondLst>
                              <p:cond delay="20300"/>
                            </p:stCondLst>
                            <p:childTnLst>
                              <p:par>
                                <p:cTn id="1268" presetID="1" presetClass="exit" presetSubtype="0" fill="hold" nodeType="afterEffect">
                                  <p:stCondLst>
                                    <p:cond delay="0"/>
                                  </p:stCondLst>
                                  <p:childTnLst>
                                    <p:set>
                                      <p:cBhvr>
                                        <p:cTn id="1269" dur="1" fill="hold">
                                          <p:stCondLst>
                                            <p:cond delay="0"/>
                                          </p:stCondLst>
                                        </p:cTn>
                                        <p:tgtEl>
                                          <p:spTgt spid="89516"/>
                                        </p:tgtEl>
                                        <p:attrNameLst>
                                          <p:attrName>style.visibility</p:attrName>
                                        </p:attrNameLst>
                                      </p:cBhvr>
                                      <p:to>
                                        <p:strVal val="hidden"/>
                                      </p:to>
                                    </p:set>
                                  </p:childTnLst>
                                </p:cTn>
                              </p:par>
                            </p:childTnLst>
                          </p:cTn>
                        </p:par>
                        <p:par>
                          <p:cTn id="1270" fill="hold">
                            <p:stCondLst>
                              <p:cond delay="20300"/>
                            </p:stCondLst>
                            <p:childTnLst>
                              <p:par>
                                <p:cTn id="1271" presetID="1" presetClass="entr" presetSubtype="0" fill="hold" nodeType="afterEffect">
                                  <p:stCondLst>
                                    <p:cond delay="0"/>
                                  </p:stCondLst>
                                  <p:childTnLst>
                                    <p:set>
                                      <p:cBhvr>
                                        <p:cTn id="1272" dur="1" fill="hold">
                                          <p:stCondLst>
                                            <p:cond delay="0"/>
                                          </p:stCondLst>
                                        </p:cTn>
                                        <p:tgtEl>
                                          <p:spTgt spid="89517"/>
                                        </p:tgtEl>
                                        <p:attrNameLst>
                                          <p:attrName>style.visibility</p:attrName>
                                        </p:attrNameLst>
                                      </p:cBhvr>
                                      <p:to>
                                        <p:strVal val="visible"/>
                                      </p:to>
                                    </p:set>
                                  </p:childTnLst>
                                </p:cTn>
                              </p:par>
                            </p:childTnLst>
                          </p:cTn>
                        </p:par>
                        <p:par>
                          <p:cTn id="1273" fill="hold">
                            <p:stCondLst>
                              <p:cond delay="20400"/>
                            </p:stCondLst>
                            <p:childTnLst>
                              <p:par>
                                <p:cTn id="1274" presetID="1" presetClass="exit" presetSubtype="0" fill="hold" nodeType="afterEffect">
                                  <p:stCondLst>
                                    <p:cond delay="0"/>
                                  </p:stCondLst>
                                  <p:childTnLst>
                                    <p:set>
                                      <p:cBhvr>
                                        <p:cTn id="1275" dur="1" fill="hold">
                                          <p:stCondLst>
                                            <p:cond delay="0"/>
                                          </p:stCondLst>
                                        </p:cTn>
                                        <p:tgtEl>
                                          <p:spTgt spid="89517"/>
                                        </p:tgtEl>
                                        <p:attrNameLst>
                                          <p:attrName>style.visibility</p:attrName>
                                        </p:attrNameLst>
                                      </p:cBhvr>
                                      <p:to>
                                        <p:strVal val="hidden"/>
                                      </p:to>
                                    </p:set>
                                  </p:childTnLst>
                                </p:cTn>
                              </p:par>
                            </p:childTnLst>
                          </p:cTn>
                        </p:par>
                        <p:par>
                          <p:cTn id="1276" fill="hold">
                            <p:stCondLst>
                              <p:cond delay="20400"/>
                            </p:stCondLst>
                            <p:childTnLst>
                              <p:par>
                                <p:cTn id="1277" presetID="1" presetClass="entr" presetSubtype="0" fill="hold" nodeType="afterEffect">
                                  <p:stCondLst>
                                    <p:cond delay="0"/>
                                  </p:stCondLst>
                                  <p:childTnLst>
                                    <p:set>
                                      <p:cBhvr>
                                        <p:cTn id="1278" dur="1" fill="hold">
                                          <p:stCondLst>
                                            <p:cond delay="0"/>
                                          </p:stCondLst>
                                        </p:cTn>
                                        <p:tgtEl>
                                          <p:spTgt spid="89518"/>
                                        </p:tgtEl>
                                        <p:attrNameLst>
                                          <p:attrName>style.visibility</p:attrName>
                                        </p:attrNameLst>
                                      </p:cBhvr>
                                      <p:to>
                                        <p:strVal val="visible"/>
                                      </p:to>
                                    </p:set>
                                  </p:childTnLst>
                                </p:cTn>
                              </p:par>
                            </p:childTnLst>
                          </p:cTn>
                        </p:par>
                        <p:par>
                          <p:cTn id="1279" fill="hold">
                            <p:stCondLst>
                              <p:cond delay="20500"/>
                            </p:stCondLst>
                            <p:childTnLst>
                              <p:par>
                                <p:cTn id="1280" presetID="1" presetClass="exit" presetSubtype="0" fill="hold" nodeType="afterEffect">
                                  <p:stCondLst>
                                    <p:cond delay="0"/>
                                  </p:stCondLst>
                                  <p:childTnLst>
                                    <p:set>
                                      <p:cBhvr>
                                        <p:cTn id="1281" dur="1" fill="hold">
                                          <p:stCondLst>
                                            <p:cond delay="0"/>
                                          </p:stCondLst>
                                        </p:cTn>
                                        <p:tgtEl>
                                          <p:spTgt spid="89518"/>
                                        </p:tgtEl>
                                        <p:attrNameLst>
                                          <p:attrName>style.visibility</p:attrName>
                                        </p:attrNameLst>
                                      </p:cBhvr>
                                      <p:to>
                                        <p:strVal val="hidden"/>
                                      </p:to>
                                    </p:set>
                                  </p:childTnLst>
                                </p:cTn>
                              </p:par>
                            </p:childTnLst>
                          </p:cTn>
                        </p:par>
                        <p:par>
                          <p:cTn id="1282" fill="hold">
                            <p:stCondLst>
                              <p:cond delay="20500"/>
                            </p:stCondLst>
                            <p:childTnLst>
                              <p:par>
                                <p:cTn id="1283" presetID="1" presetClass="entr" presetSubtype="0" fill="hold" nodeType="afterEffect">
                                  <p:stCondLst>
                                    <p:cond delay="0"/>
                                  </p:stCondLst>
                                  <p:childTnLst>
                                    <p:set>
                                      <p:cBhvr>
                                        <p:cTn id="1284" dur="1" fill="hold">
                                          <p:stCondLst>
                                            <p:cond delay="0"/>
                                          </p:stCondLst>
                                        </p:cTn>
                                        <p:tgtEl>
                                          <p:spTgt spid="89519"/>
                                        </p:tgtEl>
                                        <p:attrNameLst>
                                          <p:attrName>style.visibility</p:attrName>
                                        </p:attrNameLst>
                                      </p:cBhvr>
                                      <p:to>
                                        <p:strVal val="visible"/>
                                      </p:to>
                                    </p:set>
                                  </p:childTnLst>
                                </p:cTn>
                              </p:par>
                            </p:childTnLst>
                          </p:cTn>
                        </p:par>
                        <p:par>
                          <p:cTn id="1285" fill="hold">
                            <p:stCondLst>
                              <p:cond delay="20600"/>
                            </p:stCondLst>
                            <p:childTnLst>
                              <p:par>
                                <p:cTn id="1286" presetID="1" presetClass="exit" presetSubtype="0" fill="hold" nodeType="afterEffect">
                                  <p:stCondLst>
                                    <p:cond delay="0"/>
                                  </p:stCondLst>
                                  <p:childTnLst>
                                    <p:set>
                                      <p:cBhvr>
                                        <p:cTn id="1287" dur="1" fill="hold">
                                          <p:stCondLst>
                                            <p:cond delay="0"/>
                                          </p:stCondLst>
                                        </p:cTn>
                                        <p:tgtEl>
                                          <p:spTgt spid="89519"/>
                                        </p:tgtEl>
                                        <p:attrNameLst>
                                          <p:attrName>style.visibility</p:attrName>
                                        </p:attrNameLst>
                                      </p:cBhvr>
                                      <p:to>
                                        <p:strVal val="hidden"/>
                                      </p:to>
                                    </p:set>
                                  </p:childTnLst>
                                </p:cTn>
                              </p:par>
                            </p:childTnLst>
                          </p:cTn>
                        </p:par>
                        <p:par>
                          <p:cTn id="1288" fill="hold">
                            <p:stCondLst>
                              <p:cond delay="20600"/>
                            </p:stCondLst>
                            <p:childTnLst>
                              <p:par>
                                <p:cTn id="1289" presetID="1" presetClass="entr" presetSubtype="0" fill="hold" nodeType="afterEffect">
                                  <p:stCondLst>
                                    <p:cond delay="0"/>
                                  </p:stCondLst>
                                  <p:childTnLst>
                                    <p:set>
                                      <p:cBhvr>
                                        <p:cTn id="1290" dur="1" fill="hold">
                                          <p:stCondLst>
                                            <p:cond delay="0"/>
                                          </p:stCondLst>
                                        </p:cTn>
                                        <p:tgtEl>
                                          <p:spTgt spid="89520"/>
                                        </p:tgtEl>
                                        <p:attrNameLst>
                                          <p:attrName>style.visibility</p:attrName>
                                        </p:attrNameLst>
                                      </p:cBhvr>
                                      <p:to>
                                        <p:strVal val="visible"/>
                                      </p:to>
                                    </p:set>
                                  </p:childTnLst>
                                </p:cTn>
                              </p:par>
                            </p:childTnLst>
                          </p:cTn>
                        </p:par>
                        <p:par>
                          <p:cTn id="1291" fill="hold">
                            <p:stCondLst>
                              <p:cond delay="20700"/>
                            </p:stCondLst>
                            <p:childTnLst>
                              <p:par>
                                <p:cTn id="1292" presetID="1" presetClass="exit" presetSubtype="0" fill="hold" nodeType="afterEffect">
                                  <p:stCondLst>
                                    <p:cond delay="0"/>
                                  </p:stCondLst>
                                  <p:childTnLst>
                                    <p:set>
                                      <p:cBhvr>
                                        <p:cTn id="1293" dur="1" fill="hold">
                                          <p:stCondLst>
                                            <p:cond delay="0"/>
                                          </p:stCondLst>
                                        </p:cTn>
                                        <p:tgtEl>
                                          <p:spTgt spid="89520"/>
                                        </p:tgtEl>
                                        <p:attrNameLst>
                                          <p:attrName>style.visibility</p:attrName>
                                        </p:attrNameLst>
                                      </p:cBhvr>
                                      <p:to>
                                        <p:strVal val="hidden"/>
                                      </p:to>
                                    </p:set>
                                  </p:childTnLst>
                                </p:cTn>
                              </p:par>
                            </p:childTnLst>
                          </p:cTn>
                        </p:par>
                        <p:par>
                          <p:cTn id="1294" fill="hold">
                            <p:stCondLst>
                              <p:cond delay="20700"/>
                            </p:stCondLst>
                            <p:childTnLst>
                              <p:par>
                                <p:cTn id="1295" presetID="1" presetClass="entr" presetSubtype="0" fill="hold" nodeType="afterEffect">
                                  <p:stCondLst>
                                    <p:cond delay="0"/>
                                  </p:stCondLst>
                                  <p:childTnLst>
                                    <p:set>
                                      <p:cBhvr>
                                        <p:cTn id="1296" dur="1" fill="hold">
                                          <p:stCondLst>
                                            <p:cond delay="0"/>
                                          </p:stCondLst>
                                        </p:cTn>
                                        <p:tgtEl>
                                          <p:spTgt spid="89521"/>
                                        </p:tgtEl>
                                        <p:attrNameLst>
                                          <p:attrName>style.visibility</p:attrName>
                                        </p:attrNameLst>
                                      </p:cBhvr>
                                      <p:to>
                                        <p:strVal val="visible"/>
                                      </p:to>
                                    </p:set>
                                  </p:childTnLst>
                                </p:cTn>
                              </p:par>
                            </p:childTnLst>
                          </p:cTn>
                        </p:par>
                        <p:par>
                          <p:cTn id="1297" fill="hold">
                            <p:stCondLst>
                              <p:cond delay="20800"/>
                            </p:stCondLst>
                            <p:childTnLst>
                              <p:par>
                                <p:cTn id="1298" presetID="1" presetClass="exit" presetSubtype="0" fill="hold" nodeType="afterEffect">
                                  <p:stCondLst>
                                    <p:cond delay="0"/>
                                  </p:stCondLst>
                                  <p:childTnLst>
                                    <p:set>
                                      <p:cBhvr>
                                        <p:cTn id="1299" dur="1" fill="hold">
                                          <p:stCondLst>
                                            <p:cond delay="0"/>
                                          </p:stCondLst>
                                        </p:cTn>
                                        <p:tgtEl>
                                          <p:spTgt spid="89521"/>
                                        </p:tgtEl>
                                        <p:attrNameLst>
                                          <p:attrName>style.visibility</p:attrName>
                                        </p:attrNameLst>
                                      </p:cBhvr>
                                      <p:to>
                                        <p:strVal val="hidden"/>
                                      </p:to>
                                    </p:set>
                                  </p:childTnLst>
                                </p:cTn>
                              </p:par>
                            </p:childTnLst>
                          </p:cTn>
                        </p:par>
                        <p:par>
                          <p:cTn id="1300" fill="hold">
                            <p:stCondLst>
                              <p:cond delay="20800"/>
                            </p:stCondLst>
                            <p:childTnLst>
                              <p:par>
                                <p:cTn id="1301" presetID="1" presetClass="entr" presetSubtype="0" fill="hold" nodeType="afterEffect">
                                  <p:stCondLst>
                                    <p:cond delay="0"/>
                                  </p:stCondLst>
                                  <p:childTnLst>
                                    <p:set>
                                      <p:cBhvr>
                                        <p:cTn id="1302" dur="1" fill="hold">
                                          <p:stCondLst>
                                            <p:cond delay="0"/>
                                          </p:stCondLst>
                                        </p:cTn>
                                        <p:tgtEl>
                                          <p:spTgt spid="89522"/>
                                        </p:tgtEl>
                                        <p:attrNameLst>
                                          <p:attrName>style.visibility</p:attrName>
                                        </p:attrNameLst>
                                      </p:cBhvr>
                                      <p:to>
                                        <p:strVal val="visible"/>
                                      </p:to>
                                    </p:set>
                                  </p:childTnLst>
                                </p:cTn>
                              </p:par>
                            </p:childTnLst>
                          </p:cTn>
                        </p:par>
                        <p:par>
                          <p:cTn id="1303" fill="hold">
                            <p:stCondLst>
                              <p:cond delay="20900"/>
                            </p:stCondLst>
                            <p:childTnLst>
                              <p:par>
                                <p:cTn id="1304" presetID="1" presetClass="exit" presetSubtype="0" fill="hold" nodeType="afterEffect">
                                  <p:stCondLst>
                                    <p:cond delay="0"/>
                                  </p:stCondLst>
                                  <p:childTnLst>
                                    <p:set>
                                      <p:cBhvr>
                                        <p:cTn id="1305" dur="1" fill="hold">
                                          <p:stCondLst>
                                            <p:cond delay="0"/>
                                          </p:stCondLst>
                                        </p:cTn>
                                        <p:tgtEl>
                                          <p:spTgt spid="89522"/>
                                        </p:tgtEl>
                                        <p:attrNameLst>
                                          <p:attrName>style.visibility</p:attrName>
                                        </p:attrNameLst>
                                      </p:cBhvr>
                                      <p:to>
                                        <p:strVal val="hidden"/>
                                      </p:to>
                                    </p:set>
                                  </p:childTnLst>
                                </p:cTn>
                              </p:par>
                            </p:childTnLst>
                          </p:cTn>
                        </p:par>
                        <p:par>
                          <p:cTn id="1306" fill="hold">
                            <p:stCondLst>
                              <p:cond delay="20900"/>
                            </p:stCondLst>
                            <p:childTnLst>
                              <p:par>
                                <p:cTn id="1307" presetID="1" presetClass="entr" presetSubtype="0" fill="hold" nodeType="afterEffect">
                                  <p:stCondLst>
                                    <p:cond delay="0"/>
                                  </p:stCondLst>
                                  <p:childTnLst>
                                    <p:set>
                                      <p:cBhvr>
                                        <p:cTn id="1308" dur="1" fill="hold">
                                          <p:stCondLst>
                                            <p:cond delay="0"/>
                                          </p:stCondLst>
                                        </p:cTn>
                                        <p:tgtEl>
                                          <p:spTgt spid="89523"/>
                                        </p:tgtEl>
                                        <p:attrNameLst>
                                          <p:attrName>style.visibility</p:attrName>
                                        </p:attrNameLst>
                                      </p:cBhvr>
                                      <p:to>
                                        <p:strVal val="visible"/>
                                      </p:to>
                                    </p:set>
                                  </p:childTnLst>
                                </p:cTn>
                              </p:par>
                            </p:childTnLst>
                          </p:cTn>
                        </p:par>
                        <p:par>
                          <p:cTn id="1309" fill="hold">
                            <p:stCondLst>
                              <p:cond delay="21000"/>
                            </p:stCondLst>
                            <p:childTnLst>
                              <p:par>
                                <p:cTn id="1310" presetID="1" presetClass="exit" presetSubtype="0" fill="hold" nodeType="afterEffect">
                                  <p:stCondLst>
                                    <p:cond delay="0"/>
                                  </p:stCondLst>
                                  <p:childTnLst>
                                    <p:set>
                                      <p:cBhvr>
                                        <p:cTn id="1311" dur="1" fill="hold">
                                          <p:stCondLst>
                                            <p:cond delay="0"/>
                                          </p:stCondLst>
                                        </p:cTn>
                                        <p:tgtEl>
                                          <p:spTgt spid="89523"/>
                                        </p:tgtEl>
                                        <p:attrNameLst>
                                          <p:attrName>style.visibility</p:attrName>
                                        </p:attrNameLst>
                                      </p:cBhvr>
                                      <p:to>
                                        <p:strVal val="hidden"/>
                                      </p:to>
                                    </p:set>
                                  </p:childTnLst>
                                </p:cTn>
                              </p:par>
                            </p:childTnLst>
                          </p:cTn>
                        </p:par>
                        <p:par>
                          <p:cTn id="1312" fill="hold">
                            <p:stCondLst>
                              <p:cond delay="21000"/>
                            </p:stCondLst>
                            <p:childTnLst>
                              <p:par>
                                <p:cTn id="1313" presetID="1" presetClass="entr" presetSubtype="0" fill="hold" nodeType="afterEffect">
                                  <p:stCondLst>
                                    <p:cond delay="0"/>
                                  </p:stCondLst>
                                  <p:childTnLst>
                                    <p:set>
                                      <p:cBhvr>
                                        <p:cTn id="1314" dur="1" fill="hold">
                                          <p:stCondLst>
                                            <p:cond delay="0"/>
                                          </p:stCondLst>
                                        </p:cTn>
                                        <p:tgtEl>
                                          <p:spTgt spid="89524"/>
                                        </p:tgtEl>
                                        <p:attrNameLst>
                                          <p:attrName>style.visibility</p:attrName>
                                        </p:attrNameLst>
                                      </p:cBhvr>
                                      <p:to>
                                        <p:strVal val="visible"/>
                                      </p:to>
                                    </p:set>
                                  </p:childTnLst>
                                </p:cTn>
                              </p:par>
                            </p:childTnLst>
                          </p:cTn>
                        </p:par>
                        <p:par>
                          <p:cTn id="1315" fill="hold">
                            <p:stCondLst>
                              <p:cond delay="21100"/>
                            </p:stCondLst>
                            <p:childTnLst>
                              <p:par>
                                <p:cTn id="1316" presetID="1" presetClass="exit" presetSubtype="0" fill="hold" nodeType="afterEffect">
                                  <p:stCondLst>
                                    <p:cond delay="0"/>
                                  </p:stCondLst>
                                  <p:childTnLst>
                                    <p:set>
                                      <p:cBhvr>
                                        <p:cTn id="1317" dur="1" fill="hold">
                                          <p:stCondLst>
                                            <p:cond delay="0"/>
                                          </p:stCondLst>
                                        </p:cTn>
                                        <p:tgtEl>
                                          <p:spTgt spid="89524"/>
                                        </p:tgtEl>
                                        <p:attrNameLst>
                                          <p:attrName>style.visibility</p:attrName>
                                        </p:attrNameLst>
                                      </p:cBhvr>
                                      <p:to>
                                        <p:strVal val="hidden"/>
                                      </p:to>
                                    </p:set>
                                  </p:childTnLst>
                                </p:cTn>
                              </p:par>
                            </p:childTnLst>
                          </p:cTn>
                        </p:par>
                        <p:par>
                          <p:cTn id="1318" fill="hold">
                            <p:stCondLst>
                              <p:cond delay="21100"/>
                            </p:stCondLst>
                            <p:childTnLst>
                              <p:par>
                                <p:cTn id="1319" presetID="1" presetClass="entr" presetSubtype="0" fill="hold" nodeType="afterEffect">
                                  <p:stCondLst>
                                    <p:cond delay="0"/>
                                  </p:stCondLst>
                                  <p:childTnLst>
                                    <p:set>
                                      <p:cBhvr>
                                        <p:cTn id="1320" dur="1" fill="hold">
                                          <p:stCondLst>
                                            <p:cond delay="0"/>
                                          </p:stCondLst>
                                        </p:cTn>
                                        <p:tgtEl>
                                          <p:spTgt spid="89525"/>
                                        </p:tgtEl>
                                        <p:attrNameLst>
                                          <p:attrName>style.visibility</p:attrName>
                                        </p:attrNameLst>
                                      </p:cBhvr>
                                      <p:to>
                                        <p:strVal val="visible"/>
                                      </p:to>
                                    </p:set>
                                  </p:childTnLst>
                                </p:cTn>
                              </p:par>
                            </p:childTnLst>
                          </p:cTn>
                        </p:par>
                        <p:par>
                          <p:cTn id="1321" fill="hold">
                            <p:stCondLst>
                              <p:cond delay="21200"/>
                            </p:stCondLst>
                            <p:childTnLst>
                              <p:par>
                                <p:cTn id="1322" presetID="1" presetClass="exit" presetSubtype="0" fill="hold" nodeType="afterEffect">
                                  <p:stCondLst>
                                    <p:cond delay="0"/>
                                  </p:stCondLst>
                                  <p:childTnLst>
                                    <p:set>
                                      <p:cBhvr>
                                        <p:cTn id="1323" dur="1" fill="hold">
                                          <p:stCondLst>
                                            <p:cond delay="0"/>
                                          </p:stCondLst>
                                        </p:cTn>
                                        <p:tgtEl>
                                          <p:spTgt spid="89525"/>
                                        </p:tgtEl>
                                        <p:attrNameLst>
                                          <p:attrName>style.visibility</p:attrName>
                                        </p:attrNameLst>
                                      </p:cBhvr>
                                      <p:to>
                                        <p:strVal val="hidden"/>
                                      </p:to>
                                    </p:set>
                                  </p:childTnLst>
                                </p:cTn>
                              </p:par>
                            </p:childTnLst>
                          </p:cTn>
                        </p:par>
                        <p:par>
                          <p:cTn id="1324" fill="hold">
                            <p:stCondLst>
                              <p:cond delay="21200"/>
                            </p:stCondLst>
                            <p:childTnLst>
                              <p:par>
                                <p:cTn id="1325" presetID="1" presetClass="entr" presetSubtype="0" fill="hold" nodeType="afterEffect">
                                  <p:stCondLst>
                                    <p:cond delay="0"/>
                                  </p:stCondLst>
                                  <p:childTnLst>
                                    <p:set>
                                      <p:cBhvr>
                                        <p:cTn id="1326" dur="1" fill="hold">
                                          <p:stCondLst>
                                            <p:cond delay="0"/>
                                          </p:stCondLst>
                                        </p:cTn>
                                        <p:tgtEl>
                                          <p:spTgt spid="89526"/>
                                        </p:tgtEl>
                                        <p:attrNameLst>
                                          <p:attrName>style.visibility</p:attrName>
                                        </p:attrNameLst>
                                      </p:cBhvr>
                                      <p:to>
                                        <p:strVal val="visible"/>
                                      </p:to>
                                    </p:set>
                                  </p:childTnLst>
                                </p:cTn>
                              </p:par>
                            </p:childTnLst>
                          </p:cTn>
                        </p:par>
                        <p:par>
                          <p:cTn id="1327" fill="hold">
                            <p:stCondLst>
                              <p:cond delay="21300"/>
                            </p:stCondLst>
                            <p:childTnLst>
                              <p:par>
                                <p:cTn id="1328" presetID="1" presetClass="exit" presetSubtype="0" fill="hold" nodeType="afterEffect">
                                  <p:stCondLst>
                                    <p:cond delay="0"/>
                                  </p:stCondLst>
                                  <p:childTnLst>
                                    <p:set>
                                      <p:cBhvr>
                                        <p:cTn id="1329" dur="1" fill="hold">
                                          <p:stCondLst>
                                            <p:cond delay="0"/>
                                          </p:stCondLst>
                                        </p:cTn>
                                        <p:tgtEl>
                                          <p:spTgt spid="89526"/>
                                        </p:tgtEl>
                                        <p:attrNameLst>
                                          <p:attrName>style.visibility</p:attrName>
                                        </p:attrNameLst>
                                      </p:cBhvr>
                                      <p:to>
                                        <p:strVal val="hidden"/>
                                      </p:to>
                                    </p:set>
                                  </p:childTnLst>
                                </p:cTn>
                              </p:par>
                            </p:childTnLst>
                          </p:cTn>
                        </p:par>
                        <p:par>
                          <p:cTn id="1330" fill="hold">
                            <p:stCondLst>
                              <p:cond delay="21300"/>
                            </p:stCondLst>
                            <p:childTnLst>
                              <p:par>
                                <p:cTn id="1331" presetID="1" presetClass="entr" presetSubtype="0" fill="hold" nodeType="afterEffect">
                                  <p:stCondLst>
                                    <p:cond delay="0"/>
                                  </p:stCondLst>
                                  <p:childTnLst>
                                    <p:set>
                                      <p:cBhvr>
                                        <p:cTn id="1332" dur="1" fill="hold">
                                          <p:stCondLst>
                                            <p:cond delay="0"/>
                                          </p:stCondLst>
                                        </p:cTn>
                                        <p:tgtEl>
                                          <p:spTgt spid="89527"/>
                                        </p:tgtEl>
                                        <p:attrNameLst>
                                          <p:attrName>style.visibility</p:attrName>
                                        </p:attrNameLst>
                                      </p:cBhvr>
                                      <p:to>
                                        <p:strVal val="visible"/>
                                      </p:to>
                                    </p:set>
                                  </p:childTnLst>
                                </p:cTn>
                              </p:par>
                            </p:childTnLst>
                          </p:cTn>
                        </p:par>
                        <p:par>
                          <p:cTn id="1333" fill="hold">
                            <p:stCondLst>
                              <p:cond delay="21400"/>
                            </p:stCondLst>
                            <p:childTnLst>
                              <p:par>
                                <p:cTn id="1334" presetID="1" presetClass="exit" presetSubtype="0" fill="hold" nodeType="afterEffect">
                                  <p:stCondLst>
                                    <p:cond delay="0"/>
                                  </p:stCondLst>
                                  <p:childTnLst>
                                    <p:set>
                                      <p:cBhvr>
                                        <p:cTn id="1335" dur="1" fill="hold">
                                          <p:stCondLst>
                                            <p:cond delay="0"/>
                                          </p:stCondLst>
                                        </p:cTn>
                                        <p:tgtEl>
                                          <p:spTgt spid="89527"/>
                                        </p:tgtEl>
                                        <p:attrNameLst>
                                          <p:attrName>style.visibility</p:attrName>
                                        </p:attrNameLst>
                                      </p:cBhvr>
                                      <p:to>
                                        <p:strVal val="hidden"/>
                                      </p:to>
                                    </p:set>
                                  </p:childTnLst>
                                </p:cTn>
                              </p:par>
                            </p:childTnLst>
                          </p:cTn>
                        </p:par>
                        <p:par>
                          <p:cTn id="1336" fill="hold">
                            <p:stCondLst>
                              <p:cond delay="21400"/>
                            </p:stCondLst>
                            <p:childTnLst>
                              <p:par>
                                <p:cTn id="1337" presetID="1" presetClass="entr" presetSubtype="0" fill="hold" nodeType="afterEffect">
                                  <p:stCondLst>
                                    <p:cond delay="0"/>
                                  </p:stCondLst>
                                  <p:childTnLst>
                                    <p:set>
                                      <p:cBhvr>
                                        <p:cTn id="1338" dur="1" fill="hold">
                                          <p:stCondLst>
                                            <p:cond delay="0"/>
                                          </p:stCondLst>
                                        </p:cTn>
                                        <p:tgtEl>
                                          <p:spTgt spid="89528"/>
                                        </p:tgtEl>
                                        <p:attrNameLst>
                                          <p:attrName>style.visibility</p:attrName>
                                        </p:attrNameLst>
                                      </p:cBhvr>
                                      <p:to>
                                        <p:strVal val="visible"/>
                                      </p:to>
                                    </p:set>
                                  </p:childTnLst>
                                </p:cTn>
                              </p:par>
                            </p:childTnLst>
                          </p:cTn>
                        </p:par>
                        <p:par>
                          <p:cTn id="1339" fill="hold">
                            <p:stCondLst>
                              <p:cond delay="21500"/>
                            </p:stCondLst>
                            <p:childTnLst>
                              <p:par>
                                <p:cTn id="1340" presetID="1" presetClass="exit" presetSubtype="0" fill="hold" nodeType="afterEffect">
                                  <p:stCondLst>
                                    <p:cond delay="0"/>
                                  </p:stCondLst>
                                  <p:childTnLst>
                                    <p:set>
                                      <p:cBhvr>
                                        <p:cTn id="1341" dur="1" fill="hold">
                                          <p:stCondLst>
                                            <p:cond delay="0"/>
                                          </p:stCondLst>
                                        </p:cTn>
                                        <p:tgtEl>
                                          <p:spTgt spid="89528"/>
                                        </p:tgtEl>
                                        <p:attrNameLst>
                                          <p:attrName>style.visibility</p:attrName>
                                        </p:attrNameLst>
                                      </p:cBhvr>
                                      <p:to>
                                        <p:strVal val="hidden"/>
                                      </p:to>
                                    </p:set>
                                  </p:childTnLst>
                                </p:cTn>
                              </p:par>
                            </p:childTnLst>
                          </p:cTn>
                        </p:par>
                        <p:par>
                          <p:cTn id="1342" fill="hold">
                            <p:stCondLst>
                              <p:cond delay="21500"/>
                            </p:stCondLst>
                            <p:childTnLst>
                              <p:par>
                                <p:cTn id="1343" presetID="1" presetClass="entr" presetSubtype="0" fill="hold" nodeType="afterEffect">
                                  <p:stCondLst>
                                    <p:cond delay="0"/>
                                  </p:stCondLst>
                                  <p:childTnLst>
                                    <p:set>
                                      <p:cBhvr>
                                        <p:cTn id="1344" dur="1" fill="hold">
                                          <p:stCondLst>
                                            <p:cond delay="0"/>
                                          </p:stCondLst>
                                        </p:cTn>
                                        <p:tgtEl>
                                          <p:spTgt spid="89529"/>
                                        </p:tgtEl>
                                        <p:attrNameLst>
                                          <p:attrName>style.visibility</p:attrName>
                                        </p:attrNameLst>
                                      </p:cBhvr>
                                      <p:to>
                                        <p:strVal val="visible"/>
                                      </p:to>
                                    </p:set>
                                  </p:childTnLst>
                                </p:cTn>
                              </p:par>
                            </p:childTnLst>
                          </p:cTn>
                        </p:par>
                        <p:par>
                          <p:cTn id="1345" fill="hold">
                            <p:stCondLst>
                              <p:cond delay="21600"/>
                            </p:stCondLst>
                            <p:childTnLst>
                              <p:par>
                                <p:cTn id="1346" presetID="1" presetClass="exit" presetSubtype="0" fill="hold" nodeType="afterEffect">
                                  <p:stCondLst>
                                    <p:cond delay="0"/>
                                  </p:stCondLst>
                                  <p:childTnLst>
                                    <p:set>
                                      <p:cBhvr>
                                        <p:cTn id="1347" dur="1" fill="hold">
                                          <p:stCondLst>
                                            <p:cond delay="0"/>
                                          </p:stCondLst>
                                        </p:cTn>
                                        <p:tgtEl>
                                          <p:spTgt spid="89529"/>
                                        </p:tgtEl>
                                        <p:attrNameLst>
                                          <p:attrName>style.visibility</p:attrName>
                                        </p:attrNameLst>
                                      </p:cBhvr>
                                      <p:to>
                                        <p:strVal val="hidden"/>
                                      </p:to>
                                    </p:set>
                                  </p:childTnLst>
                                </p:cTn>
                              </p:par>
                            </p:childTnLst>
                          </p:cTn>
                        </p:par>
                        <p:par>
                          <p:cTn id="1348" fill="hold">
                            <p:stCondLst>
                              <p:cond delay="21600"/>
                            </p:stCondLst>
                            <p:childTnLst>
                              <p:par>
                                <p:cTn id="1349" presetID="1" presetClass="entr" presetSubtype="0" fill="hold" nodeType="afterEffect">
                                  <p:stCondLst>
                                    <p:cond delay="0"/>
                                  </p:stCondLst>
                                  <p:childTnLst>
                                    <p:set>
                                      <p:cBhvr>
                                        <p:cTn id="1350" dur="1" fill="hold">
                                          <p:stCondLst>
                                            <p:cond delay="0"/>
                                          </p:stCondLst>
                                        </p:cTn>
                                        <p:tgtEl>
                                          <p:spTgt spid="89530"/>
                                        </p:tgtEl>
                                        <p:attrNameLst>
                                          <p:attrName>style.visibility</p:attrName>
                                        </p:attrNameLst>
                                      </p:cBhvr>
                                      <p:to>
                                        <p:strVal val="visible"/>
                                      </p:to>
                                    </p:set>
                                  </p:childTnLst>
                                </p:cTn>
                              </p:par>
                            </p:childTnLst>
                          </p:cTn>
                        </p:par>
                        <p:par>
                          <p:cTn id="1351" fill="hold">
                            <p:stCondLst>
                              <p:cond delay="21700"/>
                            </p:stCondLst>
                            <p:childTnLst>
                              <p:par>
                                <p:cTn id="1352" presetID="1" presetClass="exit" presetSubtype="0" fill="hold" nodeType="afterEffect">
                                  <p:stCondLst>
                                    <p:cond delay="0"/>
                                  </p:stCondLst>
                                  <p:childTnLst>
                                    <p:set>
                                      <p:cBhvr>
                                        <p:cTn id="1353" dur="1" fill="hold">
                                          <p:stCondLst>
                                            <p:cond delay="0"/>
                                          </p:stCondLst>
                                        </p:cTn>
                                        <p:tgtEl>
                                          <p:spTgt spid="89530"/>
                                        </p:tgtEl>
                                        <p:attrNameLst>
                                          <p:attrName>style.visibility</p:attrName>
                                        </p:attrNameLst>
                                      </p:cBhvr>
                                      <p:to>
                                        <p:strVal val="hidden"/>
                                      </p:to>
                                    </p:set>
                                  </p:childTnLst>
                                </p:cTn>
                              </p:par>
                            </p:childTnLst>
                          </p:cTn>
                        </p:par>
                        <p:par>
                          <p:cTn id="1354" fill="hold">
                            <p:stCondLst>
                              <p:cond delay="21700"/>
                            </p:stCondLst>
                            <p:childTnLst>
                              <p:par>
                                <p:cTn id="1355" presetID="1" presetClass="entr" presetSubtype="0" fill="hold" nodeType="afterEffect">
                                  <p:stCondLst>
                                    <p:cond delay="0"/>
                                  </p:stCondLst>
                                  <p:childTnLst>
                                    <p:set>
                                      <p:cBhvr>
                                        <p:cTn id="1356" dur="1" fill="hold">
                                          <p:stCondLst>
                                            <p:cond delay="0"/>
                                          </p:stCondLst>
                                        </p:cTn>
                                        <p:tgtEl>
                                          <p:spTgt spid="89531"/>
                                        </p:tgtEl>
                                        <p:attrNameLst>
                                          <p:attrName>style.visibility</p:attrName>
                                        </p:attrNameLst>
                                      </p:cBhvr>
                                      <p:to>
                                        <p:strVal val="visible"/>
                                      </p:to>
                                    </p:set>
                                  </p:childTnLst>
                                </p:cTn>
                              </p:par>
                            </p:childTnLst>
                          </p:cTn>
                        </p:par>
                        <p:par>
                          <p:cTn id="1357" fill="hold">
                            <p:stCondLst>
                              <p:cond delay="21800"/>
                            </p:stCondLst>
                            <p:childTnLst>
                              <p:par>
                                <p:cTn id="1358" presetID="1" presetClass="exit" presetSubtype="0" fill="hold" nodeType="afterEffect">
                                  <p:stCondLst>
                                    <p:cond delay="0"/>
                                  </p:stCondLst>
                                  <p:childTnLst>
                                    <p:set>
                                      <p:cBhvr>
                                        <p:cTn id="1359" dur="1" fill="hold">
                                          <p:stCondLst>
                                            <p:cond delay="0"/>
                                          </p:stCondLst>
                                        </p:cTn>
                                        <p:tgtEl>
                                          <p:spTgt spid="89531"/>
                                        </p:tgtEl>
                                        <p:attrNameLst>
                                          <p:attrName>style.visibility</p:attrName>
                                        </p:attrNameLst>
                                      </p:cBhvr>
                                      <p:to>
                                        <p:strVal val="hidden"/>
                                      </p:to>
                                    </p:set>
                                  </p:childTnLst>
                                </p:cTn>
                              </p:par>
                            </p:childTnLst>
                          </p:cTn>
                        </p:par>
                        <p:par>
                          <p:cTn id="1360" fill="hold">
                            <p:stCondLst>
                              <p:cond delay="21800"/>
                            </p:stCondLst>
                            <p:childTnLst>
                              <p:par>
                                <p:cTn id="1361" presetID="1" presetClass="entr" presetSubtype="0" fill="hold" nodeType="afterEffect">
                                  <p:stCondLst>
                                    <p:cond delay="0"/>
                                  </p:stCondLst>
                                  <p:childTnLst>
                                    <p:set>
                                      <p:cBhvr>
                                        <p:cTn id="1362" dur="1" fill="hold">
                                          <p:stCondLst>
                                            <p:cond delay="0"/>
                                          </p:stCondLst>
                                        </p:cTn>
                                        <p:tgtEl>
                                          <p:spTgt spid="89532"/>
                                        </p:tgtEl>
                                        <p:attrNameLst>
                                          <p:attrName>style.visibility</p:attrName>
                                        </p:attrNameLst>
                                      </p:cBhvr>
                                      <p:to>
                                        <p:strVal val="visible"/>
                                      </p:to>
                                    </p:set>
                                  </p:childTnLst>
                                </p:cTn>
                              </p:par>
                            </p:childTnLst>
                          </p:cTn>
                        </p:par>
                        <p:par>
                          <p:cTn id="1363" fill="hold">
                            <p:stCondLst>
                              <p:cond delay="21900"/>
                            </p:stCondLst>
                            <p:childTnLst>
                              <p:par>
                                <p:cTn id="1364" presetID="1" presetClass="exit" presetSubtype="0" fill="hold" nodeType="afterEffect">
                                  <p:stCondLst>
                                    <p:cond delay="0"/>
                                  </p:stCondLst>
                                  <p:childTnLst>
                                    <p:set>
                                      <p:cBhvr>
                                        <p:cTn id="1365" dur="1" fill="hold">
                                          <p:stCondLst>
                                            <p:cond delay="0"/>
                                          </p:stCondLst>
                                        </p:cTn>
                                        <p:tgtEl>
                                          <p:spTgt spid="89532"/>
                                        </p:tgtEl>
                                        <p:attrNameLst>
                                          <p:attrName>style.visibility</p:attrName>
                                        </p:attrNameLst>
                                      </p:cBhvr>
                                      <p:to>
                                        <p:strVal val="hidden"/>
                                      </p:to>
                                    </p:set>
                                  </p:childTnLst>
                                </p:cTn>
                              </p:par>
                            </p:childTnLst>
                          </p:cTn>
                        </p:par>
                        <p:par>
                          <p:cTn id="1366" fill="hold">
                            <p:stCondLst>
                              <p:cond delay="21900"/>
                            </p:stCondLst>
                            <p:childTnLst>
                              <p:par>
                                <p:cTn id="1367" presetID="1" presetClass="entr" presetSubtype="0" fill="hold" nodeType="afterEffect">
                                  <p:stCondLst>
                                    <p:cond delay="0"/>
                                  </p:stCondLst>
                                  <p:childTnLst>
                                    <p:set>
                                      <p:cBhvr>
                                        <p:cTn id="1368" dur="1" fill="hold">
                                          <p:stCondLst>
                                            <p:cond delay="0"/>
                                          </p:stCondLst>
                                        </p:cTn>
                                        <p:tgtEl>
                                          <p:spTgt spid="89533"/>
                                        </p:tgtEl>
                                        <p:attrNameLst>
                                          <p:attrName>style.visibility</p:attrName>
                                        </p:attrNameLst>
                                      </p:cBhvr>
                                      <p:to>
                                        <p:strVal val="visible"/>
                                      </p:to>
                                    </p:set>
                                  </p:childTnLst>
                                </p:cTn>
                              </p:par>
                            </p:childTnLst>
                          </p:cTn>
                        </p:par>
                        <p:par>
                          <p:cTn id="1369" fill="hold">
                            <p:stCondLst>
                              <p:cond delay="22000"/>
                            </p:stCondLst>
                            <p:childTnLst>
                              <p:par>
                                <p:cTn id="1370" presetID="1" presetClass="exit" presetSubtype="0" fill="hold" nodeType="afterEffect">
                                  <p:stCondLst>
                                    <p:cond delay="0"/>
                                  </p:stCondLst>
                                  <p:childTnLst>
                                    <p:set>
                                      <p:cBhvr>
                                        <p:cTn id="1371" dur="1" fill="hold">
                                          <p:stCondLst>
                                            <p:cond delay="0"/>
                                          </p:stCondLst>
                                        </p:cTn>
                                        <p:tgtEl>
                                          <p:spTgt spid="89533"/>
                                        </p:tgtEl>
                                        <p:attrNameLst>
                                          <p:attrName>style.visibility</p:attrName>
                                        </p:attrNameLst>
                                      </p:cBhvr>
                                      <p:to>
                                        <p:strVal val="hidden"/>
                                      </p:to>
                                    </p:set>
                                  </p:childTnLst>
                                </p:cTn>
                              </p:par>
                            </p:childTnLst>
                          </p:cTn>
                        </p:par>
                        <p:par>
                          <p:cTn id="1372" fill="hold">
                            <p:stCondLst>
                              <p:cond delay="22000"/>
                            </p:stCondLst>
                            <p:childTnLst>
                              <p:par>
                                <p:cTn id="1373" presetID="1" presetClass="entr" presetSubtype="0" fill="hold" nodeType="afterEffect">
                                  <p:stCondLst>
                                    <p:cond delay="0"/>
                                  </p:stCondLst>
                                  <p:childTnLst>
                                    <p:set>
                                      <p:cBhvr>
                                        <p:cTn id="1374" dur="1" fill="hold">
                                          <p:stCondLst>
                                            <p:cond delay="0"/>
                                          </p:stCondLst>
                                        </p:cTn>
                                        <p:tgtEl>
                                          <p:spTgt spid="89534"/>
                                        </p:tgtEl>
                                        <p:attrNameLst>
                                          <p:attrName>style.visibility</p:attrName>
                                        </p:attrNameLst>
                                      </p:cBhvr>
                                      <p:to>
                                        <p:strVal val="visible"/>
                                      </p:to>
                                    </p:set>
                                  </p:childTnLst>
                                </p:cTn>
                              </p:par>
                            </p:childTnLst>
                          </p:cTn>
                        </p:par>
                        <p:par>
                          <p:cTn id="1375" fill="hold">
                            <p:stCondLst>
                              <p:cond delay="22100"/>
                            </p:stCondLst>
                            <p:childTnLst>
                              <p:par>
                                <p:cTn id="1376" presetID="1" presetClass="exit" presetSubtype="0" fill="hold" nodeType="afterEffect">
                                  <p:stCondLst>
                                    <p:cond delay="0"/>
                                  </p:stCondLst>
                                  <p:childTnLst>
                                    <p:set>
                                      <p:cBhvr>
                                        <p:cTn id="1377" dur="1" fill="hold">
                                          <p:stCondLst>
                                            <p:cond delay="0"/>
                                          </p:stCondLst>
                                        </p:cTn>
                                        <p:tgtEl>
                                          <p:spTgt spid="89534"/>
                                        </p:tgtEl>
                                        <p:attrNameLst>
                                          <p:attrName>style.visibility</p:attrName>
                                        </p:attrNameLst>
                                      </p:cBhvr>
                                      <p:to>
                                        <p:strVal val="hidden"/>
                                      </p:to>
                                    </p:set>
                                  </p:childTnLst>
                                </p:cTn>
                              </p:par>
                            </p:childTnLst>
                          </p:cTn>
                        </p:par>
                        <p:par>
                          <p:cTn id="1378" fill="hold">
                            <p:stCondLst>
                              <p:cond delay="22100"/>
                            </p:stCondLst>
                            <p:childTnLst>
                              <p:par>
                                <p:cTn id="1379" presetID="1" presetClass="entr" presetSubtype="0" fill="hold" nodeType="afterEffect">
                                  <p:stCondLst>
                                    <p:cond delay="0"/>
                                  </p:stCondLst>
                                  <p:childTnLst>
                                    <p:set>
                                      <p:cBhvr>
                                        <p:cTn id="1380" dur="1" fill="hold">
                                          <p:stCondLst>
                                            <p:cond delay="0"/>
                                          </p:stCondLst>
                                        </p:cTn>
                                        <p:tgtEl>
                                          <p:spTgt spid="89535"/>
                                        </p:tgtEl>
                                        <p:attrNameLst>
                                          <p:attrName>style.visibility</p:attrName>
                                        </p:attrNameLst>
                                      </p:cBhvr>
                                      <p:to>
                                        <p:strVal val="visible"/>
                                      </p:to>
                                    </p:set>
                                  </p:childTnLst>
                                </p:cTn>
                              </p:par>
                            </p:childTnLst>
                          </p:cTn>
                        </p:par>
                        <p:par>
                          <p:cTn id="1381" fill="hold">
                            <p:stCondLst>
                              <p:cond delay="22200"/>
                            </p:stCondLst>
                            <p:childTnLst>
                              <p:par>
                                <p:cTn id="1382" presetID="1" presetClass="exit" presetSubtype="0" fill="hold" nodeType="afterEffect">
                                  <p:stCondLst>
                                    <p:cond delay="0"/>
                                  </p:stCondLst>
                                  <p:childTnLst>
                                    <p:set>
                                      <p:cBhvr>
                                        <p:cTn id="1383" dur="1" fill="hold">
                                          <p:stCondLst>
                                            <p:cond delay="0"/>
                                          </p:stCondLst>
                                        </p:cTn>
                                        <p:tgtEl>
                                          <p:spTgt spid="89535"/>
                                        </p:tgtEl>
                                        <p:attrNameLst>
                                          <p:attrName>style.visibility</p:attrName>
                                        </p:attrNameLst>
                                      </p:cBhvr>
                                      <p:to>
                                        <p:strVal val="hidden"/>
                                      </p:to>
                                    </p:set>
                                  </p:childTnLst>
                                </p:cTn>
                              </p:par>
                            </p:childTnLst>
                          </p:cTn>
                        </p:par>
                        <p:par>
                          <p:cTn id="1384" fill="hold">
                            <p:stCondLst>
                              <p:cond delay="22200"/>
                            </p:stCondLst>
                            <p:childTnLst>
                              <p:par>
                                <p:cTn id="1385" presetID="1" presetClass="entr" presetSubtype="0" fill="hold" nodeType="afterEffect">
                                  <p:stCondLst>
                                    <p:cond delay="0"/>
                                  </p:stCondLst>
                                  <p:childTnLst>
                                    <p:set>
                                      <p:cBhvr>
                                        <p:cTn id="1386" dur="1" fill="hold">
                                          <p:stCondLst>
                                            <p:cond delay="0"/>
                                          </p:stCondLst>
                                        </p:cTn>
                                        <p:tgtEl>
                                          <p:spTgt spid="89536"/>
                                        </p:tgtEl>
                                        <p:attrNameLst>
                                          <p:attrName>style.visibility</p:attrName>
                                        </p:attrNameLst>
                                      </p:cBhvr>
                                      <p:to>
                                        <p:strVal val="visible"/>
                                      </p:to>
                                    </p:set>
                                  </p:childTnLst>
                                </p:cTn>
                              </p:par>
                            </p:childTnLst>
                          </p:cTn>
                        </p:par>
                        <p:par>
                          <p:cTn id="1387" fill="hold">
                            <p:stCondLst>
                              <p:cond delay="22300"/>
                            </p:stCondLst>
                            <p:childTnLst>
                              <p:par>
                                <p:cTn id="1388" presetID="1" presetClass="exit" presetSubtype="0" fill="hold" nodeType="afterEffect">
                                  <p:stCondLst>
                                    <p:cond delay="0"/>
                                  </p:stCondLst>
                                  <p:childTnLst>
                                    <p:set>
                                      <p:cBhvr>
                                        <p:cTn id="1389" dur="1" fill="hold">
                                          <p:stCondLst>
                                            <p:cond delay="0"/>
                                          </p:stCondLst>
                                        </p:cTn>
                                        <p:tgtEl>
                                          <p:spTgt spid="89536"/>
                                        </p:tgtEl>
                                        <p:attrNameLst>
                                          <p:attrName>style.visibility</p:attrName>
                                        </p:attrNameLst>
                                      </p:cBhvr>
                                      <p:to>
                                        <p:strVal val="hidden"/>
                                      </p:to>
                                    </p:set>
                                  </p:childTnLst>
                                </p:cTn>
                              </p:par>
                            </p:childTnLst>
                          </p:cTn>
                        </p:par>
                        <p:par>
                          <p:cTn id="1390" fill="hold">
                            <p:stCondLst>
                              <p:cond delay="22300"/>
                            </p:stCondLst>
                            <p:childTnLst>
                              <p:par>
                                <p:cTn id="1391" presetID="1" presetClass="entr" presetSubtype="0" fill="hold" nodeType="afterEffect">
                                  <p:stCondLst>
                                    <p:cond delay="0"/>
                                  </p:stCondLst>
                                  <p:childTnLst>
                                    <p:set>
                                      <p:cBhvr>
                                        <p:cTn id="1392" dur="1" fill="hold">
                                          <p:stCondLst>
                                            <p:cond delay="0"/>
                                          </p:stCondLst>
                                        </p:cTn>
                                        <p:tgtEl>
                                          <p:spTgt spid="89537"/>
                                        </p:tgtEl>
                                        <p:attrNameLst>
                                          <p:attrName>style.visibility</p:attrName>
                                        </p:attrNameLst>
                                      </p:cBhvr>
                                      <p:to>
                                        <p:strVal val="visible"/>
                                      </p:to>
                                    </p:set>
                                  </p:childTnLst>
                                </p:cTn>
                              </p:par>
                            </p:childTnLst>
                          </p:cTn>
                        </p:par>
                        <p:par>
                          <p:cTn id="1393" fill="hold">
                            <p:stCondLst>
                              <p:cond delay="22400"/>
                            </p:stCondLst>
                            <p:childTnLst>
                              <p:par>
                                <p:cTn id="1394" presetID="1" presetClass="exit" presetSubtype="0" fill="hold" nodeType="afterEffect">
                                  <p:stCondLst>
                                    <p:cond delay="0"/>
                                  </p:stCondLst>
                                  <p:childTnLst>
                                    <p:set>
                                      <p:cBhvr>
                                        <p:cTn id="1395" dur="1" fill="hold">
                                          <p:stCondLst>
                                            <p:cond delay="0"/>
                                          </p:stCondLst>
                                        </p:cTn>
                                        <p:tgtEl>
                                          <p:spTgt spid="89537"/>
                                        </p:tgtEl>
                                        <p:attrNameLst>
                                          <p:attrName>style.visibility</p:attrName>
                                        </p:attrNameLst>
                                      </p:cBhvr>
                                      <p:to>
                                        <p:strVal val="hidden"/>
                                      </p:to>
                                    </p:set>
                                  </p:childTnLst>
                                </p:cTn>
                              </p:par>
                            </p:childTnLst>
                          </p:cTn>
                        </p:par>
                        <p:par>
                          <p:cTn id="1396" fill="hold">
                            <p:stCondLst>
                              <p:cond delay="22400"/>
                            </p:stCondLst>
                            <p:childTnLst>
                              <p:par>
                                <p:cTn id="1397" presetID="1" presetClass="entr" presetSubtype="0" fill="hold" nodeType="afterEffect">
                                  <p:stCondLst>
                                    <p:cond delay="0"/>
                                  </p:stCondLst>
                                  <p:childTnLst>
                                    <p:set>
                                      <p:cBhvr>
                                        <p:cTn id="1398" dur="1" fill="hold">
                                          <p:stCondLst>
                                            <p:cond delay="0"/>
                                          </p:stCondLst>
                                        </p:cTn>
                                        <p:tgtEl>
                                          <p:spTgt spid="89538"/>
                                        </p:tgtEl>
                                        <p:attrNameLst>
                                          <p:attrName>style.visibility</p:attrName>
                                        </p:attrNameLst>
                                      </p:cBhvr>
                                      <p:to>
                                        <p:strVal val="visible"/>
                                      </p:to>
                                    </p:set>
                                  </p:childTnLst>
                                </p:cTn>
                              </p:par>
                            </p:childTnLst>
                          </p:cTn>
                        </p:par>
                        <p:par>
                          <p:cTn id="1399" fill="hold">
                            <p:stCondLst>
                              <p:cond delay="22500"/>
                            </p:stCondLst>
                            <p:childTnLst>
                              <p:par>
                                <p:cTn id="1400" presetID="1" presetClass="exit" presetSubtype="0" fill="hold" nodeType="afterEffect">
                                  <p:stCondLst>
                                    <p:cond delay="0"/>
                                  </p:stCondLst>
                                  <p:childTnLst>
                                    <p:set>
                                      <p:cBhvr>
                                        <p:cTn id="1401" dur="1" fill="hold">
                                          <p:stCondLst>
                                            <p:cond delay="0"/>
                                          </p:stCondLst>
                                        </p:cTn>
                                        <p:tgtEl>
                                          <p:spTgt spid="89538"/>
                                        </p:tgtEl>
                                        <p:attrNameLst>
                                          <p:attrName>style.visibility</p:attrName>
                                        </p:attrNameLst>
                                      </p:cBhvr>
                                      <p:to>
                                        <p:strVal val="hidden"/>
                                      </p:to>
                                    </p:set>
                                  </p:childTnLst>
                                </p:cTn>
                              </p:par>
                            </p:childTnLst>
                          </p:cTn>
                        </p:par>
                        <p:par>
                          <p:cTn id="1402" fill="hold">
                            <p:stCondLst>
                              <p:cond delay="22500"/>
                            </p:stCondLst>
                            <p:childTnLst>
                              <p:par>
                                <p:cTn id="1403" presetID="1" presetClass="entr" presetSubtype="0" fill="hold" nodeType="afterEffect">
                                  <p:stCondLst>
                                    <p:cond delay="0"/>
                                  </p:stCondLst>
                                  <p:childTnLst>
                                    <p:set>
                                      <p:cBhvr>
                                        <p:cTn id="1404" dur="1" fill="hold">
                                          <p:stCondLst>
                                            <p:cond delay="0"/>
                                          </p:stCondLst>
                                        </p:cTn>
                                        <p:tgtEl>
                                          <p:spTgt spid="89539"/>
                                        </p:tgtEl>
                                        <p:attrNameLst>
                                          <p:attrName>style.visibility</p:attrName>
                                        </p:attrNameLst>
                                      </p:cBhvr>
                                      <p:to>
                                        <p:strVal val="visible"/>
                                      </p:to>
                                    </p:set>
                                  </p:childTnLst>
                                </p:cTn>
                              </p:par>
                            </p:childTnLst>
                          </p:cTn>
                        </p:par>
                        <p:par>
                          <p:cTn id="1405" fill="hold">
                            <p:stCondLst>
                              <p:cond delay="22600"/>
                            </p:stCondLst>
                            <p:childTnLst>
                              <p:par>
                                <p:cTn id="1406" presetID="1" presetClass="exit" presetSubtype="0" fill="hold" nodeType="afterEffect">
                                  <p:stCondLst>
                                    <p:cond delay="0"/>
                                  </p:stCondLst>
                                  <p:childTnLst>
                                    <p:set>
                                      <p:cBhvr>
                                        <p:cTn id="1407" dur="1" fill="hold">
                                          <p:stCondLst>
                                            <p:cond delay="0"/>
                                          </p:stCondLst>
                                        </p:cTn>
                                        <p:tgtEl>
                                          <p:spTgt spid="89539"/>
                                        </p:tgtEl>
                                        <p:attrNameLst>
                                          <p:attrName>style.visibility</p:attrName>
                                        </p:attrNameLst>
                                      </p:cBhvr>
                                      <p:to>
                                        <p:strVal val="hidden"/>
                                      </p:to>
                                    </p:set>
                                  </p:childTnLst>
                                </p:cTn>
                              </p:par>
                            </p:childTnLst>
                          </p:cTn>
                        </p:par>
                        <p:par>
                          <p:cTn id="1408" fill="hold">
                            <p:stCondLst>
                              <p:cond delay="22600"/>
                            </p:stCondLst>
                            <p:childTnLst>
                              <p:par>
                                <p:cTn id="1409" presetID="1" presetClass="entr" presetSubtype="0" fill="hold" nodeType="afterEffect">
                                  <p:stCondLst>
                                    <p:cond delay="0"/>
                                  </p:stCondLst>
                                  <p:childTnLst>
                                    <p:set>
                                      <p:cBhvr>
                                        <p:cTn id="1410" dur="1" fill="hold">
                                          <p:stCondLst>
                                            <p:cond delay="0"/>
                                          </p:stCondLst>
                                        </p:cTn>
                                        <p:tgtEl>
                                          <p:spTgt spid="89540"/>
                                        </p:tgtEl>
                                        <p:attrNameLst>
                                          <p:attrName>style.visibility</p:attrName>
                                        </p:attrNameLst>
                                      </p:cBhvr>
                                      <p:to>
                                        <p:strVal val="visible"/>
                                      </p:to>
                                    </p:set>
                                  </p:childTnLst>
                                </p:cTn>
                              </p:par>
                            </p:childTnLst>
                          </p:cTn>
                        </p:par>
                        <p:par>
                          <p:cTn id="1411" fill="hold">
                            <p:stCondLst>
                              <p:cond delay="22700"/>
                            </p:stCondLst>
                            <p:childTnLst>
                              <p:par>
                                <p:cTn id="1412" presetID="1" presetClass="exit" presetSubtype="0" fill="hold" nodeType="afterEffect">
                                  <p:stCondLst>
                                    <p:cond delay="0"/>
                                  </p:stCondLst>
                                  <p:childTnLst>
                                    <p:set>
                                      <p:cBhvr>
                                        <p:cTn id="1413" dur="1" fill="hold">
                                          <p:stCondLst>
                                            <p:cond delay="0"/>
                                          </p:stCondLst>
                                        </p:cTn>
                                        <p:tgtEl>
                                          <p:spTgt spid="89540"/>
                                        </p:tgtEl>
                                        <p:attrNameLst>
                                          <p:attrName>style.visibility</p:attrName>
                                        </p:attrNameLst>
                                      </p:cBhvr>
                                      <p:to>
                                        <p:strVal val="hidden"/>
                                      </p:to>
                                    </p:set>
                                  </p:childTnLst>
                                </p:cTn>
                              </p:par>
                            </p:childTnLst>
                          </p:cTn>
                        </p:par>
                        <p:par>
                          <p:cTn id="1414" fill="hold">
                            <p:stCondLst>
                              <p:cond delay="22700"/>
                            </p:stCondLst>
                            <p:childTnLst>
                              <p:par>
                                <p:cTn id="1415" presetID="1" presetClass="entr" presetSubtype="0" fill="hold" nodeType="afterEffect">
                                  <p:stCondLst>
                                    <p:cond delay="0"/>
                                  </p:stCondLst>
                                  <p:childTnLst>
                                    <p:set>
                                      <p:cBhvr>
                                        <p:cTn id="1416" dur="1" fill="hold">
                                          <p:stCondLst>
                                            <p:cond delay="0"/>
                                          </p:stCondLst>
                                        </p:cTn>
                                        <p:tgtEl>
                                          <p:spTgt spid="89541"/>
                                        </p:tgtEl>
                                        <p:attrNameLst>
                                          <p:attrName>style.visibility</p:attrName>
                                        </p:attrNameLst>
                                      </p:cBhvr>
                                      <p:to>
                                        <p:strVal val="visible"/>
                                      </p:to>
                                    </p:set>
                                  </p:childTnLst>
                                </p:cTn>
                              </p:par>
                            </p:childTnLst>
                          </p:cTn>
                        </p:par>
                        <p:par>
                          <p:cTn id="1417" fill="hold">
                            <p:stCondLst>
                              <p:cond delay="22800"/>
                            </p:stCondLst>
                            <p:childTnLst>
                              <p:par>
                                <p:cTn id="1418" presetID="1" presetClass="exit" presetSubtype="0" fill="hold" nodeType="afterEffect">
                                  <p:stCondLst>
                                    <p:cond delay="0"/>
                                  </p:stCondLst>
                                  <p:childTnLst>
                                    <p:set>
                                      <p:cBhvr>
                                        <p:cTn id="1419" dur="1" fill="hold">
                                          <p:stCondLst>
                                            <p:cond delay="0"/>
                                          </p:stCondLst>
                                        </p:cTn>
                                        <p:tgtEl>
                                          <p:spTgt spid="89541"/>
                                        </p:tgtEl>
                                        <p:attrNameLst>
                                          <p:attrName>style.visibility</p:attrName>
                                        </p:attrNameLst>
                                      </p:cBhvr>
                                      <p:to>
                                        <p:strVal val="hidden"/>
                                      </p:to>
                                    </p:set>
                                  </p:childTnLst>
                                </p:cTn>
                              </p:par>
                            </p:childTnLst>
                          </p:cTn>
                        </p:par>
                        <p:par>
                          <p:cTn id="1420" fill="hold">
                            <p:stCondLst>
                              <p:cond delay="22800"/>
                            </p:stCondLst>
                            <p:childTnLst>
                              <p:par>
                                <p:cTn id="1421" presetID="1" presetClass="entr" presetSubtype="0" fill="hold" nodeType="afterEffect">
                                  <p:stCondLst>
                                    <p:cond delay="0"/>
                                  </p:stCondLst>
                                  <p:childTnLst>
                                    <p:set>
                                      <p:cBhvr>
                                        <p:cTn id="1422" dur="1" fill="hold">
                                          <p:stCondLst>
                                            <p:cond delay="0"/>
                                          </p:stCondLst>
                                        </p:cTn>
                                        <p:tgtEl>
                                          <p:spTgt spid="89542"/>
                                        </p:tgtEl>
                                        <p:attrNameLst>
                                          <p:attrName>style.visibility</p:attrName>
                                        </p:attrNameLst>
                                      </p:cBhvr>
                                      <p:to>
                                        <p:strVal val="visible"/>
                                      </p:to>
                                    </p:set>
                                  </p:childTnLst>
                                </p:cTn>
                              </p:par>
                            </p:childTnLst>
                          </p:cTn>
                        </p:par>
                        <p:par>
                          <p:cTn id="1423" fill="hold">
                            <p:stCondLst>
                              <p:cond delay="22900"/>
                            </p:stCondLst>
                            <p:childTnLst>
                              <p:par>
                                <p:cTn id="1424" presetID="1" presetClass="exit" presetSubtype="0" fill="hold" nodeType="afterEffect">
                                  <p:stCondLst>
                                    <p:cond delay="0"/>
                                  </p:stCondLst>
                                  <p:childTnLst>
                                    <p:set>
                                      <p:cBhvr>
                                        <p:cTn id="1425" dur="1" fill="hold">
                                          <p:stCondLst>
                                            <p:cond delay="0"/>
                                          </p:stCondLst>
                                        </p:cTn>
                                        <p:tgtEl>
                                          <p:spTgt spid="89542"/>
                                        </p:tgtEl>
                                        <p:attrNameLst>
                                          <p:attrName>style.visibility</p:attrName>
                                        </p:attrNameLst>
                                      </p:cBhvr>
                                      <p:to>
                                        <p:strVal val="hidden"/>
                                      </p:to>
                                    </p:set>
                                  </p:childTnLst>
                                </p:cTn>
                              </p:par>
                            </p:childTnLst>
                          </p:cTn>
                        </p:par>
                        <p:par>
                          <p:cTn id="1426" fill="hold">
                            <p:stCondLst>
                              <p:cond delay="22900"/>
                            </p:stCondLst>
                            <p:childTnLst>
                              <p:par>
                                <p:cTn id="1427" presetID="1" presetClass="entr" presetSubtype="0" fill="hold" nodeType="afterEffect">
                                  <p:stCondLst>
                                    <p:cond delay="0"/>
                                  </p:stCondLst>
                                  <p:childTnLst>
                                    <p:set>
                                      <p:cBhvr>
                                        <p:cTn id="1428" dur="1" fill="hold">
                                          <p:stCondLst>
                                            <p:cond delay="0"/>
                                          </p:stCondLst>
                                        </p:cTn>
                                        <p:tgtEl>
                                          <p:spTgt spid="89543"/>
                                        </p:tgtEl>
                                        <p:attrNameLst>
                                          <p:attrName>style.visibility</p:attrName>
                                        </p:attrNameLst>
                                      </p:cBhvr>
                                      <p:to>
                                        <p:strVal val="visible"/>
                                      </p:to>
                                    </p:set>
                                  </p:childTnLst>
                                </p:cTn>
                              </p:par>
                            </p:childTnLst>
                          </p:cTn>
                        </p:par>
                        <p:par>
                          <p:cTn id="1429" fill="hold">
                            <p:stCondLst>
                              <p:cond delay="23000"/>
                            </p:stCondLst>
                            <p:childTnLst>
                              <p:par>
                                <p:cTn id="1430" presetID="1" presetClass="exit" presetSubtype="0" fill="hold" nodeType="afterEffect">
                                  <p:stCondLst>
                                    <p:cond delay="0"/>
                                  </p:stCondLst>
                                  <p:childTnLst>
                                    <p:set>
                                      <p:cBhvr>
                                        <p:cTn id="1431" dur="1" fill="hold">
                                          <p:stCondLst>
                                            <p:cond delay="0"/>
                                          </p:stCondLst>
                                        </p:cTn>
                                        <p:tgtEl>
                                          <p:spTgt spid="89543"/>
                                        </p:tgtEl>
                                        <p:attrNameLst>
                                          <p:attrName>style.visibility</p:attrName>
                                        </p:attrNameLst>
                                      </p:cBhvr>
                                      <p:to>
                                        <p:strVal val="hidden"/>
                                      </p:to>
                                    </p:set>
                                  </p:childTnLst>
                                </p:cTn>
                              </p:par>
                            </p:childTnLst>
                          </p:cTn>
                        </p:par>
                        <p:par>
                          <p:cTn id="1432" fill="hold">
                            <p:stCondLst>
                              <p:cond delay="23000"/>
                            </p:stCondLst>
                            <p:childTnLst>
                              <p:par>
                                <p:cTn id="1433" presetID="1" presetClass="entr" presetSubtype="0" fill="hold" nodeType="afterEffect">
                                  <p:stCondLst>
                                    <p:cond delay="0"/>
                                  </p:stCondLst>
                                  <p:childTnLst>
                                    <p:set>
                                      <p:cBhvr>
                                        <p:cTn id="1434" dur="1" fill="hold">
                                          <p:stCondLst>
                                            <p:cond delay="0"/>
                                          </p:stCondLst>
                                        </p:cTn>
                                        <p:tgtEl>
                                          <p:spTgt spid="89544"/>
                                        </p:tgtEl>
                                        <p:attrNameLst>
                                          <p:attrName>style.visibility</p:attrName>
                                        </p:attrNameLst>
                                      </p:cBhvr>
                                      <p:to>
                                        <p:strVal val="visible"/>
                                      </p:to>
                                    </p:set>
                                  </p:childTnLst>
                                </p:cTn>
                              </p:par>
                            </p:childTnLst>
                          </p:cTn>
                        </p:par>
                        <p:par>
                          <p:cTn id="1435" fill="hold">
                            <p:stCondLst>
                              <p:cond delay="23000"/>
                            </p:stCondLst>
                            <p:childTnLst>
                              <p:par>
                                <p:cTn id="1436" presetID="1" presetClass="exit" presetSubtype="0" fill="hold" nodeType="afterEffect">
                                  <p:stCondLst>
                                    <p:cond delay="0"/>
                                  </p:stCondLst>
                                  <p:childTnLst>
                                    <p:set>
                                      <p:cBhvr>
                                        <p:cTn id="1437" dur="1" fill="hold">
                                          <p:stCondLst>
                                            <p:cond delay="0"/>
                                          </p:stCondLst>
                                        </p:cTn>
                                        <p:tgtEl>
                                          <p:spTgt spid="89300"/>
                                        </p:tgtEl>
                                        <p:attrNameLst>
                                          <p:attrName>style.visibility</p:attrName>
                                        </p:attrNameLst>
                                      </p:cBhvr>
                                      <p:to>
                                        <p:strVal val="hidden"/>
                                      </p:to>
                                    </p:set>
                                  </p:childTnLst>
                                </p:cTn>
                              </p:par>
                            </p:childTnLst>
                          </p:cTn>
                        </p:par>
                        <p:par>
                          <p:cTn id="1438" fill="hold">
                            <p:stCondLst>
                              <p:cond delay="23000"/>
                            </p:stCondLst>
                            <p:childTnLst>
                              <p:par>
                                <p:cTn id="1439" presetID="1" presetClass="exit" presetSubtype="0" fill="hold" nodeType="afterEffect">
                                  <p:stCondLst>
                                    <p:cond delay="0"/>
                                  </p:stCondLst>
                                  <p:childTnLst>
                                    <p:set>
                                      <p:cBhvr>
                                        <p:cTn id="1440" dur="1" fill="hold">
                                          <p:stCondLst>
                                            <p:cond delay="0"/>
                                          </p:stCondLst>
                                        </p:cTn>
                                        <p:tgtEl>
                                          <p:spTgt spid="89544"/>
                                        </p:tgtEl>
                                        <p:attrNameLst>
                                          <p:attrName>style.visibility</p:attrName>
                                        </p:attrNameLst>
                                      </p:cBhvr>
                                      <p:to>
                                        <p:strVal val="hidden"/>
                                      </p:to>
                                    </p:set>
                                  </p:childTnLst>
                                </p:cTn>
                              </p:par>
                            </p:childTnLst>
                          </p:cTn>
                        </p:par>
                        <p:par>
                          <p:cTn id="1441" fill="hold">
                            <p:stCondLst>
                              <p:cond delay="23000"/>
                            </p:stCondLst>
                            <p:childTnLst>
                              <p:par>
                                <p:cTn id="1442" presetID="1" presetClass="entr" presetSubtype="0" fill="hold" nodeType="afterEffect">
                                  <p:stCondLst>
                                    <p:cond delay="0"/>
                                  </p:stCondLst>
                                  <p:childTnLst>
                                    <p:set>
                                      <p:cBhvr>
                                        <p:cTn id="1443" dur="1" fill="hold">
                                          <p:stCondLst>
                                            <p:cond delay="0"/>
                                          </p:stCondLst>
                                        </p:cTn>
                                        <p:tgtEl>
                                          <p:spTgt spid="89545"/>
                                        </p:tgtEl>
                                        <p:attrNameLst>
                                          <p:attrName>style.visibility</p:attrName>
                                        </p:attrNameLst>
                                      </p:cBhvr>
                                      <p:to>
                                        <p:strVal val="visible"/>
                                      </p:to>
                                    </p:set>
                                  </p:childTnLst>
                                </p:cTn>
                              </p:par>
                            </p:childTnLst>
                          </p:cTn>
                        </p:par>
                        <p:par>
                          <p:cTn id="1444" fill="hold">
                            <p:stCondLst>
                              <p:cond delay="23100"/>
                            </p:stCondLst>
                            <p:childTnLst>
                              <p:par>
                                <p:cTn id="1445" presetID="1" presetClass="exit" presetSubtype="0" fill="hold" nodeType="afterEffect">
                                  <p:stCondLst>
                                    <p:cond delay="0"/>
                                  </p:stCondLst>
                                  <p:childTnLst>
                                    <p:set>
                                      <p:cBhvr>
                                        <p:cTn id="1446" dur="1" fill="hold">
                                          <p:stCondLst>
                                            <p:cond delay="0"/>
                                          </p:stCondLst>
                                        </p:cTn>
                                        <p:tgtEl>
                                          <p:spTgt spid="89545"/>
                                        </p:tgtEl>
                                        <p:attrNameLst>
                                          <p:attrName>style.visibility</p:attrName>
                                        </p:attrNameLst>
                                      </p:cBhvr>
                                      <p:to>
                                        <p:strVal val="hidden"/>
                                      </p:to>
                                    </p:set>
                                  </p:childTnLst>
                                </p:cTn>
                              </p:par>
                            </p:childTnLst>
                          </p:cTn>
                        </p:par>
                        <p:par>
                          <p:cTn id="1447" fill="hold">
                            <p:stCondLst>
                              <p:cond delay="23100"/>
                            </p:stCondLst>
                            <p:childTnLst>
                              <p:par>
                                <p:cTn id="1448" presetID="1" presetClass="entr" presetSubtype="0" fill="hold" nodeType="afterEffect">
                                  <p:stCondLst>
                                    <p:cond delay="0"/>
                                  </p:stCondLst>
                                  <p:childTnLst>
                                    <p:set>
                                      <p:cBhvr>
                                        <p:cTn id="1449" dur="1" fill="hold">
                                          <p:stCondLst>
                                            <p:cond delay="0"/>
                                          </p:stCondLst>
                                        </p:cTn>
                                        <p:tgtEl>
                                          <p:spTgt spid="89546"/>
                                        </p:tgtEl>
                                        <p:attrNameLst>
                                          <p:attrName>style.visibility</p:attrName>
                                        </p:attrNameLst>
                                      </p:cBhvr>
                                      <p:to>
                                        <p:strVal val="visible"/>
                                      </p:to>
                                    </p:set>
                                  </p:childTnLst>
                                </p:cTn>
                              </p:par>
                            </p:childTnLst>
                          </p:cTn>
                        </p:par>
                        <p:par>
                          <p:cTn id="1450" fill="hold">
                            <p:stCondLst>
                              <p:cond delay="23200"/>
                            </p:stCondLst>
                            <p:childTnLst>
                              <p:par>
                                <p:cTn id="1451" presetID="1" presetClass="exit" presetSubtype="0" fill="hold" nodeType="afterEffect">
                                  <p:stCondLst>
                                    <p:cond delay="0"/>
                                  </p:stCondLst>
                                  <p:childTnLst>
                                    <p:set>
                                      <p:cBhvr>
                                        <p:cTn id="1452" dur="1" fill="hold">
                                          <p:stCondLst>
                                            <p:cond delay="0"/>
                                          </p:stCondLst>
                                        </p:cTn>
                                        <p:tgtEl>
                                          <p:spTgt spid="89546"/>
                                        </p:tgtEl>
                                        <p:attrNameLst>
                                          <p:attrName>style.visibility</p:attrName>
                                        </p:attrNameLst>
                                      </p:cBhvr>
                                      <p:to>
                                        <p:strVal val="hidden"/>
                                      </p:to>
                                    </p:set>
                                  </p:childTnLst>
                                </p:cTn>
                              </p:par>
                            </p:childTnLst>
                          </p:cTn>
                        </p:par>
                        <p:par>
                          <p:cTn id="1453" fill="hold">
                            <p:stCondLst>
                              <p:cond delay="23200"/>
                            </p:stCondLst>
                            <p:childTnLst>
                              <p:par>
                                <p:cTn id="1454" presetID="1" presetClass="entr" presetSubtype="0" fill="hold" nodeType="afterEffect">
                                  <p:stCondLst>
                                    <p:cond delay="0"/>
                                  </p:stCondLst>
                                  <p:childTnLst>
                                    <p:set>
                                      <p:cBhvr>
                                        <p:cTn id="1455" dur="1" fill="hold">
                                          <p:stCondLst>
                                            <p:cond delay="0"/>
                                          </p:stCondLst>
                                        </p:cTn>
                                        <p:tgtEl>
                                          <p:spTgt spid="89547"/>
                                        </p:tgtEl>
                                        <p:attrNameLst>
                                          <p:attrName>style.visibility</p:attrName>
                                        </p:attrNameLst>
                                      </p:cBhvr>
                                      <p:to>
                                        <p:strVal val="visible"/>
                                      </p:to>
                                    </p:set>
                                  </p:childTnLst>
                                </p:cTn>
                              </p:par>
                            </p:childTnLst>
                          </p:cTn>
                        </p:par>
                        <p:par>
                          <p:cTn id="1456" fill="hold">
                            <p:stCondLst>
                              <p:cond delay="23200"/>
                            </p:stCondLst>
                            <p:childTnLst>
                              <p:par>
                                <p:cTn id="1457" presetID="1" presetClass="exit" presetSubtype="0" fill="hold" nodeType="afterEffect">
                                  <p:stCondLst>
                                    <p:cond delay="0"/>
                                  </p:stCondLst>
                                  <p:childTnLst>
                                    <p:set>
                                      <p:cBhvr>
                                        <p:cTn id="1458" dur="1" fill="hold">
                                          <p:stCondLst>
                                            <p:cond delay="0"/>
                                          </p:stCondLst>
                                        </p:cTn>
                                        <p:tgtEl>
                                          <p:spTgt spid="89301"/>
                                        </p:tgtEl>
                                        <p:attrNameLst>
                                          <p:attrName>style.visibility</p:attrName>
                                        </p:attrNameLst>
                                      </p:cBhvr>
                                      <p:to>
                                        <p:strVal val="hidden"/>
                                      </p:to>
                                    </p:set>
                                  </p:childTnLst>
                                </p:cTn>
                              </p:par>
                            </p:childTnLst>
                          </p:cTn>
                        </p:par>
                        <p:par>
                          <p:cTn id="1459" fill="hold">
                            <p:stCondLst>
                              <p:cond delay="23200"/>
                            </p:stCondLst>
                            <p:childTnLst>
                              <p:par>
                                <p:cTn id="1460" presetID="1" presetClass="exit" presetSubtype="0" fill="hold" nodeType="afterEffect">
                                  <p:stCondLst>
                                    <p:cond delay="0"/>
                                  </p:stCondLst>
                                  <p:childTnLst>
                                    <p:set>
                                      <p:cBhvr>
                                        <p:cTn id="1461" dur="1" fill="hold">
                                          <p:stCondLst>
                                            <p:cond delay="0"/>
                                          </p:stCondLst>
                                        </p:cTn>
                                        <p:tgtEl>
                                          <p:spTgt spid="89547"/>
                                        </p:tgtEl>
                                        <p:attrNameLst>
                                          <p:attrName>style.visibility</p:attrName>
                                        </p:attrNameLst>
                                      </p:cBhvr>
                                      <p:to>
                                        <p:strVal val="hidden"/>
                                      </p:to>
                                    </p:set>
                                  </p:childTnLst>
                                </p:cTn>
                              </p:par>
                            </p:childTnLst>
                          </p:cTn>
                        </p:par>
                        <p:par>
                          <p:cTn id="1462" fill="hold">
                            <p:stCondLst>
                              <p:cond delay="23200"/>
                            </p:stCondLst>
                            <p:childTnLst>
                              <p:par>
                                <p:cTn id="1463" presetID="1" presetClass="entr" presetSubtype="0" fill="hold" nodeType="afterEffect">
                                  <p:stCondLst>
                                    <p:cond delay="0"/>
                                  </p:stCondLst>
                                  <p:childTnLst>
                                    <p:set>
                                      <p:cBhvr>
                                        <p:cTn id="1464" dur="1" fill="hold">
                                          <p:stCondLst>
                                            <p:cond delay="0"/>
                                          </p:stCondLst>
                                        </p:cTn>
                                        <p:tgtEl>
                                          <p:spTgt spid="89548"/>
                                        </p:tgtEl>
                                        <p:attrNameLst>
                                          <p:attrName>style.visibility</p:attrName>
                                        </p:attrNameLst>
                                      </p:cBhvr>
                                      <p:to>
                                        <p:strVal val="visible"/>
                                      </p:to>
                                    </p:set>
                                  </p:childTnLst>
                                </p:cTn>
                              </p:par>
                            </p:childTnLst>
                          </p:cTn>
                        </p:par>
                        <p:par>
                          <p:cTn id="1465" fill="hold">
                            <p:stCondLst>
                              <p:cond delay="23300"/>
                            </p:stCondLst>
                            <p:childTnLst>
                              <p:par>
                                <p:cTn id="1466" presetID="1" presetClass="exit" presetSubtype="0" fill="hold" nodeType="afterEffect">
                                  <p:stCondLst>
                                    <p:cond delay="0"/>
                                  </p:stCondLst>
                                  <p:childTnLst>
                                    <p:set>
                                      <p:cBhvr>
                                        <p:cTn id="1467" dur="1" fill="hold">
                                          <p:stCondLst>
                                            <p:cond delay="0"/>
                                          </p:stCondLst>
                                        </p:cTn>
                                        <p:tgtEl>
                                          <p:spTgt spid="89548"/>
                                        </p:tgtEl>
                                        <p:attrNameLst>
                                          <p:attrName>style.visibility</p:attrName>
                                        </p:attrNameLst>
                                      </p:cBhvr>
                                      <p:to>
                                        <p:strVal val="hidden"/>
                                      </p:to>
                                    </p:set>
                                  </p:childTnLst>
                                </p:cTn>
                              </p:par>
                            </p:childTnLst>
                          </p:cTn>
                        </p:par>
                        <p:par>
                          <p:cTn id="1468" fill="hold">
                            <p:stCondLst>
                              <p:cond delay="23300"/>
                            </p:stCondLst>
                            <p:childTnLst>
                              <p:par>
                                <p:cTn id="1469" presetID="1" presetClass="entr" presetSubtype="0" fill="hold" nodeType="afterEffect">
                                  <p:stCondLst>
                                    <p:cond delay="0"/>
                                  </p:stCondLst>
                                  <p:childTnLst>
                                    <p:set>
                                      <p:cBhvr>
                                        <p:cTn id="1470" dur="1" fill="hold">
                                          <p:stCondLst>
                                            <p:cond delay="0"/>
                                          </p:stCondLst>
                                        </p:cTn>
                                        <p:tgtEl>
                                          <p:spTgt spid="89549"/>
                                        </p:tgtEl>
                                        <p:attrNameLst>
                                          <p:attrName>style.visibility</p:attrName>
                                        </p:attrNameLst>
                                      </p:cBhvr>
                                      <p:to>
                                        <p:strVal val="visible"/>
                                      </p:to>
                                    </p:set>
                                  </p:childTnLst>
                                </p:cTn>
                              </p:par>
                            </p:childTnLst>
                          </p:cTn>
                        </p:par>
                        <p:par>
                          <p:cTn id="1471" fill="hold">
                            <p:stCondLst>
                              <p:cond delay="23400"/>
                            </p:stCondLst>
                            <p:childTnLst>
                              <p:par>
                                <p:cTn id="1472" presetID="1" presetClass="exit" presetSubtype="0" fill="hold" nodeType="afterEffect">
                                  <p:stCondLst>
                                    <p:cond delay="0"/>
                                  </p:stCondLst>
                                  <p:childTnLst>
                                    <p:set>
                                      <p:cBhvr>
                                        <p:cTn id="1473" dur="1" fill="hold">
                                          <p:stCondLst>
                                            <p:cond delay="0"/>
                                          </p:stCondLst>
                                        </p:cTn>
                                        <p:tgtEl>
                                          <p:spTgt spid="89549"/>
                                        </p:tgtEl>
                                        <p:attrNameLst>
                                          <p:attrName>style.visibility</p:attrName>
                                        </p:attrNameLst>
                                      </p:cBhvr>
                                      <p:to>
                                        <p:strVal val="hidden"/>
                                      </p:to>
                                    </p:set>
                                  </p:childTnLst>
                                </p:cTn>
                              </p:par>
                            </p:childTnLst>
                          </p:cTn>
                        </p:par>
                        <p:par>
                          <p:cTn id="1474" fill="hold">
                            <p:stCondLst>
                              <p:cond delay="23400"/>
                            </p:stCondLst>
                            <p:childTnLst>
                              <p:par>
                                <p:cTn id="1475" presetID="1" presetClass="entr" presetSubtype="0" fill="hold" nodeType="afterEffect">
                                  <p:stCondLst>
                                    <p:cond delay="0"/>
                                  </p:stCondLst>
                                  <p:childTnLst>
                                    <p:set>
                                      <p:cBhvr>
                                        <p:cTn id="1476" dur="1" fill="hold">
                                          <p:stCondLst>
                                            <p:cond delay="0"/>
                                          </p:stCondLst>
                                        </p:cTn>
                                        <p:tgtEl>
                                          <p:spTgt spid="89550"/>
                                        </p:tgtEl>
                                        <p:attrNameLst>
                                          <p:attrName>style.visibility</p:attrName>
                                        </p:attrNameLst>
                                      </p:cBhvr>
                                      <p:to>
                                        <p:strVal val="visible"/>
                                      </p:to>
                                    </p:set>
                                  </p:childTnLst>
                                </p:cTn>
                              </p:par>
                            </p:childTnLst>
                          </p:cTn>
                        </p:par>
                        <p:par>
                          <p:cTn id="1477" fill="hold">
                            <p:stCondLst>
                              <p:cond delay="23500"/>
                            </p:stCondLst>
                            <p:childTnLst>
                              <p:par>
                                <p:cTn id="1478" presetID="1" presetClass="exit" presetSubtype="0" fill="hold" nodeType="afterEffect">
                                  <p:stCondLst>
                                    <p:cond delay="0"/>
                                  </p:stCondLst>
                                  <p:childTnLst>
                                    <p:set>
                                      <p:cBhvr>
                                        <p:cTn id="1479" dur="1" fill="hold">
                                          <p:stCondLst>
                                            <p:cond delay="0"/>
                                          </p:stCondLst>
                                        </p:cTn>
                                        <p:tgtEl>
                                          <p:spTgt spid="89550"/>
                                        </p:tgtEl>
                                        <p:attrNameLst>
                                          <p:attrName>style.visibility</p:attrName>
                                        </p:attrNameLst>
                                      </p:cBhvr>
                                      <p:to>
                                        <p:strVal val="hidden"/>
                                      </p:to>
                                    </p:set>
                                  </p:childTnLst>
                                </p:cTn>
                              </p:par>
                            </p:childTnLst>
                          </p:cTn>
                        </p:par>
                        <p:par>
                          <p:cTn id="1480" fill="hold">
                            <p:stCondLst>
                              <p:cond delay="23500"/>
                            </p:stCondLst>
                            <p:childTnLst>
                              <p:par>
                                <p:cTn id="1481" presetID="1" presetClass="entr" presetSubtype="0" fill="hold" nodeType="afterEffect">
                                  <p:stCondLst>
                                    <p:cond delay="0"/>
                                  </p:stCondLst>
                                  <p:childTnLst>
                                    <p:set>
                                      <p:cBhvr>
                                        <p:cTn id="1482" dur="1" fill="hold">
                                          <p:stCondLst>
                                            <p:cond delay="0"/>
                                          </p:stCondLst>
                                        </p:cTn>
                                        <p:tgtEl>
                                          <p:spTgt spid="89551"/>
                                        </p:tgtEl>
                                        <p:attrNameLst>
                                          <p:attrName>style.visibility</p:attrName>
                                        </p:attrNameLst>
                                      </p:cBhvr>
                                      <p:to>
                                        <p:strVal val="visible"/>
                                      </p:to>
                                    </p:set>
                                  </p:childTnLst>
                                </p:cTn>
                              </p:par>
                            </p:childTnLst>
                          </p:cTn>
                        </p:par>
                        <p:par>
                          <p:cTn id="1483" fill="hold">
                            <p:stCondLst>
                              <p:cond delay="23600"/>
                            </p:stCondLst>
                            <p:childTnLst>
                              <p:par>
                                <p:cTn id="1484" presetID="1" presetClass="exit" presetSubtype="0" fill="hold" nodeType="afterEffect">
                                  <p:stCondLst>
                                    <p:cond delay="0"/>
                                  </p:stCondLst>
                                  <p:childTnLst>
                                    <p:set>
                                      <p:cBhvr>
                                        <p:cTn id="1485" dur="1" fill="hold">
                                          <p:stCondLst>
                                            <p:cond delay="0"/>
                                          </p:stCondLst>
                                        </p:cTn>
                                        <p:tgtEl>
                                          <p:spTgt spid="89551"/>
                                        </p:tgtEl>
                                        <p:attrNameLst>
                                          <p:attrName>style.visibility</p:attrName>
                                        </p:attrNameLst>
                                      </p:cBhvr>
                                      <p:to>
                                        <p:strVal val="hidden"/>
                                      </p:to>
                                    </p:set>
                                  </p:childTnLst>
                                </p:cTn>
                              </p:par>
                            </p:childTnLst>
                          </p:cTn>
                        </p:par>
                        <p:par>
                          <p:cTn id="1486" fill="hold">
                            <p:stCondLst>
                              <p:cond delay="23600"/>
                            </p:stCondLst>
                            <p:childTnLst>
                              <p:par>
                                <p:cTn id="1487" presetID="1" presetClass="entr" presetSubtype="0" fill="hold" nodeType="afterEffect">
                                  <p:stCondLst>
                                    <p:cond delay="0"/>
                                  </p:stCondLst>
                                  <p:childTnLst>
                                    <p:set>
                                      <p:cBhvr>
                                        <p:cTn id="1488" dur="1" fill="hold">
                                          <p:stCondLst>
                                            <p:cond delay="0"/>
                                          </p:stCondLst>
                                        </p:cTn>
                                        <p:tgtEl>
                                          <p:spTgt spid="89552"/>
                                        </p:tgtEl>
                                        <p:attrNameLst>
                                          <p:attrName>style.visibility</p:attrName>
                                        </p:attrNameLst>
                                      </p:cBhvr>
                                      <p:to>
                                        <p:strVal val="visible"/>
                                      </p:to>
                                    </p:set>
                                  </p:childTnLst>
                                </p:cTn>
                              </p:par>
                            </p:childTnLst>
                          </p:cTn>
                        </p:par>
                        <p:par>
                          <p:cTn id="1489" fill="hold">
                            <p:stCondLst>
                              <p:cond delay="23700"/>
                            </p:stCondLst>
                            <p:childTnLst>
                              <p:par>
                                <p:cTn id="1490" presetID="1" presetClass="exit" presetSubtype="0" fill="hold" nodeType="afterEffect">
                                  <p:stCondLst>
                                    <p:cond delay="0"/>
                                  </p:stCondLst>
                                  <p:childTnLst>
                                    <p:set>
                                      <p:cBhvr>
                                        <p:cTn id="1491" dur="1" fill="hold">
                                          <p:stCondLst>
                                            <p:cond delay="0"/>
                                          </p:stCondLst>
                                        </p:cTn>
                                        <p:tgtEl>
                                          <p:spTgt spid="89552"/>
                                        </p:tgtEl>
                                        <p:attrNameLst>
                                          <p:attrName>style.visibility</p:attrName>
                                        </p:attrNameLst>
                                      </p:cBhvr>
                                      <p:to>
                                        <p:strVal val="hidden"/>
                                      </p:to>
                                    </p:set>
                                  </p:childTnLst>
                                </p:cTn>
                              </p:par>
                            </p:childTnLst>
                          </p:cTn>
                        </p:par>
                        <p:par>
                          <p:cTn id="1492" fill="hold">
                            <p:stCondLst>
                              <p:cond delay="23700"/>
                            </p:stCondLst>
                            <p:childTnLst>
                              <p:par>
                                <p:cTn id="1493" presetID="1" presetClass="entr" presetSubtype="0" fill="hold" nodeType="afterEffect">
                                  <p:stCondLst>
                                    <p:cond delay="0"/>
                                  </p:stCondLst>
                                  <p:childTnLst>
                                    <p:set>
                                      <p:cBhvr>
                                        <p:cTn id="1494" dur="1" fill="hold">
                                          <p:stCondLst>
                                            <p:cond delay="0"/>
                                          </p:stCondLst>
                                        </p:cTn>
                                        <p:tgtEl>
                                          <p:spTgt spid="89553"/>
                                        </p:tgtEl>
                                        <p:attrNameLst>
                                          <p:attrName>style.visibility</p:attrName>
                                        </p:attrNameLst>
                                      </p:cBhvr>
                                      <p:to>
                                        <p:strVal val="visible"/>
                                      </p:to>
                                    </p:set>
                                  </p:childTnLst>
                                </p:cTn>
                              </p:par>
                            </p:childTnLst>
                          </p:cTn>
                        </p:par>
                        <p:par>
                          <p:cTn id="1495" fill="hold">
                            <p:stCondLst>
                              <p:cond delay="23800"/>
                            </p:stCondLst>
                            <p:childTnLst>
                              <p:par>
                                <p:cTn id="1496" presetID="1" presetClass="exit" presetSubtype="0" fill="hold" nodeType="afterEffect">
                                  <p:stCondLst>
                                    <p:cond delay="0"/>
                                  </p:stCondLst>
                                  <p:childTnLst>
                                    <p:set>
                                      <p:cBhvr>
                                        <p:cTn id="1497" dur="1" fill="hold">
                                          <p:stCondLst>
                                            <p:cond delay="0"/>
                                          </p:stCondLst>
                                        </p:cTn>
                                        <p:tgtEl>
                                          <p:spTgt spid="89553"/>
                                        </p:tgtEl>
                                        <p:attrNameLst>
                                          <p:attrName>style.visibility</p:attrName>
                                        </p:attrNameLst>
                                      </p:cBhvr>
                                      <p:to>
                                        <p:strVal val="hidden"/>
                                      </p:to>
                                    </p:set>
                                  </p:childTnLst>
                                </p:cTn>
                              </p:par>
                            </p:childTnLst>
                          </p:cTn>
                        </p:par>
                        <p:par>
                          <p:cTn id="1498" fill="hold">
                            <p:stCondLst>
                              <p:cond delay="23800"/>
                            </p:stCondLst>
                            <p:childTnLst>
                              <p:par>
                                <p:cTn id="1499" presetID="1" presetClass="entr" presetSubtype="0" fill="hold" nodeType="afterEffect">
                                  <p:stCondLst>
                                    <p:cond delay="0"/>
                                  </p:stCondLst>
                                  <p:childTnLst>
                                    <p:set>
                                      <p:cBhvr>
                                        <p:cTn id="1500" dur="1" fill="hold">
                                          <p:stCondLst>
                                            <p:cond delay="0"/>
                                          </p:stCondLst>
                                        </p:cTn>
                                        <p:tgtEl>
                                          <p:spTgt spid="89554"/>
                                        </p:tgtEl>
                                        <p:attrNameLst>
                                          <p:attrName>style.visibility</p:attrName>
                                        </p:attrNameLst>
                                      </p:cBhvr>
                                      <p:to>
                                        <p:strVal val="visible"/>
                                      </p:to>
                                    </p:set>
                                  </p:childTnLst>
                                </p:cTn>
                              </p:par>
                            </p:childTnLst>
                          </p:cTn>
                        </p:par>
                        <p:par>
                          <p:cTn id="1501" fill="hold">
                            <p:stCondLst>
                              <p:cond delay="23900"/>
                            </p:stCondLst>
                            <p:childTnLst>
                              <p:par>
                                <p:cTn id="1502" presetID="1" presetClass="exit" presetSubtype="0" fill="hold" nodeType="afterEffect">
                                  <p:stCondLst>
                                    <p:cond delay="0"/>
                                  </p:stCondLst>
                                  <p:childTnLst>
                                    <p:set>
                                      <p:cBhvr>
                                        <p:cTn id="1503" dur="1" fill="hold">
                                          <p:stCondLst>
                                            <p:cond delay="0"/>
                                          </p:stCondLst>
                                        </p:cTn>
                                        <p:tgtEl>
                                          <p:spTgt spid="89554"/>
                                        </p:tgtEl>
                                        <p:attrNameLst>
                                          <p:attrName>style.visibility</p:attrName>
                                        </p:attrNameLst>
                                      </p:cBhvr>
                                      <p:to>
                                        <p:strVal val="hidden"/>
                                      </p:to>
                                    </p:set>
                                  </p:childTnLst>
                                </p:cTn>
                              </p:par>
                            </p:childTnLst>
                          </p:cTn>
                        </p:par>
                        <p:par>
                          <p:cTn id="1504" fill="hold">
                            <p:stCondLst>
                              <p:cond delay="23900"/>
                            </p:stCondLst>
                            <p:childTnLst>
                              <p:par>
                                <p:cTn id="1505" presetID="1" presetClass="entr" presetSubtype="0" fill="hold" nodeType="afterEffect">
                                  <p:stCondLst>
                                    <p:cond delay="0"/>
                                  </p:stCondLst>
                                  <p:childTnLst>
                                    <p:set>
                                      <p:cBhvr>
                                        <p:cTn id="1506" dur="1" fill="hold">
                                          <p:stCondLst>
                                            <p:cond delay="0"/>
                                          </p:stCondLst>
                                        </p:cTn>
                                        <p:tgtEl>
                                          <p:spTgt spid="89555"/>
                                        </p:tgtEl>
                                        <p:attrNameLst>
                                          <p:attrName>style.visibility</p:attrName>
                                        </p:attrNameLst>
                                      </p:cBhvr>
                                      <p:to>
                                        <p:strVal val="visible"/>
                                      </p:to>
                                    </p:set>
                                  </p:childTnLst>
                                </p:cTn>
                              </p:par>
                            </p:childTnLst>
                          </p:cTn>
                        </p:par>
                        <p:par>
                          <p:cTn id="1507" fill="hold">
                            <p:stCondLst>
                              <p:cond delay="24000"/>
                            </p:stCondLst>
                            <p:childTnLst>
                              <p:par>
                                <p:cTn id="1508" presetID="1" presetClass="exit" presetSubtype="0" fill="hold" nodeType="afterEffect">
                                  <p:stCondLst>
                                    <p:cond delay="0"/>
                                  </p:stCondLst>
                                  <p:childTnLst>
                                    <p:set>
                                      <p:cBhvr>
                                        <p:cTn id="1509" dur="1" fill="hold">
                                          <p:stCondLst>
                                            <p:cond delay="0"/>
                                          </p:stCondLst>
                                        </p:cTn>
                                        <p:tgtEl>
                                          <p:spTgt spid="89555"/>
                                        </p:tgtEl>
                                        <p:attrNameLst>
                                          <p:attrName>style.visibility</p:attrName>
                                        </p:attrNameLst>
                                      </p:cBhvr>
                                      <p:to>
                                        <p:strVal val="hidden"/>
                                      </p:to>
                                    </p:set>
                                  </p:childTnLst>
                                </p:cTn>
                              </p:par>
                            </p:childTnLst>
                          </p:cTn>
                        </p:par>
                        <p:par>
                          <p:cTn id="1510" fill="hold">
                            <p:stCondLst>
                              <p:cond delay="24000"/>
                            </p:stCondLst>
                            <p:childTnLst>
                              <p:par>
                                <p:cTn id="1511" presetID="1" presetClass="entr" presetSubtype="0" fill="hold" nodeType="afterEffect">
                                  <p:stCondLst>
                                    <p:cond delay="0"/>
                                  </p:stCondLst>
                                  <p:childTnLst>
                                    <p:set>
                                      <p:cBhvr>
                                        <p:cTn id="1512" dur="1" fill="hold">
                                          <p:stCondLst>
                                            <p:cond delay="0"/>
                                          </p:stCondLst>
                                        </p:cTn>
                                        <p:tgtEl>
                                          <p:spTgt spid="89556"/>
                                        </p:tgtEl>
                                        <p:attrNameLst>
                                          <p:attrName>style.visibility</p:attrName>
                                        </p:attrNameLst>
                                      </p:cBhvr>
                                      <p:to>
                                        <p:strVal val="visible"/>
                                      </p:to>
                                    </p:set>
                                  </p:childTnLst>
                                </p:cTn>
                              </p:par>
                            </p:childTnLst>
                          </p:cTn>
                        </p:par>
                        <p:par>
                          <p:cTn id="1513" fill="hold">
                            <p:stCondLst>
                              <p:cond delay="24100"/>
                            </p:stCondLst>
                            <p:childTnLst>
                              <p:par>
                                <p:cTn id="1514" presetID="1" presetClass="exit" presetSubtype="0" fill="hold" nodeType="afterEffect">
                                  <p:stCondLst>
                                    <p:cond delay="0"/>
                                  </p:stCondLst>
                                  <p:childTnLst>
                                    <p:set>
                                      <p:cBhvr>
                                        <p:cTn id="1515" dur="1" fill="hold">
                                          <p:stCondLst>
                                            <p:cond delay="0"/>
                                          </p:stCondLst>
                                        </p:cTn>
                                        <p:tgtEl>
                                          <p:spTgt spid="89556"/>
                                        </p:tgtEl>
                                        <p:attrNameLst>
                                          <p:attrName>style.visibility</p:attrName>
                                        </p:attrNameLst>
                                      </p:cBhvr>
                                      <p:to>
                                        <p:strVal val="hidden"/>
                                      </p:to>
                                    </p:set>
                                  </p:childTnLst>
                                </p:cTn>
                              </p:par>
                            </p:childTnLst>
                          </p:cTn>
                        </p:par>
                        <p:par>
                          <p:cTn id="1516" fill="hold">
                            <p:stCondLst>
                              <p:cond delay="24100"/>
                            </p:stCondLst>
                            <p:childTnLst>
                              <p:par>
                                <p:cTn id="1517" presetID="1" presetClass="entr" presetSubtype="0" fill="hold" nodeType="afterEffect">
                                  <p:stCondLst>
                                    <p:cond delay="0"/>
                                  </p:stCondLst>
                                  <p:childTnLst>
                                    <p:set>
                                      <p:cBhvr>
                                        <p:cTn id="1518" dur="1" fill="hold">
                                          <p:stCondLst>
                                            <p:cond delay="0"/>
                                          </p:stCondLst>
                                        </p:cTn>
                                        <p:tgtEl>
                                          <p:spTgt spid="89557"/>
                                        </p:tgtEl>
                                        <p:attrNameLst>
                                          <p:attrName>style.visibility</p:attrName>
                                        </p:attrNameLst>
                                      </p:cBhvr>
                                      <p:to>
                                        <p:strVal val="visible"/>
                                      </p:to>
                                    </p:set>
                                  </p:childTnLst>
                                </p:cTn>
                              </p:par>
                            </p:childTnLst>
                          </p:cTn>
                        </p:par>
                        <p:par>
                          <p:cTn id="1519" fill="hold">
                            <p:stCondLst>
                              <p:cond delay="24200"/>
                            </p:stCondLst>
                            <p:childTnLst>
                              <p:par>
                                <p:cTn id="1520" presetID="1" presetClass="exit" presetSubtype="0" fill="hold" nodeType="afterEffect">
                                  <p:stCondLst>
                                    <p:cond delay="0"/>
                                  </p:stCondLst>
                                  <p:childTnLst>
                                    <p:set>
                                      <p:cBhvr>
                                        <p:cTn id="1521" dur="1" fill="hold">
                                          <p:stCondLst>
                                            <p:cond delay="0"/>
                                          </p:stCondLst>
                                        </p:cTn>
                                        <p:tgtEl>
                                          <p:spTgt spid="89557"/>
                                        </p:tgtEl>
                                        <p:attrNameLst>
                                          <p:attrName>style.visibility</p:attrName>
                                        </p:attrNameLst>
                                      </p:cBhvr>
                                      <p:to>
                                        <p:strVal val="hidden"/>
                                      </p:to>
                                    </p:set>
                                  </p:childTnLst>
                                </p:cTn>
                              </p:par>
                            </p:childTnLst>
                          </p:cTn>
                        </p:par>
                        <p:par>
                          <p:cTn id="1522" fill="hold">
                            <p:stCondLst>
                              <p:cond delay="24200"/>
                            </p:stCondLst>
                            <p:childTnLst>
                              <p:par>
                                <p:cTn id="1523" presetID="1" presetClass="entr" presetSubtype="0" fill="hold" nodeType="afterEffect">
                                  <p:stCondLst>
                                    <p:cond delay="0"/>
                                  </p:stCondLst>
                                  <p:childTnLst>
                                    <p:set>
                                      <p:cBhvr>
                                        <p:cTn id="1524" dur="1" fill="hold">
                                          <p:stCondLst>
                                            <p:cond delay="0"/>
                                          </p:stCondLst>
                                        </p:cTn>
                                        <p:tgtEl>
                                          <p:spTgt spid="89558"/>
                                        </p:tgtEl>
                                        <p:attrNameLst>
                                          <p:attrName>style.visibility</p:attrName>
                                        </p:attrNameLst>
                                      </p:cBhvr>
                                      <p:to>
                                        <p:strVal val="visible"/>
                                      </p:to>
                                    </p:set>
                                  </p:childTnLst>
                                </p:cTn>
                              </p:par>
                            </p:childTnLst>
                          </p:cTn>
                        </p:par>
                        <p:par>
                          <p:cTn id="1525" fill="hold">
                            <p:stCondLst>
                              <p:cond delay="24300"/>
                            </p:stCondLst>
                            <p:childTnLst>
                              <p:par>
                                <p:cTn id="1526" presetID="1" presetClass="exit" presetSubtype="0" fill="hold" nodeType="afterEffect">
                                  <p:stCondLst>
                                    <p:cond delay="0"/>
                                  </p:stCondLst>
                                  <p:childTnLst>
                                    <p:set>
                                      <p:cBhvr>
                                        <p:cTn id="1527" dur="1" fill="hold">
                                          <p:stCondLst>
                                            <p:cond delay="0"/>
                                          </p:stCondLst>
                                        </p:cTn>
                                        <p:tgtEl>
                                          <p:spTgt spid="89558"/>
                                        </p:tgtEl>
                                        <p:attrNameLst>
                                          <p:attrName>style.visibility</p:attrName>
                                        </p:attrNameLst>
                                      </p:cBhvr>
                                      <p:to>
                                        <p:strVal val="hidden"/>
                                      </p:to>
                                    </p:set>
                                  </p:childTnLst>
                                </p:cTn>
                              </p:par>
                            </p:childTnLst>
                          </p:cTn>
                        </p:par>
                        <p:par>
                          <p:cTn id="1528" fill="hold">
                            <p:stCondLst>
                              <p:cond delay="24300"/>
                            </p:stCondLst>
                            <p:childTnLst>
                              <p:par>
                                <p:cTn id="1529" presetID="1" presetClass="entr" presetSubtype="0" fill="hold" nodeType="afterEffect">
                                  <p:stCondLst>
                                    <p:cond delay="0"/>
                                  </p:stCondLst>
                                  <p:childTnLst>
                                    <p:set>
                                      <p:cBhvr>
                                        <p:cTn id="1530" dur="1" fill="hold">
                                          <p:stCondLst>
                                            <p:cond delay="0"/>
                                          </p:stCondLst>
                                        </p:cTn>
                                        <p:tgtEl>
                                          <p:spTgt spid="89559"/>
                                        </p:tgtEl>
                                        <p:attrNameLst>
                                          <p:attrName>style.visibility</p:attrName>
                                        </p:attrNameLst>
                                      </p:cBhvr>
                                      <p:to>
                                        <p:strVal val="visible"/>
                                      </p:to>
                                    </p:set>
                                  </p:childTnLst>
                                </p:cTn>
                              </p:par>
                            </p:childTnLst>
                          </p:cTn>
                        </p:par>
                        <p:par>
                          <p:cTn id="1531" fill="hold">
                            <p:stCondLst>
                              <p:cond delay="24400"/>
                            </p:stCondLst>
                            <p:childTnLst>
                              <p:par>
                                <p:cTn id="1532" presetID="1" presetClass="exit" presetSubtype="0" fill="hold" nodeType="afterEffect">
                                  <p:stCondLst>
                                    <p:cond delay="0"/>
                                  </p:stCondLst>
                                  <p:childTnLst>
                                    <p:set>
                                      <p:cBhvr>
                                        <p:cTn id="1533" dur="1" fill="hold">
                                          <p:stCondLst>
                                            <p:cond delay="0"/>
                                          </p:stCondLst>
                                        </p:cTn>
                                        <p:tgtEl>
                                          <p:spTgt spid="89559"/>
                                        </p:tgtEl>
                                        <p:attrNameLst>
                                          <p:attrName>style.visibility</p:attrName>
                                        </p:attrNameLst>
                                      </p:cBhvr>
                                      <p:to>
                                        <p:strVal val="hidden"/>
                                      </p:to>
                                    </p:set>
                                  </p:childTnLst>
                                </p:cTn>
                              </p:par>
                            </p:childTnLst>
                          </p:cTn>
                        </p:par>
                        <p:par>
                          <p:cTn id="1534" fill="hold">
                            <p:stCondLst>
                              <p:cond delay="24400"/>
                            </p:stCondLst>
                            <p:childTnLst>
                              <p:par>
                                <p:cTn id="1535" presetID="1" presetClass="entr" presetSubtype="0" fill="hold" nodeType="afterEffect">
                                  <p:stCondLst>
                                    <p:cond delay="0"/>
                                  </p:stCondLst>
                                  <p:childTnLst>
                                    <p:set>
                                      <p:cBhvr>
                                        <p:cTn id="1536" dur="1" fill="hold">
                                          <p:stCondLst>
                                            <p:cond delay="0"/>
                                          </p:stCondLst>
                                        </p:cTn>
                                        <p:tgtEl>
                                          <p:spTgt spid="89560"/>
                                        </p:tgtEl>
                                        <p:attrNameLst>
                                          <p:attrName>style.visibility</p:attrName>
                                        </p:attrNameLst>
                                      </p:cBhvr>
                                      <p:to>
                                        <p:strVal val="visible"/>
                                      </p:to>
                                    </p:set>
                                  </p:childTnLst>
                                </p:cTn>
                              </p:par>
                            </p:childTnLst>
                          </p:cTn>
                        </p:par>
                        <p:par>
                          <p:cTn id="1537" fill="hold">
                            <p:stCondLst>
                              <p:cond delay="24500"/>
                            </p:stCondLst>
                            <p:childTnLst>
                              <p:par>
                                <p:cTn id="1538" presetID="1" presetClass="exit" presetSubtype="0" fill="hold" nodeType="afterEffect">
                                  <p:stCondLst>
                                    <p:cond delay="0"/>
                                  </p:stCondLst>
                                  <p:childTnLst>
                                    <p:set>
                                      <p:cBhvr>
                                        <p:cTn id="1539" dur="1" fill="hold">
                                          <p:stCondLst>
                                            <p:cond delay="0"/>
                                          </p:stCondLst>
                                        </p:cTn>
                                        <p:tgtEl>
                                          <p:spTgt spid="89560"/>
                                        </p:tgtEl>
                                        <p:attrNameLst>
                                          <p:attrName>style.visibility</p:attrName>
                                        </p:attrNameLst>
                                      </p:cBhvr>
                                      <p:to>
                                        <p:strVal val="hidden"/>
                                      </p:to>
                                    </p:set>
                                  </p:childTnLst>
                                </p:cTn>
                              </p:par>
                            </p:childTnLst>
                          </p:cTn>
                        </p:par>
                        <p:par>
                          <p:cTn id="1540" fill="hold">
                            <p:stCondLst>
                              <p:cond delay="24500"/>
                            </p:stCondLst>
                            <p:childTnLst>
                              <p:par>
                                <p:cTn id="1541" presetID="1" presetClass="entr" presetSubtype="0" fill="hold" nodeType="afterEffect">
                                  <p:stCondLst>
                                    <p:cond delay="0"/>
                                  </p:stCondLst>
                                  <p:childTnLst>
                                    <p:set>
                                      <p:cBhvr>
                                        <p:cTn id="1542" dur="1" fill="hold">
                                          <p:stCondLst>
                                            <p:cond delay="0"/>
                                          </p:stCondLst>
                                        </p:cTn>
                                        <p:tgtEl>
                                          <p:spTgt spid="89561"/>
                                        </p:tgtEl>
                                        <p:attrNameLst>
                                          <p:attrName>style.visibility</p:attrName>
                                        </p:attrNameLst>
                                      </p:cBhvr>
                                      <p:to>
                                        <p:strVal val="visible"/>
                                      </p:to>
                                    </p:set>
                                  </p:childTnLst>
                                </p:cTn>
                              </p:par>
                            </p:childTnLst>
                          </p:cTn>
                        </p:par>
                        <p:par>
                          <p:cTn id="1543" fill="hold">
                            <p:stCondLst>
                              <p:cond delay="24600"/>
                            </p:stCondLst>
                            <p:childTnLst>
                              <p:par>
                                <p:cTn id="1544" presetID="1" presetClass="exit" presetSubtype="0" fill="hold" nodeType="afterEffect">
                                  <p:stCondLst>
                                    <p:cond delay="0"/>
                                  </p:stCondLst>
                                  <p:childTnLst>
                                    <p:set>
                                      <p:cBhvr>
                                        <p:cTn id="1545" dur="1" fill="hold">
                                          <p:stCondLst>
                                            <p:cond delay="0"/>
                                          </p:stCondLst>
                                        </p:cTn>
                                        <p:tgtEl>
                                          <p:spTgt spid="89561"/>
                                        </p:tgtEl>
                                        <p:attrNameLst>
                                          <p:attrName>style.visibility</p:attrName>
                                        </p:attrNameLst>
                                      </p:cBhvr>
                                      <p:to>
                                        <p:strVal val="hidden"/>
                                      </p:to>
                                    </p:set>
                                  </p:childTnLst>
                                </p:cTn>
                              </p:par>
                            </p:childTnLst>
                          </p:cTn>
                        </p:par>
                        <p:par>
                          <p:cTn id="1546" fill="hold">
                            <p:stCondLst>
                              <p:cond delay="24600"/>
                            </p:stCondLst>
                            <p:childTnLst>
                              <p:par>
                                <p:cTn id="1547" presetID="1" presetClass="entr" presetSubtype="0" fill="hold" nodeType="afterEffect">
                                  <p:stCondLst>
                                    <p:cond delay="0"/>
                                  </p:stCondLst>
                                  <p:childTnLst>
                                    <p:set>
                                      <p:cBhvr>
                                        <p:cTn id="1548" dur="1" fill="hold">
                                          <p:stCondLst>
                                            <p:cond delay="0"/>
                                          </p:stCondLst>
                                        </p:cTn>
                                        <p:tgtEl>
                                          <p:spTgt spid="89562"/>
                                        </p:tgtEl>
                                        <p:attrNameLst>
                                          <p:attrName>style.visibility</p:attrName>
                                        </p:attrNameLst>
                                      </p:cBhvr>
                                      <p:to>
                                        <p:strVal val="visible"/>
                                      </p:to>
                                    </p:set>
                                  </p:childTnLst>
                                </p:cTn>
                              </p:par>
                            </p:childTnLst>
                          </p:cTn>
                        </p:par>
                        <p:par>
                          <p:cTn id="1549" fill="hold">
                            <p:stCondLst>
                              <p:cond delay="24700"/>
                            </p:stCondLst>
                            <p:childTnLst>
                              <p:par>
                                <p:cTn id="1550" presetID="1" presetClass="exit" presetSubtype="0" fill="hold" nodeType="afterEffect">
                                  <p:stCondLst>
                                    <p:cond delay="0"/>
                                  </p:stCondLst>
                                  <p:childTnLst>
                                    <p:set>
                                      <p:cBhvr>
                                        <p:cTn id="1551" dur="1" fill="hold">
                                          <p:stCondLst>
                                            <p:cond delay="0"/>
                                          </p:stCondLst>
                                        </p:cTn>
                                        <p:tgtEl>
                                          <p:spTgt spid="89562"/>
                                        </p:tgtEl>
                                        <p:attrNameLst>
                                          <p:attrName>style.visibility</p:attrName>
                                        </p:attrNameLst>
                                      </p:cBhvr>
                                      <p:to>
                                        <p:strVal val="hidden"/>
                                      </p:to>
                                    </p:set>
                                  </p:childTnLst>
                                </p:cTn>
                              </p:par>
                            </p:childTnLst>
                          </p:cTn>
                        </p:par>
                        <p:par>
                          <p:cTn id="1552" fill="hold">
                            <p:stCondLst>
                              <p:cond delay="24700"/>
                            </p:stCondLst>
                            <p:childTnLst>
                              <p:par>
                                <p:cTn id="1553" presetID="1" presetClass="entr" presetSubtype="0" fill="hold" nodeType="afterEffect">
                                  <p:stCondLst>
                                    <p:cond delay="0"/>
                                  </p:stCondLst>
                                  <p:childTnLst>
                                    <p:set>
                                      <p:cBhvr>
                                        <p:cTn id="1554" dur="1" fill="hold">
                                          <p:stCondLst>
                                            <p:cond delay="0"/>
                                          </p:stCondLst>
                                        </p:cTn>
                                        <p:tgtEl>
                                          <p:spTgt spid="89563"/>
                                        </p:tgtEl>
                                        <p:attrNameLst>
                                          <p:attrName>style.visibility</p:attrName>
                                        </p:attrNameLst>
                                      </p:cBhvr>
                                      <p:to>
                                        <p:strVal val="visible"/>
                                      </p:to>
                                    </p:set>
                                  </p:childTnLst>
                                </p:cTn>
                              </p:par>
                            </p:childTnLst>
                          </p:cTn>
                        </p:par>
                        <p:par>
                          <p:cTn id="1555" fill="hold">
                            <p:stCondLst>
                              <p:cond delay="24800"/>
                            </p:stCondLst>
                            <p:childTnLst>
                              <p:par>
                                <p:cTn id="1556" presetID="1" presetClass="exit" presetSubtype="0" fill="hold" nodeType="afterEffect">
                                  <p:stCondLst>
                                    <p:cond delay="0"/>
                                  </p:stCondLst>
                                  <p:childTnLst>
                                    <p:set>
                                      <p:cBhvr>
                                        <p:cTn id="1557" dur="1" fill="hold">
                                          <p:stCondLst>
                                            <p:cond delay="0"/>
                                          </p:stCondLst>
                                        </p:cTn>
                                        <p:tgtEl>
                                          <p:spTgt spid="89563"/>
                                        </p:tgtEl>
                                        <p:attrNameLst>
                                          <p:attrName>style.visibility</p:attrName>
                                        </p:attrNameLst>
                                      </p:cBhvr>
                                      <p:to>
                                        <p:strVal val="hidden"/>
                                      </p:to>
                                    </p:set>
                                  </p:childTnLst>
                                </p:cTn>
                              </p:par>
                            </p:childTnLst>
                          </p:cTn>
                        </p:par>
                        <p:par>
                          <p:cTn id="1558" fill="hold">
                            <p:stCondLst>
                              <p:cond delay="24800"/>
                            </p:stCondLst>
                            <p:childTnLst>
                              <p:par>
                                <p:cTn id="1559" presetID="1" presetClass="entr" presetSubtype="0" fill="hold" nodeType="afterEffect">
                                  <p:stCondLst>
                                    <p:cond delay="0"/>
                                  </p:stCondLst>
                                  <p:childTnLst>
                                    <p:set>
                                      <p:cBhvr>
                                        <p:cTn id="1560" dur="1" fill="hold">
                                          <p:stCondLst>
                                            <p:cond delay="0"/>
                                          </p:stCondLst>
                                        </p:cTn>
                                        <p:tgtEl>
                                          <p:spTgt spid="89564"/>
                                        </p:tgtEl>
                                        <p:attrNameLst>
                                          <p:attrName>style.visibility</p:attrName>
                                        </p:attrNameLst>
                                      </p:cBhvr>
                                      <p:to>
                                        <p:strVal val="visible"/>
                                      </p:to>
                                    </p:set>
                                  </p:childTnLst>
                                </p:cTn>
                              </p:par>
                            </p:childTnLst>
                          </p:cTn>
                        </p:par>
                        <p:par>
                          <p:cTn id="1561" fill="hold">
                            <p:stCondLst>
                              <p:cond delay="24900"/>
                            </p:stCondLst>
                            <p:childTnLst>
                              <p:par>
                                <p:cTn id="1562" presetID="1" presetClass="exit" presetSubtype="0" fill="hold" nodeType="afterEffect">
                                  <p:stCondLst>
                                    <p:cond delay="0"/>
                                  </p:stCondLst>
                                  <p:childTnLst>
                                    <p:set>
                                      <p:cBhvr>
                                        <p:cTn id="1563" dur="1" fill="hold">
                                          <p:stCondLst>
                                            <p:cond delay="0"/>
                                          </p:stCondLst>
                                        </p:cTn>
                                        <p:tgtEl>
                                          <p:spTgt spid="89564"/>
                                        </p:tgtEl>
                                        <p:attrNameLst>
                                          <p:attrName>style.visibility</p:attrName>
                                        </p:attrNameLst>
                                      </p:cBhvr>
                                      <p:to>
                                        <p:strVal val="hidden"/>
                                      </p:to>
                                    </p:set>
                                  </p:childTnLst>
                                </p:cTn>
                              </p:par>
                            </p:childTnLst>
                          </p:cTn>
                        </p:par>
                        <p:par>
                          <p:cTn id="1564" fill="hold">
                            <p:stCondLst>
                              <p:cond delay="24900"/>
                            </p:stCondLst>
                            <p:childTnLst>
                              <p:par>
                                <p:cTn id="1565" presetID="1" presetClass="entr" presetSubtype="0" fill="hold" nodeType="afterEffect">
                                  <p:stCondLst>
                                    <p:cond delay="0"/>
                                  </p:stCondLst>
                                  <p:childTnLst>
                                    <p:set>
                                      <p:cBhvr>
                                        <p:cTn id="1566" dur="1" fill="hold">
                                          <p:stCondLst>
                                            <p:cond delay="0"/>
                                          </p:stCondLst>
                                        </p:cTn>
                                        <p:tgtEl>
                                          <p:spTgt spid="89565"/>
                                        </p:tgtEl>
                                        <p:attrNameLst>
                                          <p:attrName>style.visibility</p:attrName>
                                        </p:attrNameLst>
                                      </p:cBhvr>
                                      <p:to>
                                        <p:strVal val="visible"/>
                                      </p:to>
                                    </p:set>
                                  </p:childTnLst>
                                </p:cTn>
                              </p:par>
                            </p:childTnLst>
                          </p:cTn>
                        </p:par>
                        <p:par>
                          <p:cTn id="1567" fill="hold">
                            <p:stCondLst>
                              <p:cond delay="25000"/>
                            </p:stCondLst>
                            <p:childTnLst>
                              <p:par>
                                <p:cTn id="1568" presetID="1" presetClass="exit" presetSubtype="0" fill="hold" nodeType="afterEffect">
                                  <p:stCondLst>
                                    <p:cond delay="0"/>
                                  </p:stCondLst>
                                  <p:childTnLst>
                                    <p:set>
                                      <p:cBhvr>
                                        <p:cTn id="1569" dur="1" fill="hold">
                                          <p:stCondLst>
                                            <p:cond delay="0"/>
                                          </p:stCondLst>
                                        </p:cTn>
                                        <p:tgtEl>
                                          <p:spTgt spid="89565"/>
                                        </p:tgtEl>
                                        <p:attrNameLst>
                                          <p:attrName>style.visibility</p:attrName>
                                        </p:attrNameLst>
                                      </p:cBhvr>
                                      <p:to>
                                        <p:strVal val="hidden"/>
                                      </p:to>
                                    </p:set>
                                  </p:childTnLst>
                                </p:cTn>
                              </p:par>
                            </p:childTnLst>
                          </p:cTn>
                        </p:par>
                        <p:par>
                          <p:cTn id="1570" fill="hold">
                            <p:stCondLst>
                              <p:cond delay="25000"/>
                            </p:stCondLst>
                            <p:childTnLst>
                              <p:par>
                                <p:cTn id="1571" presetID="1" presetClass="entr" presetSubtype="0" fill="hold" nodeType="afterEffect">
                                  <p:stCondLst>
                                    <p:cond delay="0"/>
                                  </p:stCondLst>
                                  <p:childTnLst>
                                    <p:set>
                                      <p:cBhvr>
                                        <p:cTn id="1572" dur="1" fill="hold">
                                          <p:stCondLst>
                                            <p:cond delay="0"/>
                                          </p:stCondLst>
                                        </p:cTn>
                                        <p:tgtEl>
                                          <p:spTgt spid="89566"/>
                                        </p:tgtEl>
                                        <p:attrNameLst>
                                          <p:attrName>style.visibility</p:attrName>
                                        </p:attrNameLst>
                                      </p:cBhvr>
                                      <p:to>
                                        <p:strVal val="visible"/>
                                      </p:to>
                                    </p:set>
                                  </p:childTnLst>
                                </p:cTn>
                              </p:par>
                            </p:childTnLst>
                          </p:cTn>
                        </p:par>
                        <p:par>
                          <p:cTn id="1573" fill="hold">
                            <p:stCondLst>
                              <p:cond delay="25100"/>
                            </p:stCondLst>
                            <p:childTnLst>
                              <p:par>
                                <p:cTn id="1574" presetID="1" presetClass="exit" presetSubtype="0" fill="hold" nodeType="afterEffect">
                                  <p:stCondLst>
                                    <p:cond delay="0"/>
                                  </p:stCondLst>
                                  <p:childTnLst>
                                    <p:set>
                                      <p:cBhvr>
                                        <p:cTn id="1575" dur="1" fill="hold">
                                          <p:stCondLst>
                                            <p:cond delay="0"/>
                                          </p:stCondLst>
                                        </p:cTn>
                                        <p:tgtEl>
                                          <p:spTgt spid="89566"/>
                                        </p:tgtEl>
                                        <p:attrNameLst>
                                          <p:attrName>style.visibility</p:attrName>
                                        </p:attrNameLst>
                                      </p:cBhvr>
                                      <p:to>
                                        <p:strVal val="hidden"/>
                                      </p:to>
                                    </p:set>
                                  </p:childTnLst>
                                </p:cTn>
                              </p:par>
                            </p:childTnLst>
                          </p:cTn>
                        </p:par>
                        <p:par>
                          <p:cTn id="1576" fill="hold">
                            <p:stCondLst>
                              <p:cond delay="25100"/>
                            </p:stCondLst>
                            <p:childTnLst>
                              <p:par>
                                <p:cTn id="1577" presetID="1" presetClass="entr" presetSubtype="0" fill="hold" nodeType="afterEffect">
                                  <p:stCondLst>
                                    <p:cond delay="0"/>
                                  </p:stCondLst>
                                  <p:childTnLst>
                                    <p:set>
                                      <p:cBhvr>
                                        <p:cTn id="1578" dur="1" fill="hold">
                                          <p:stCondLst>
                                            <p:cond delay="0"/>
                                          </p:stCondLst>
                                        </p:cTn>
                                        <p:tgtEl>
                                          <p:spTgt spid="89567"/>
                                        </p:tgtEl>
                                        <p:attrNameLst>
                                          <p:attrName>style.visibility</p:attrName>
                                        </p:attrNameLst>
                                      </p:cBhvr>
                                      <p:to>
                                        <p:strVal val="visible"/>
                                      </p:to>
                                    </p:set>
                                  </p:childTnLst>
                                </p:cTn>
                              </p:par>
                            </p:childTnLst>
                          </p:cTn>
                        </p:par>
                        <p:par>
                          <p:cTn id="1579" fill="hold">
                            <p:stCondLst>
                              <p:cond delay="25200"/>
                            </p:stCondLst>
                            <p:childTnLst>
                              <p:par>
                                <p:cTn id="1580" presetID="1" presetClass="exit" presetSubtype="0" fill="hold" nodeType="afterEffect">
                                  <p:stCondLst>
                                    <p:cond delay="0"/>
                                  </p:stCondLst>
                                  <p:childTnLst>
                                    <p:set>
                                      <p:cBhvr>
                                        <p:cTn id="1581" dur="1" fill="hold">
                                          <p:stCondLst>
                                            <p:cond delay="0"/>
                                          </p:stCondLst>
                                        </p:cTn>
                                        <p:tgtEl>
                                          <p:spTgt spid="89567"/>
                                        </p:tgtEl>
                                        <p:attrNameLst>
                                          <p:attrName>style.visibility</p:attrName>
                                        </p:attrNameLst>
                                      </p:cBhvr>
                                      <p:to>
                                        <p:strVal val="hidden"/>
                                      </p:to>
                                    </p:set>
                                  </p:childTnLst>
                                </p:cTn>
                              </p:par>
                            </p:childTnLst>
                          </p:cTn>
                        </p:par>
                        <p:par>
                          <p:cTn id="1582" fill="hold">
                            <p:stCondLst>
                              <p:cond delay="25200"/>
                            </p:stCondLst>
                            <p:childTnLst>
                              <p:par>
                                <p:cTn id="1583" presetID="1" presetClass="entr" presetSubtype="0" fill="hold" nodeType="afterEffect">
                                  <p:stCondLst>
                                    <p:cond delay="0"/>
                                  </p:stCondLst>
                                  <p:childTnLst>
                                    <p:set>
                                      <p:cBhvr>
                                        <p:cTn id="1584" dur="1" fill="hold">
                                          <p:stCondLst>
                                            <p:cond delay="0"/>
                                          </p:stCondLst>
                                        </p:cTn>
                                        <p:tgtEl>
                                          <p:spTgt spid="89568"/>
                                        </p:tgtEl>
                                        <p:attrNameLst>
                                          <p:attrName>style.visibility</p:attrName>
                                        </p:attrNameLst>
                                      </p:cBhvr>
                                      <p:to>
                                        <p:strVal val="visible"/>
                                      </p:to>
                                    </p:set>
                                  </p:childTnLst>
                                </p:cTn>
                              </p:par>
                            </p:childTnLst>
                          </p:cTn>
                        </p:par>
                        <p:par>
                          <p:cTn id="1585" fill="hold">
                            <p:stCondLst>
                              <p:cond delay="25300"/>
                            </p:stCondLst>
                            <p:childTnLst>
                              <p:par>
                                <p:cTn id="1586" presetID="1" presetClass="exit" presetSubtype="0" fill="hold" nodeType="afterEffect">
                                  <p:stCondLst>
                                    <p:cond delay="0"/>
                                  </p:stCondLst>
                                  <p:childTnLst>
                                    <p:set>
                                      <p:cBhvr>
                                        <p:cTn id="1587" dur="1" fill="hold">
                                          <p:stCondLst>
                                            <p:cond delay="0"/>
                                          </p:stCondLst>
                                        </p:cTn>
                                        <p:tgtEl>
                                          <p:spTgt spid="89568"/>
                                        </p:tgtEl>
                                        <p:attrNameLst>
                                          <p:attrName>style.visibility</p:attrName>
                                        </p:attrNameLst>
                                      </p:cBhvr>
                                      <p:to>
                                        <p:strVal val="hidden"/>
                                      </p:to>
                                    </p:set>
                                  </p:childTnLst>
                                </p:cTn>
                              </p:par>
                            </p:childTnLst>
                          </p:cTn>
                        </p:par>
                        <p:par>
                          <p:cTn id="1588" fill="hold">
                            <p:stCondLst>
                              <p:cond delay="25300"/>
                            </p:stCondLst>
                            <p:childTnLst>
                              <p:par>
                                <p:cTn id="1589" presetID="1" presetClass="entr" presetSubtype="0" fill="hold" nodeType="afterEffect">
                                  <p:stCondLst>
                                    <p:cond delay="0"/>
                                  </p:stCondLst>
                                  <p:childTnLst>
                                    <p:set>
                                      <p:cBhvr>
                                        <p:cTn id="1590" dur="1" fill="hold">
                                          <p:stCondLst>
                                            <p:cond delay="0"/>
                                          </p:stCondLst>
                                        </p:cTn>
                                        <p:tgtEl>
                                          <p:spTgt spid="89569"/>
                                        </p:tgtEl>
                                        <p:attrNameLst>
                                          <p:attrName>style.visibility</p:attrName>
                                        </p:attrNameLst>
                                      </p:cBhvr>
                                      <p:to>
                                        <p:strVal val="visible"/>
                                      </p:to>
                                    </p:set>
                                  </p:childTnLst>
                                </p:cTn>
                              </p:par>
                            </p:childTnLst>
                          </p:cTn>
                        </p:par>
                        <p:par>
                          <p:cTn id="1591" fill="hold">
                            <p:stCondLst>
                              <p:cond delay="25400"/>
                            </p:stCondLst>
                            <p:childTnLst>
                              <p:par>
                                <p:cTn id="1592" presetID="1" presetClass="exit" presetSubtype="0" fill="hold" nodeType="afterEffect">
                                  <p:stCondLst>
                                    <p:cond delay="0"/>
                                  </p:stCondLst>
                                  <p:childTnLst>
                                    <p:set>
                                      <p:cBhvr>
                                        <p:cTn id="1593" dur="1" fill="hold">
                                          <p:stCondLst>
                                            <p:cond delay="0"/>
                                          </p:stCondLst>
                                        </p:cTn>
                                        <p:tgtEl>
                                          <p:spTgt spid="89569"/>
                                        </p:tgtEl>
                                        <p:attrNameLst>
                                          <p:attrName>style.visibility</p:attrName>
                                        </p:attrNameLst>
                                      </p:cBhvr>
                                      <p:to>
                                        <p:strVal val="hidden"/>
                                      </p:to>
                                    </p:set>
                                  </p:childTnLst>
                                </p:cTn>
                              </p:par>
                            </p:childTnLst>
                          </p:cTn>
                        </p:par>
                        <p:par>
                          <p:cTn id="1594" fill="hold">
                            <p:stCondLst>
                              <p:cond delay="25400"/>
                            </p:stCondLst>
                            <p:childTnLst>
                              <p:par>
                                <p:cTn id="1595" presetID="1" presetClass="entr" presetSubtype="0" fill="hold" nodeType="afterEffect">
                                  <p:stCondLst>
                                    <p:cond delay="0"/>
                                  </p:stCondLst>
                                  <p:childTnLst>
                                    <p:set>
                                      <p:cBhvr>
                                        <p:cTn id="1596" dur="1" fill="hold">
                                          <p:stCondLst>
                                            <p:cond delay="0"/>
                                          </p:stCondLst>
                                        </p:cTn>
                                        <p:tgtEl>
                                          <p:spTgt spid="89570"/>
                                        </p:tgtEl>
                                        <p:attrNameLst>
                                          <p:attrName>style.visibility</p:attrName>
                                        </p:attrNameLst>
                                      </p:cBhvr>
                                      <p:to>
                                        <p:strVal val="visible"/>
                                      </p:to>
                                    </p:set>
                                  </p:childTnLst>
                                </p:cTn>
                              </p:par>
                            </p:childTnLst>
                          </p:cTn>
                        </p:par>
                        <p:par>
                          <p:cTn id="1597" fill="hold">
                            <p:stCondLst>
                              <p:cond delay="25500"/>
                            </p:stCondLst>
                            <p:childTnLst>
                              <p:par>
                                <p:cTn id="1598" presetID="1" presetClass="exit" presetSubtype="0" fill="hold" nodeType="afterEffect">
                                  <p:stCondLst>
                                    <p:cond delay="0"/>
                                  </p:stCondLst>
                                  <p:childTnLst>
                                    <p:set>
                                      <p:cBhvr>
                                        <p:cTn id="1599" dur="1" fill="hold">
                                          <p:stCondLst>
                                            <p:cond delay="0"/>
                                          </p:stCondLst>
                                        </p:cTn>
                                        <p:tgtEl>
                                          <p:spTgt spid="89570"/>
                                        </p:tgtEl>
                                        <p:attrNameLst>
                                          <p:attrName>style.visibility</p:attrName>
                                        </p:attrNameLst>
                                      </p:cBhvr>
                                      <p:to>
                                        <p:strVal val="hidden"/>
                                      </p:to>
                                    </p:set>
                                  </p:childTnLst>
                                </p:cTn>
                              </p:par>
                            </p:childTnLst>
                          </p:cTn>
                        </p:par>
                        <p:par>
                          <p:cTn id="1600" fill="hold">
                            <p:stCondLst>
                              <p:cond delay="25500"/>
                            </p:stCondLst>
                            <p:childTnLst>
                              <p:par>
                                <p:cTn id="1601" presetID="1" presetClass="entr" presetSubtype="0" fill="hold" nodeType="afterEffect">
                                  <p:stCondLst>
                                    <p:cond delay="0"/>
                                  </p:stCondLst>
                                  <p:childTnLst>
                                    <p:set>
                                      <p:cBhvr>
                                        <p:cTn id="1602" dur="1" fill="hold">
                                          <p:stCondLst>
                                            <p:cond delay="0"/>
                                          </p:stCondLst>
                                        </p:cTn>
                                        <p:tgtEl>
                                          <p:spTgt spid="89571"/>
                                        </p:tgtEl>
                                        <p:attrNameLst>
                                          <p:attrName>style.visibility</p:attrName>
                                        </p:attrNameLst>
                                      </p:cBhvr>
                                      <p:to>
                                        <p:strVal val="visible"/>
                                      </p:to>
                                    </p:set>
                                  </p:childTnLst>
                                </p:cTn>
                              </p:par>
                            </p:childTnLst>
                          </p:cTn>
                        </p:par>
                        <p:par>
                          <p:cTn id="1603" fill="hold">
                            <p:stCondLst>
                              <p:cond delay="25600"/>
                            </p:stCondLst>
                            <p:childTnLst>
                              <p:par>
                                <p:cTn id="1604" presetID="1" presetClass="exit" presetSubtype="0" fill="hold" nodeType="afterEffect">
                                  <p:stCondLst>
                                    <p:cond delay="0"/>
                                  </p:stCondLst>
                                  <p:childTnLst>
                                    <p:set>
                                      <p:cBhvr>
                                        <p:cTn id="1605" dur="1" fill="hold">
                                          <p:stCondLst>
                                            <p:cond delay="0"/>
                                          </p:stCondLst>
                                        </p:cTn>
                                        <p:tgtEl>
                                          <p:spTgt spid="89571"/>
                                        </p:tgtEl>
                                        <p:attrNameLst>
                                          <p:attrName>style.visibility</p:attrName>
                                        </p:attrNameLst>
                                      </p:cBhvr>
                                      <p:to>
                                        <p:strVal val="hidden"/>
                                      </p:to>
                                    </p:set>
                                  </p:childTnLst>
                                </p:cTn>
                              </p:par>
                            </p:childTnLst>
                          </p:cTn>
                        </p:par>
                        <p:par>
                          <p:cTn id="1606" fill="hold">
                            <p:stCondLst>
                              <p:cond delay="25600"/>
                            </p:stCondLst>
                            <p:childTnLst>
                              <p:par>
                                <p:cTn id="1607" presetID="1" presetClass="entr" presetSubtype="0" fill="hold" nodeType="afterEffect">
                                  <p:stCondLst>
                                    <p:cond delay="0"/>
                                  </p:stCondLst>
                                  <p:childTnLst>
                                    <p:set>
                                      <p:cBhvr>
                                        <p:cTn id="1608" dur="1" fill="hold">
                                          <p:stCondLst>
                                            <p:cond delay="0"/>
                                          </p:stCondLst>
                                        </p:cTn>
                                        <p:tgtEl>
                                          <p:spTgt spid="89572"/>
                                        </p:tgtEl>
                                        <p:attrNameLst>
                                          <p:attrName>style.visibility</p:attrName>
                                        </p:attrNameLst>
                                      </p:cBhvr>
                                      <p:to>
                                        <p:strVal val="visible"/>
                                      </p:to>
                                    </p:set>
                                  </p:childTnLst>
                                </p:cTn>
                              </p:par>
                            </p:childTnLst>
                          </p:cTn>
                        </p:par>
                        <p:par>
                          <p:cTn id="1609" fill="hold">
                            <p:stCondLst>
                              <p:cond delay="25700"/>
                            </p:stCondLst>
                            <p:childTnLst>
                              <p:par>
                                <p:cTn id="1610" presetID="1" presetClass="exit" presetSubtype="0" fill="hold" nodeType="afterEffect">
                                  <p:stCondLst>
                                    <p:cond delay="0"/>
                                  </p:stCondLst>
                                  <p:childTnLst>
                                    <p:set>
                                      <p:cBhvr>
                                        <p:cTn id="1611" dur="1" fill="hold">
                                          <p:stCondLst>
                                            <p:cond delay="0"/>
                                          </p:stCondLst>
                                        </p:cTn>
                                        <p:tgtEl>
                                          <p:spTgt spid="89572"/>
                                        </p:tgtEl>
                                        <p:attrNameLst>
                                          <p:attrName>style.visibility</p:attrName>
                                        </p:attrNameLst>
                                      </p:cBhvr>
                                      <p:to>
                                        <p:strVal val="hidden"/>
                                      </p:to>
                                    </p:set>
                                  </p:childTnLst>
                                </p:cTn>
                              </p:par>
                            </p:childTnLst>
                          </p:cTn>
                        </p:par>
                        <p:par>
                          <p:cTn id="1612" fill="hold">
                            <p:stCondLst>
                              <p:cond delay="25700"/>
                            </p:stCondLst>
                            <p:childTnLst>
                              <p:par>
                                <p:cTn id="1613" presetID="1" presetClass="entr" presetSubtype="0" fill="hold" nodeType="afterEffect">
                                  <p:stCondLst>
                                    <p:cond delay="0"/>
                                  </p:stCondLst>
                                  <p:childTnLst>
                                    <p:set>
                                      <p:cBhvr>
                                        <p:cTn id="1614" dur="1" fill="hold">
                                          <p:stCondLst>
                                            <p:cond delay="0"/>
                                          </p:stCondLst>
                                        </p:cTn>
                                        <p:tgtEl>
                                          <p:spTgt spid="89573"/>
                                        </p:tgtEl>
                                        <p:attrNameLst>
                                          <p:attrName>style.visibility</p:attrName>
                                        </p:attrNameLst>
                                      </p:cBhvr>
                                      <p:to>
                                        <p:strVal val="visible"/>
                                      </p:to>
                                    </p:set>
                                  </p:childTnLst>
                                </p:cTn>
                              </p:par>
                            </p:childTnLst>
                          </p:cTn>
                        </p:par>
                        <p:par>
                          <p:cTn id="1615" fill="hold">
                            <p:stCondLst>
                              <p:cond delay="25800"/>
                            </p:stCondLst>
                            <p:childTnLst>
                              <p:par>
                                <p:cTn id="1616" presetID="1" presetClass="exit" presetSubtype="0" fill="hold" nodeType="afterEffect">
                                  <p:stCondLst>
                                    <p:cond delay="0"/>
                                  </p:stCondLst>
                                  <p:childTnLst>
                                    <p:set>
                                      <p:cBhvr>
                                        <p:cTn id="1617" dur="1" fill="hold">
                                          <p:stCondLst>
                                            <p:cond delay="0"/>
                                          </p:stCondLst>
                                        </p:cTn>
                                        <p:tgtEl>
                                          <p:spTgt spid="89573"/>
                                        </p:tgtEl>
                                        <p:attrNameLst>
                                          <p:attrName>style.visibility</p:attrName>
                                        </p:attrNameLst>
                                      </p:cBhvr>
                                      <p:to>
                                        <p:strVal val="hidden"/>
                                      </p:to>
                                    </p:set>
                                  </p:childTnLst>
                                </p:cTn>
                              </p:par>
                            </p:childTnLst>
                          </p:cTn>
                        </p:par>
                        <p:par>
                          <p:cTn id="1618" fill="hold">
                            <p:stCondLst>
                              <p:cond delay="25800"/>
                            </p:stCondLst>
                            <p:childTnLst>
                              <p:par>
                                <p:cTn id="1619" presetID="1" presetClass="entr" presetSubtype="0" fill="hold" nodeType="afterEffect">
                                  <p:stCondLst>
                                    <p:cond delay="0"/>
                                  </p:stCondLst>
                                  <p:childTnLst>
                                    <p:set>
                                      <p:cBhvr>
                                        <p:cTn id="1620" dur="1" fill="hold">
                                          <p:stCondLst>
                                            <p:cond delay="0"/>
                                          </p:stCondLst>
                                        </p:cTn>
                                        <p:tgtEl>
                                          <p:spTgt spid="89574"/>
                                        </p:tgtEl>
                                        <p:attrNameLst>
                                          <p:attrName>style.visibility</p:attrName>
                                        </p:attrNameLst>
                                      </p:cBhvr>
                                      <p:to>
                                        <p:strVal val="visible"/>
                                      </p:to>
                                    </p:set>
                                  </p:childTnLst>
                                </p:cTn>
                              </p:par>
                            </p:childTnLst>
                          </p:cTn>
                        </p:par>
                        <p:par>
                          <p:cTn id="1621" fill="hold">
                            <p:stCondLst>
                              <p:cond delay="25900"/>
                            </p:stCondLst>
                            <p:childTnLst>
                              <p:par>
                                <p:cTn id="1622" presetID="1" presetClass="exit" presetSubtype="0" fill="hold" nodeType="afterEffect">
                                  <p:stCondLst>
                                    <p:cond delay="0"/>
                                  </p:stCondLst>
                                  <p:childTnLst>
                                    <p:set>
                                      <p:cBhvr>
                                        <p:cTn id="1623" dur="1" fill="hold">
                                          <p:stCondLst>
                                            <p:cond delay="0"/>
                                          </p:stCondLst>
                                        </p:cTn>
                                        <p:tgtEl>
                                          <p:spTgt spid="89574"/>
                                        </p:tgtEl>
                                        <p:attrNameLst>
                                          <p:attrName>style.visibility</p:attrName>
                                        </p:attrNameLst>
                                      </p:cBhvr>
                                      <p:to>
                                        <p:strVal val="hidden"/>
                                      </p:to>
                                    </p:set>
                                  </p:childTnLst>
                                </p:cTn>
                              </p:par>
                            </p:childTnLst>
                          </p:cTn>
                        </p:par>
                        <p:par>
                          <p:cTn id="1624" fill="hold">
                            <p:stCondLst>
                              <p:cond delay="25900"/>
                            </p:stCondLst>
                            <p:childTnLst>
                              <p:par>
                                <p:cTn id="1625" presetID="1" presetClass="entr" presetSubtype="0" fill="hold" nodeType="afterEffect">
                                  <p:stCondLst>
                                    <p:cond delay="0"/>
                                  </p:stCondLst>
                                  <p:childTnLst>
                                    <p:set>
                                      <p:cBhvr>
                                        <p:cTn id="1626" dur="1" fill="hold">
                                          <p:stCondLst>
                                            <p:cond delay="0"/>
                                          </p:stCondLst>
                                        </p:cTn>
                                        <p:tgtEl>
                                          <p:spTgt spid="89575"/>
                                        </p:tgtEl>
                                        <p:attrNameLst>
                                          <p:attrName>style.visibility</p:attrName>
                                        </p:attrNameLst>
                                      </p:cBhvr>
                                      <p:to>
                                        <p:strVal val="visible"/>
                                      </p:to>
                                    </p:set>
                                  </p:childTnLst>
                                </p:cTn>
                              </p:par>
                            </p:childTnLst>
                          </p:cTn>
                        </p:par>
                        <p:par>
                          <p:cTn id="1627" fill="hold">
                            <p:stCondLst>
                              <p:cond delay="26000"/>
                            </p:stCondLst>
                            <p:childTnLst>
                              <p:par>
                                <p:cTn id="1628" presetID="1" presetClass="exit" presetSubtype="0" fill="hold" nodeType="afterEffect">
                                  <p:stCondLst>
                                    <p:cond delay="0"/>
                                  </p:stCondLst>
                                  <p:childTnLst>
                                    <p:set>
                                      <p:cBhvr>
                                        <p:cTn id="1629" dur="1" fill="hold">
                                          <p:stCondLst>
                                            <p:cond delay="0"/>
                                          </p:stCondLst>
                                        </p:cTn>
                                        <p:tgtEl>
                                          <p:spTgt spid="89575"/>
                                        </p:tgtEl>
                                        <p:attrNameLst>
                                          <p:attrName>style.visibility</p:attrName>
                                        </p:attrNameLst>
                                      </p:cBhvr>
                                      <p:to>
                                        <p:strVal val="hidden"/>
                                      </p:to>
                                    </p:set>
                                  </p:childTnLst>
                                </p:cTn>
                              </p:par>
                            </p:childTnLst>
                          </p:cTn>
                        </p:par>
                        <p:par>
                          <p:cTn id="1630" fill="hold">
                            <p:stCondLst>
                              <p:cond delay="26000"/>
                            </p:stCondLst>
                            <p:childTnLst>
                              <p:par>
                                <p:cTn id="1631" presetID="1" presetClass="entr" presetSubtype="0" fill="hold" nodeType="afterEffect">
                                  <p:stCondLst>
                                    <p:cond delay="0"/>
                                  </p:stCondLst>
                                  <p:childTnLst>
                                    <p:set>
                                      <p:cBhvr>
                                        <p:cTn id="1632" dur="1" fill="hold">
                                          <p:stCondLst>
                                            <p:cond delay="0"/>
                                          </p:stCondLst>
                                        </p:cTn>
                                        <p:tgtEl>
                                          <p:spTgt spid="89576"/>
                                        </p:tgtEl>
                                        <p:attrNameLst>
                                          <p:attrName>style.visibility</p:attrName>
                                        </p:attrNameLst>
                                      </p:cBhvr>
                                      <p:to>
                                        <p:strVal val="visible"/>
                                      </p:to>
                                    </p:set>
                                  </p:childTnLst>
                                </p:cTn>
                              </p:par>
                            </p:childTnLst>
                          </p:cTn>
                        </p:par>
                        <p:par>
                          <p:cTn id="1633" fill="hold">
                            <p:stCondLst>
                              <p:cond delay="26100"/>
                            </p:stCondLst>
                            <p:childTnLst>
                              <p:par>
                                <p:cTn id="1634" presetID="1" presetClass="exit" presetSubtype="0" fill="hold" nodeType="afterEffect">
                                  <p:stCondLst>
                                    <p:cond delay="0"/>
                                  </p:stCondLst>
                                  <p:childTnLst>
                                    <p:set>
                                      <p:cBhvr>
                                        <p:cTn id="1635" dur="1" fill="hold">
                                          <p:stCondLst>
                                            <p:cond delay="0"/>
                                          </p:stCondLst>
                                        </p:cTn>
                                        <p:tgtEl>
                                          <p:spTgt spid="89576"/>
                                        </p:tgtEl>
                                        <p:attrNameLst>
                                          <p:attrName>style.visibility</p:attrName>
                                        </p:attrNameLst>
                                      </p:cBhvr>
                                      <p:to>
                                        <p:strVal val="hidden"/>
                                      </p:to>
                                    </p:set>
                                  </p:childTnLst>
                                </p:cTn>
                              </p:par>
                            </p:childTnLst>
                          </p:cTn>
                        </p:par>
                        <p:par>
                          <p:cTn id="1636" fill="hold">
                            <p:stCondLst>
                              <p:cond delay="26100"/>
                            </p:stCondLst>
                            <p:childTnLst>
                              <p:par>
                                <p:cTn id="1637" presetID="1" presetClass="entr" presetSubtype="0" fill="hold" nodeType="afterEffect">
                                  <p:stCondLst>
                                    <p:cond delay="0"/>
                                  </p:stCondLst>
                                  <p:childTnLst>
                                    <p:set>
                                      <p:cBhvr>
                                        <p:cTn id="1638" dur="1" fill="hold">
                                          <p:stCondLst>
                                            <p:cond delay="0"/>
                                          </p:stCondLst>
                                        </p:cTn>
                                        <p:tgtEl>
                                          <p:spTgt spid="89577"/>
                                        </p:tgtEl>
                                        <p:attrNameLst>
                                          <p:attrName>style.visibility</p:attrName>
                                        </p:attrNameLst>
                                      </p:cBhvr>
                                      <p:to>
                                        <p:strVal val="visible"/>
                                      </p:to>
                                    </p:set>
                                  </p:childTnLst>
                                </p:cTn>
                              </p:par>
                            </p:childTnLst>
                          </p:cTn>
                        </p:par>
                        <p:par>
                          <p:cTn id="1639" fill="hold">
                            <p:stCondLst>
                              <p:cond delay="26200"/>
                            </p:stCondLst>
                            <p:childTnLst>
                              <p:par>
                                <p:cTn id="1640" presetID="1" presetClass="exit" presetSubtype="0" fill="hold" nodeType="afterEffect">
                                  <p:stCondLst>
                                    <p:cond delay="0"/>
                                  </p:stCondLst>
                                  <p:childTnLst>
                                    <p:set>
                                      <p:cBhvr>
                                        <p:cTn id="1641" dur="1" fill="hold">
                                          <p:stCondLst>
                                            <p:cond delay="0"/>
                                          </p:stCondLst>
                                        </p:cTn>
                                        <p:tgtEl>
                                          <p:spTgt spid="89577"/>
                                        </p:tgtEl>
                                        <p:attrNameLst>
                                          <p:attrName>style.visibility</p:attrName>
                                        </p:attrNameLst>
                                      </p:cBhvr>
                                      <p:to>
                                        <p:strVal val="hidden"/>
                                      </p:to>
                                    </p:set>
                                  </p:childTnLst>
                                </p:cTn>
                              </p:par>
                            </p:childTnLst>
                          </p:cTn>
                        </p:par>
                        <p:par>
                          <p:cTn id="1642" fill="hold">
                            <p:stCondLst>
                              <p:cond delay="26200"/>
                            </p:stCondLst>
                            <p:childTnLst>
                              <p:par>
                                <p:cTn id="1643" presetID="1" presetClass="entr" presetSubtype="0" fill="hold" nodeType="afterEffect">
                                  <p:stCondLst>
                                    <p:cond delay="0"/>
                                  </p:stCondLst>
                                  <p:childTnLst>
                                    <p:set>
                                      <p:cBhvr>
                                        <p:cTn id="1644" dur="1" fill="hold">
                                          <p:stCondLst>
                                            <p:cond delay="0"/>
                                          </p:stCondLst>
                                        </p:cTn>
                                        <p:tgtEl>
                                          <p:spTgt spid="89578"/>
                                        </p:tgtEl>
                                        <p:attrNameLst>
                                          <p:attrName>style.visibility</p:attrName>
                                        </p:attrNameLst>
                                      </p:cBhvr>
                                      <p:to>
                                        <p:strVal val="visible"/>
                                      </p:to>
                                    </p:set>
                                  </p:childTnLst>
                                </p:cTn>
                              </p:par>
                            </p:childTnLst>
                          </p:cTn>
                        </p:par>
                        <p:par>
                          <p:cTn id="1645" fill="hold">
                            <p:stCondLst>
                              <p:cond delay="26300"/>
                            </p:stCondLst>
                            <p:childTnLst>
                              <p:par>
                                <p:cTn id="1646" presetID="1" presetClass="exit" presetSubtype="0" fill="hold" nodeType="afterEffect">
                                  <p:stCondLst>
                                    <p:cond delay="0"/>
                                  </p:stCondLst>
                                  <p:childTnLst>
                                    <p:set>
                                      <p:cBhvr>
                                        <p:cTn id="1647" dur="1" fill="hold">
                                          <p:stCondLst>
                                            <p:cond delay="0"/>
                                          </p:stCondLst>
                                        </p:cTn>
                                        <p:tgtEl>
                                          <p:spTgt spid="89578"/>
                                        </p:tgtEl>
                                        <p:attrNameLst>
                                          <p:attrName>style.visibility</p:attrName>
                                        </p:attrNameLst>
                                      </p:cBhvr>
                                      <p:to>
                                        <p:strVal val="hidden"/>
                                      </p:to>
                                    </p:set>
                                  </p:childTnLst>
                                </p:cTn>
                              </p:par>
                            </p:childTnLst>
                          </p:cTn>
                        </p:par>
                        <p:par>
                          <p:cTn id="1648" fill="hold">
                            <p:stCondLst>
                              <p:cond delay="26300"/>
                            </p:stCondLst>
                            <p:childTnLst>
                              <p:par>
                                <p:cTn id="1649" presetID="1" presetClass="entr" presetSubtype="0" fill="hold" nodeType="afterEffect">
                                  <p:stCondLst>
                                    <p:cond delay="0"/>
                                  </p:stCondLst>
                                  <p:childTnLst>
                                    <p:set>
                                      <p:cBhvr>
                                        <p:cTn id="1650" dur="1" fill="hold">
                                          <p:stCondLst>
                                            <p:cond delay="0"/>
                                          </p:stCondLst>
                                        </p:cTn>
                                        <p:tgtEl>
                                          <p:spTgt spid="89579"/>
                                        </p:tgtEl>
                                        <p:attrNameLst>
                                          <p:attrName>style.visibility</p:attrName>
                                        </p:attrNameLst>
                                      </p:cBhvr>
                                      <p:to>
                                        <p:strVal val="visible"/>
                                      </p:to>
                                    </p:set>
                                  </p:childTnLst>
                                </p:cTn>
                              </p:par>
                            </p:childTnLst>
                          </p:cTn>
                        </p:par>
                        <p:par>
                          <p:cTn id="1651" fill="hold">
                            <p:stCondLst>
                              <p:cond delay="26400"/>
                            </p:stCondLst>
                            <p:childTnLst>
                              <p:par>
                                <p:cTn id="1652" presetID="1" presetClass="exit" presetSubtype="0" fill="hold" nodeType="afterEffect">
                                  <p:stCondLst>
                                    <p:cond delay="0"/>
                                  </p:stCondLst>
                                  <p:childTnLst>
                                    <p:set>
                                      <p:cBhvr>
                                        <p:cTn id="1653" dur="1" fill="hold">
                                          <p:stCondLst>
                                            <p:cond delay="0"/>
                                          </p:stCondLst>
                                        </p:cTn>
                                        <p:tgtEl>
                                          <p:spTgt spid="89579"/>
                                        </p:tgtEl>
                                        <p:attrNameLst>
                                          <p:attrName>style.visibility</p:attrName>
                                        </p:attrNameLst>
                                      </p:cBhvr>
                                      <p:to>
                                        <p:strVal val="hidden"/>
                                      </p:to>
                                    </p:set>
                                  </p:childTnLst>
                                </p:cTn>
                              </p:par>
                            </p:childTnLst>
                          </p:cTn>
                        </p:par>
                        <p:par>
                          <p:cTn id="1654" fill="hold">
                            <p:stCondLst>
                              <p:cond delay="26400"/>
                            </p:stCondLst>
                            <p:childTnLst>
                              <p:par>
                                <p:cTn id="1655" presetID="1" presetClass="entr" presetSubtype="0" fill="hold" nodeType="afterEffect">
                                  <p:stCondLst>
                                    <p:cond delay="0"/>
                                  </p:stCondLst>
                                  <p:childTnLst>
                                    <p:set>
                                      <p:cBhvr>
                                        <p:cTn id="1656" dur="1" fill="hold">
                                          <p:stCondLst>
                                            <p:cond delay="0"/>
                                          </p:stCondLst>
                                        </p:cTn>
                                        <p:tgtEl>
                                          <p:spTgt spid="89580"/>
                                        </p:tgtEl>
                                        <p:attrNameLst>
                                          <p:attrName>style.visibility</p:attrName>
                                        </p:attrNameLst>
                                      </p:cBhvr>
                                      <p:to>
                                        <p:strVal val="visible"/>
                                      </p:to>
                                    </p:set>
                                  </p:childTnLst>
                                </p:cTn>
                              </p:par>
                            </p:childTnLst>
                          </p:cTn>
                        </p:par>
                        <p:par>
                          <p:cTn id="1657" fill="hold">
                            <p:stCondLst>
                              <p:cond delay="26500"/>
                            </p:stCondLst>
                            <p:childTnLst>
                              <p:par>
                                <p:cTn id="1658" presetID="1" presetClass="exit" presetSubtype="0" fill="hold" nodeType="afterEffect">
                                  <p:stCondLst>
                                    <p:cond delay="0"/>
                                  </p:stCondLst>
                                  <p:childTnLst>
                                    <p:set>
                                      <p:cBhvr>
                                        <p:cTn id="1659" dur="1" fill="hold">
                                          <p:stCondLst>
                                            <p:cond delay="0"/>
                                          </p:stCondLst>
                                        </p:cTn>
                                        <p:tgtEl>
                                          <p:spTgt spid="89580"/>
                                        </p:tgtEl>
                                        <p:attrNameLst>
                                          <p:attrName>style.visibility</p:attrName>
                                        </p:attrNameLst>
                                      </p:cBhvr>
                                      <p:to>
                                        <p:strVal val="hidden"/>
                                      </p:to>
                                    </p:set>
                                  </p:childTnLst>
                                </p:cTn>
                              </p:par>
                            </p:childTnLst>
                          </p:cTn>
                        </p:par>
                        <p:par>
                          <p:cTn id="1660" fill="hold">
                            <p:stCondLst>
                              <p:cond delay="26500"/>
                            </p:stCondLst>
                            <p:childTnLst>
                              <p:par>
                                <p:cTn id="1661" presetID="1" presetClass="entr" presetSubtype="0" fill="hold" nodeType="afterEffect">
                                  <p:stCondLst>
                                    <p:cond delay="0"/>
                                  </p:stCondLst>
                                  <p:childTnLst>
                                    <p:set>
                                      <p:cBhvr>
                                        <p:cTn id="1662" dur="1" fill="hold">
                                          <p:stCondLst>
                                            <p:cond delay="0"/>
                                          </p:stCondLst>
                                        </p:cTn>
                                        <p:tgtEl>
                                          <p:spTgt spid="89581"/>
                                        </p:tgtEl>
                                        <p:attrNameLst>
                                          <p:attrName>style.visibility</p:attrName>
                                        </p:attrNameLst>
                                      </p:cBhvr>
                                      <p:to>
                                        <p:strVal val="visible"/>
                                      </p:to>
                                    </p:set>
                                  </p:childTnLst>
                                </p:cTn>
                              </p:par>
                            </p:childTnLst>
                          </p:cTn>
                        </p:par>
                        <p:par>
                          <p:cTn id="1663" fill="hold">
                            <p:stCondLst>
                              <p:cond delay="26600"/>
                            </p:stCondLst>
                            <p:childTnLst>
                              <p:par>
                                <p:cTn id="1664" presetID="1" presetClass="exit" presetSubtype="0" fill="hold" nodeType="afterEffect">
                                  <p:stCondLst>
                                    <p:cond delay="0"/>
                                  </p:stCondLst>
                                  <p:childTnLst>
                                    <p:set>
                                      <p:cBhvr>
                                        <p:cTn id="1665" dur="1" fill="hold">
                                          <p:stCondLst>
                                            <p:cond delay="0"/>
                                          </p:stCondLst>
                                        </p:cTn>
                                        <p:tgtEl>
                                          <p:spTgt spid="89581"/>
                                        </p:tgtEl>
                                        <p:attrNameLst>
                                          <p:attrName>style.visibility</p:attrName>
                                        </p:attrNameLst>
                                      </p:cBhvr>
                                      <p:to>
                                        <p:strVal val="hidden"/>
                                      </p:to>
                                    </p:set>
                                  </p:childTnLst>
                                </p:cTn>
                              </p:par>
                            </p:childTnLst>
                          </p:cTn>
                        </p:par>
                        <p:par>
                          <p:cTn id="1666" fill="hold">
                            <p:stCondLst>
                              <p:cond delay="26600"/>
                            </p:stCondLst>
                            <p:childTnLst>
                              <p:par>
                                <p:cTn id="1667" presetID="1" presetClass="entr" presetSubtype="0" fill="hold" nodeType="afterEffect">
                                  <p:stCondLst>
                                    <p:cond delay="0"/>
                                  </p:stCondLst>
                                  <p:childTnLst>
                                    <p:set>
                                      <p:cBhvr>
                                        <p:cTn id="1668" dur="1" fill="hold">
                                          <p:stCondLst>
                                            <p:cond delay="0"/>
                                          </p:stCondLst>
                                        </p:cTn>
                                        <p:tgtEl>
                                          <p:spTgt spid="89582"/>
                                        </p:tgtEl>
                                        <p:attrNameLst>
                                          <p:attrName>style.visibility</p:attrName>
                                        </p:attrNameLst>
                                      </p:cBhvr>
                                      <p:to>
                                        <p:strVal val="visible"/>
                                      </p:to>
                                    </p:set>
                                  </p:childTnLst>
                                </p:cTn>
                              </p:par>
                            </p:childTnLst>
                          </p:cTn>
                        </p:par>
                        <p:par>
                          <p:cTn id="1669" fill="hold">
                            <p:stCondLst>
                              <p:cond delay="26700"/>
                            </p:stCondLst>
                            <p:childTnLst>
                              <p:par>
                                <p:cTn id="1670" presetID="1" presetClass="exit" presetSubtype="0" fill="hold" nodeType="afterEffect">
                                  <p:stCondLst>
                                    <p:cond delay="0"/>
                                  </p:stCondLst>
                                  <p:childTnLst>
                                    <p:set>
                                      <p:cBhvr>
                                        <p:cTn id="1671" dur="1" fill="hold">
                                          <p:stCondLst>
                                            <p:cond delay="0"/>
                                          </p:stCondLst>
                                        </p:cTn>
                                        <p:tgtEl>
                                          <p:spTgt spid="89582"/>
                                        </p:tgtEl>
                                        <p:attrNameLst>
                                          <p:attrName>style.visibility</p:attrName>
                                        </p:attrNameLst>
                                      </p:cBhvr>
                                      <p:to>
                                        <p:strVal val="hidden"/>
                                      </p:to>
                                    </p:set>
                                  </p:childTnLst>
                                </p:cTn>
                              </p:par>
                            </p:childTnLst>
                          </p:cTn>
                        </p:par>
                        <p:par>
                          <p:cTn id="1672" fill="hold">
                            <p:stCondLst>
                              <p:cond delay="26700"/>
                            </p:stCondLst>
                            <p:childTnLst>
                              <p:par>
                                <p:cTn id="1673" presetID="1" presetClass="entr" presetSubtype="0" fill="hold" nodeType="afterEffect">
                                  <p:stCondLst>
                                    <p:cond delay="0"/>
                                  </p:stCondLst>
                                  <p:childTnLst>
                                    <p:set>
                                      <p:cBhvr>
                                        <p:cTn id="1674" dur="1" fill="hold">
                                          <p:stCondLst>
                                            <p:cond delay="0"/>
                                          </p:stCondLst>
                                        </p:cTn>
                                        <p:tgtEl>
                                          <p:spTgt spid="89583"/>
                                        </p:tgtEl>
                                        <p:attrNameLst>
                                          <p:attrName>style.visibility</p:attrName>
                                        </p:attrNameLst>
                                      </p:cBhvr>
                                      <p:to>
                                        <p:strVal val="visible"/>
                                      </p:to>
                                    </p:set>
                                  </p:childTnLst>
                                </p:cTn>
                              </p:par>
                            </p:childTnLst>
                          </p:cTn>
                        </p:par>
                        <p:par>
                          <p:cTn id="1675" fill="hold">
                            <p:stCondLst>
                              <p:cond delay="26800"/>
                            </p:stCondLst>
                            <p:childTnLst>
                              <p:par>
                                <p:cTn id="1676" presetID="1" presetClass="exit" presetSubtype="0" fill="hold" nodeType="afterEffect">
                                  <p:stCondLst>
                                    <p:cond delay="0"/>
                                  </p:stCondLst>
                                  <p:childTnLst>
                                    <p:set>
                                      <p:cBhvr>
                                        <p:cTn id="1677" dur="1" fill="hold">
                                          <p:stCondLst>
                                            <p:cond delay="0"/>
                                          </p:stCondLst>
                                        </p:cTn>
                                        <p:tgtEl>
                                          <p:spTgt spid="89583"/>
                                        </p:tgtEl>
                                        <p:attrNameLst>
                                          <p:attrName>style.visibility</p:attrName>
                                        </p:attrNameLst>
                                      </p:cBhvr>
                                      <p:to>
                                        <p:strVal val="hidden"/>
                                      </p:to>
                                    </p:set>
                                  </p:childTnLst>
                                </p:cTn>
                              </p:par>
                            </p:childTnLst>
                          </p:cTn>
                        </p:par>
                        <p:par>
                          <p:cTn id="1678" fill="hold">
                            <p:stCondLst>
                              <p:cond delay="26800"/>
                            </p:stCondLst>
                            <p:childTnLst>
                              <p:par>
                                <p:cTn id="1679" presetID="1" presetClass="entr" presetSubtype="0" fill="hold" nodeType="afterEffect">
                                  <p:stCondLst>
                                    <p:cond delay="0"/>
                                  </p:stCondLst>
                                  <p:childTnLst>
                                    <p:set>
                                      <p:cBhvr>
                                        <p:cTn id="1680" dur="1" fill="hold">
                                          <p:stCondLst>
                                            <p:cond delay="0"/>
                                          </p:stCondLst>
                                        </p:cTn>
                                        <p:tgtEl>
                                          <p:spTgt spid="89584"/>
                                        </p:tgtEl>
                                        <p:attrNameLst>
                                          <p:attrName>style.visibility</p:attrName>
                                        </p:attrNameLst>
                                      </p:cBhvr>
                                      <p:to>
                                        <p:strVal val="visible"/>
                                      </p:to>
                                    </p:set>
                                  </p:childTnLst>
                                </p:cTn>
                              </p:par>
                            </p:childTnLst>
                          </p:cTn>
                        </p:par>
                        <p:par>
                          <p:cTn id="1681" fill="hold">
                            <p:stCondLst>
                              <p:cond delay="26900"/>
                            </p:stCondLst>
                            <p:childTnLst>
                              <p:par>
                                <p:cTn id="1682" presetID="1" presetClass="exit" presetSubtype="0" fill="hold" nodeType="afterEffect">
                                  <p:stCondLst>
                                    <p:cond delay="0"/>
                                  </p:stCondLst>
                                  <p:childTnLst>
                                    <p:set>
                                      <p:cBhvr>
                                        <p:cTn id="1683" dur="1" fill="hold">
                                          <p:stCondLst>
                                            <p:cond delay="0"/>
                                          </p:stCondLst>
                                        </p:cTn>
                                        <p:tgtEl>
                                          <p:spTgt spid="89584"/>
                                        </p:tgtEl>
                                        <p:attrNameLst>
                                          <p:attrName>style.visibility</p:attrName>
                                        </p:attrNameLst>
                                      </p:cBhvr>
                                      <p:to>
                                        <p:strVal val="hidden"/>
                                      </p:to>
                                    </p:set>
                                  </p:childTnLst>
                                </p:cTn>
                              </p:par>
                            </p:childTnLst>
                          </p:cTn>
                        </p:par>
                        <p:par>
                          <p:cTn id="1684" fill="hold">
                            <p:stCondLst>
                              <p:cond delay="26900"/>
                            </p:stCondLst>
                            <p:childTnLst>
                              <p:par>
                                <p:cTn id="1685" presetID="1" presetClass="entr" presetSubtype="0" fill="hold" nodeType="afterEffect">
                                  <p:stCondLst>
                                    <p:cond delay="0"/>
                                  </p:stCondLst>
                                  <p:childTnLst>
                                    <p:set>
                                      <p:cBhvr>
                                        <p:cTn id="1686" dur="1" fill="hold">
                                          <p:stCondLst>
                                            <p:cond delay="0"/>
                                          </p:stCondLst>
                                        </p:cTn>
                                        <p:tgtEl>
                                          <p:spTgt spid="89585"/>
                                        </p:tgtEl>
                                        <p:attrNameLst>
                                          <p:attrName>style.visibility</p:attrName>
                                        </p:attrNameLst>
                                      </p:cBhvr>
                                      <p:to>
                                        <p:strVal val="visible"/>
                                      </p:to>
                                    </p:set>
                                  </p:childTnLst>
                                </p:cTn>
                              </p:par>
                            </p:childTnLst>
                          </p:cTn>
                        </p:par>
                        <p:par>
                          <p:cTn id="1687" fill="hold">
                            <p:stCondLst>
                              <p:cond delay="27000"/>
                            </p:stCondLst>
                            <p:childTnLst>
                              <p:par>
                                <p:cTn id="1688" presetID="1" presetClass="exit" presetSubtype="0" fill="hold" nodeType="afterEffect">
                                  <p:stCondLst>
                                    <p:cond delay="0"/>
                                  </p:stCondLst>
                                  <p:childTnLst>
                                    <p:set>
                                      <p:cBhvr>
                                        <p:cTn id="1689" dur="1" fill="hold">
                                          <p:stCondLst>
                                            <p:cond delay="0"/>
                                          </p:stCondLst>
                                        </p:cTn>
                                        <p:tgtEl>
                                          <p:spTgt spid="89585"/>
                                        </p:tgtEl>
                                        <p:attrNameLst>
                                          <p:attrName>style.visibility</p:attrName>
                                        </p:attrNameLst>
                                      </p:cBhvr>
                                      <p:to>
                                        <p:strVal val="hidden"/>
                                      </p:to>
                                    </p:set>
                                  </p:childTnLst>
                                </p:cTn>
                              </p:par>
                            </p:childTnLst>
                          </p:cTn>
                        </p:par>
                        <p:par>
                          <p:cTn id="1690" fill="hold">
                            <p:stCondLst>
                              <p:cond delay="27000"/>
                            </p:stCondLst>
                            <p:childTnLst>
                              <p:par>
                                <p:cTn id="1691" presetID="1" presetClass="entr" presetSubtype="0" fill="hold" nodeType="afterEffect">
                                  <p:stCondLst>
                                    <p:cond delay="0"/>
                                  </p:stCondLst>
                                  <p:childTnLst>
                                    <p:set>
                                      <p:cBhvr>
                                        <p:cTn id="1692" dur="1" fill="hold">
                                          <p:stCondLst>
                                            <p:cond delay="0"/>
                                          </p:stCondLst>
                                        </p:cTn>
                                        <p:tgtEl>
                                          <p:spTgt spid="89586"/>
                                        </p:tgtEl>
                                        <p:attrNameLst>
                                          <p:attrName>style.visibility</p:attrName>
                                        </p:attrNameLst>
                                      </p:cBhvr>
                                      <p:to>
                                        <p:strVal val="visible"/>
                                      </p:to>
                                    </p:set>
                                  </p:childTnLst>
                                </p:cTn>
                              </p:par>
                            </p:childTnLst>
                          </p:cTn>
                        </p:par>
                        <p:par>
                          <p:cTn id="1693" fill="hold">
                            <p:stCondLst>
                              <p:cond delay="27100"/>
                            </p:stCondLst>
                            <p:childTnLst>
                              <p:par>
                                <p:cTn id="1694" presetID="1" presetClass="exit" presetSubtype="0" fill="hold" nodeType="afterEffect">
                                  <p:stCondLst>
                                    <p:cond delay="0"/>
                                  </p:stCondLst>
                                  <p:childTnLst>
                                    <p:set>
                                      <p:cBhvr>
                                        <p:cTn id="1695" dur="1" fill="hold">
                                          <p:stCondLst>
                                            <p:cond delay="0"/>
                                          </p:stCondLst>
                                        </p:cTn>
                                        <p:tgtEl>
                                          <p:spTgt spid="89586"/>
                                        </p:tgtEl>
                                        <p:attrNameLst>
                                          <p:attrName>style.visibility</p:attrName>
                                        </p:attrNameLst>
                                      </p:cBhvr>
                                      <p:to>
                                        <p:strVal val="hidden"/>
                                      </p:to>
                                    </p:set>
                                  </p:childTnLst>
                                </p:cTn>
                              </p:par>
                            </p:childTnLst>
                          </p:cTn>
                        </p:par>
                        <p:par>
                          <p:cTn id="1696" fill="hold">
                            <p:stCondLst>
                              <p:cond delay="27100"/>
                            </p:stCondLst>
                            <p:childTnLst>
                              <p:par>
                                <p:cTn id="1697" presetID="1" presetClass="entr" presetSubtype="0" fill="hold" nodeType="afterEffect">
                                  <p:stCondLst>
                                    <p:cond delay="0"/>
                                  </p:stCondLst>
                                  <p:childTnLst>
                                    <p:set>
                                      <p:cBhvr>
                                        <p:cTn id="1698" dur="1" fill="hold">
                                          <p:stCondLst>
                                            <p:cond delay="0"/>
                                          </p:stCondLst>
                                        </p:cTn>
                                        <p:tgtEl>
                                          <p:spTgt spid="89587"/>
                                        </p:tgtEl>
                                        <p:attrNameLst>
                                          <p:attrName>style.visibility</p:attrName>
                                        </p:attrNameLst>
                                      </p:cBhvr>
                                      <p:to>
                                        <p:strVal val="visible"/>
                                      </p:to>
                                    </p:set>
                                  </p:childTnLst>
                                </p:cTn>
                              </p:par>
                            </p:childTnLst>
                          </p:cTn>
                        </p:par>
                        <p:par>
                          <p:cTn id="1699" fill="hold">
                            <p:stCondLst>
                              <p:cond delay="27200"/>
                            </p:stCondLst>
                            <p:childTnLst>
                              <p:par>
                                <p:cTn id="1700" presetID="1" presetClass="exit" presetSubtype="0" fill="hold" nodeType="afterEffect">
                                  <p:stCondLst>
                                    <p:cond delay="0"/>
                                  </p:stCondLst>
                                  <p:childTnLst>
                                    <p:set>
                                      <p:cBhvr>
                                        <p:cTn id="1701" dur="1" fill="hold">
                                          <p:stCondLst>
                                            <p:cond delay="0"/>
                                          </p:stCondLst>
                                        </p:cTn>
                                        <p:tgtEl>
                                          <p:spTgt spid="89587"/>
                                        </p:tgtEl>
                                        <p:attrNameLst>
                                          <p:attrName>style.visibility</p:attrName>
                                        </p:attrNameLst>
                                      </p:cBhvr>
                                      <p:to>
                                        <p:strVal val="hidden"/>
                                      </p:to>
                                    </p:set>
                                  </p:childTnLst>
                                </p:cTn>
                              </p:par>
                            </p:childTnLst>
                          </p:cTn>
                        </p:par>
                        <p:par>
                          <p:cTn id="1702" fill="hold">
                            <p:stCondLst>
                              <p:cond delay="27200"/>
                            </p:stCondLst>
                            <p:childTnLst>
                              <p:par>
                                <p:cTn id="1703" presetID="1" presetClass="entr" presetSubtype="0" fill="hold" nodeType="afterEffect">
                                  <p:stCondLst>
                                    <p:cond delay="0"/>
                                  </p:stCondLst>
                                  <p:childTnLst>
                                    <p:set>
                                      <p:cBhvr>
                                        <p:cTn id="1704" dur="1" fill="hold">
                                          <p:stCondLst>
                                            <p:cond delay="0"/>
                                          </p:stCondLst>
                                        </p:cTn>
                                        <p:tgtEl>
                                          <p:spTgt spid="89588"/>
                                        </p:tgtEl>
                                        <p:attrNameLst>
                                          <p:attrName>style.visibility</p:attrName>
                                        </p:attrNameLst>
                                      </p:cBhvr>
                                      <p:to>
                                        <p:strVal val="visible"/>
                                      </p:to>
                                    </p:set>
                                  </p:childTnLst>
                                </p:cTn>
                              </p:par>
                            </p:childTnLst>
                          </p:cTn>
                        </p:par>
                        <p:par>
                          <p:cTn id="1705" fill="hold">
                            <p:stCondLst>
                              <p:cond delay="27300"/>
                            </p:stCondLst>
                            <p:childTnLst>
                              <p:par>
                                <p:cTn id="1706" presetID="1" presetClass="exit" presetSubtype="0" fill="hold" nodeType="afterEffect">
                                  <p:stCondLst>
                                    <p:cond delay="0"/>
                                  </p:stCondLst>
                                  <p:childTnLst>
                                    <p:set>
                                      <p:cBhvr>
                                        <p:cTn id="1707" dur="1" fill="hold">
                                          <p:stCondLst>
                                            <p:cond delay="0"/>
                                          </p:stCondLst>
                                        </p:cTn>
                                        <p:tgtEl>
                                          <p:spTgt spid="89588"/>
                                        </p:tgtEl>
                                        <p:attrNameLst>
                                          <p:attrName>style.visibility</p:attrName>
                                        </p:attrNameLst>
                                      </p:cBhvr>
                                      <p:to>
                                        <p:strVal val="hidden"/>
                                      </p:to>
                                    </p:set>
                                  </p:childTnLst>
                                </p:cTn>
                              </p:par>
                            </p:childTnLst>
                          </p:cTn>
                        </p:par>
                        <p:par>
                          <p:cTn id="1708" fill="hold">
                            <p:stCondLst>
                              <p:cond delay="27300"/>
                            </p:stCondLst>
                            <p:childTnLst>
                              <p:par>
                                <p:cTn id="1709" presetID="1" presetClass="entr" presetSubtype="0" fill="hold" nodeType="afterEffect">
                                  <p:stCondLst>
                                    <p:cond delay="0"/>
                                  </p:stCondLst>
                                  <p:childTnLst>
                                    <p:set>
                                      <p:cBhvr>
                                        <p:cTn id="1710" dur="1" fill="hold">
                                          <p:stCondLst>
                                            <p:cond delay="0"/>
                                          </p:stCondLst>
                                        </p:cTn>
                                        <p:tgtEl>
                                          <p:spTgt spid="89589"/>
                                        </p:tgtEl>
                                        <p:attrNameLst>
                                          <p:attrName>style.visibility</p:attrName>
                                        </p:attrNameLst>
                                      </p:cBhvr>
                                      <p:to>
                                        <p:strVal val="visible"/>
                                      </p:to>
                                    </p:set>
                                  </p:childTnLst>
                                </p:cTn>
                              </p:par>
                            </p:childTnLst>
                          </p:cTn>
                        </p:par>
                        <p:par>
                          <p:cTn id="1711" fill="hold">
                            <p:stCondLst>
                              <p:cond delay="27400"/>
                            </p:stCondLst>
                            <p:childTnLst>
                              <p:par>
                                <p:cTn id="1712" presetID="1" presetClass="exit" presetSubtype="0" fill="hold" nodeType="afterEffect">
                                  <p:stCondLst>
                                    <p:cond delay="0"/>
                                  </p:stCondLst>
                                  <p:childTnLst>
                                    <p:set>
                                      <p:cBhvr>
                                        <p:cTn id="1713" dur="1" fill="hold">
                                          <p:stCondLst>
                                            <p:cond delay="0"/>
                                          </p:stCondLst>
                                        </p:cTn>
                                        <p:tgtEl>
                                          <p:spTgt spid="89589"/>
                                        </p:tgtEl>
                                        <p:attrNameLst>
                                          <p:attrName>style.visibility</p:attrName>
                                        </p:attrNameLst>
                                      </p:cBhvr>
                                      <p:to>
                                        <p:strVal val="hidden"/>
                                      </p:to>
                                    </p:set>
                                  </p:childTnLst>
                                </p:cTn>
                              </p:par>
                            </p:childTnLst>
                          </p:cTn>
                        </p:par>
                        <p:par>
                          <p:cTn id="1714" fill="hold">
                            <p:stCondLst>
                              <p:cond delay="27400"/>
                            </p:stCondLst>
                            <p:childTnLst>
                              <p:par>
                                <p:cTn id="1715" presetID="1" presetClass="entr" presetSubtype="0" fill="hold" nodeType="afterEffect">
                                  <p:stCondLst>
                                    <p:cond delay="0"/>
                                  </p:stCondLst>
                                  <p:childTnLst>
                                    <p:set>
                                      <p:cBhvr>
                                        <p:cTn id="1716" dur="1" fill="hold">
                                          <p:stCondLst>
                                            <p:cond delay="0"/>
                                          </p:stCondLst>
                                        </p:cTn>
                                        <p:tgtEl>
                                          <p:spTgt spid="89590"/>
                                        </p:tgtEl>
                                        <p:attrNameLst>
                                          <p:attrName>style.visibility</p:attrName>
                                        </p:attrNameLst>
                                      </p:cBhvr>
                                      <p:to>
                                        <p:strVal val="visible"/>
                                      </p:to>
                                    </p:set>
                                  </p:childTnLst>
                                </p:cTn>
                              </p:par>
                            </p:childTnLst>
                          </p:cTn>
                        </p:par>
                        <p:par>
                          <p:cTn id="1717" fill="hold">
                            <p:stCondLst>
                              <p:cond delay="27500"/>
                            </p:stCondLst>
                            <p:childTnLst>
                              <p:par>
                                <p:cTn id="1718" presetID="1" presetClass="exit" presetSubtype="0" fill="hold" nodeType="afterEffect">
                                  <p:stCondLst>
                                    <p:cond delay="0"/>
                                  </p:stCondLst>
                                  <p:childTnLst>
                                    <p:set>
                                      <p:cBhvr>
                                        <p:cTn id="1719" dur="1" fill="hold">
                                          <p:stCondLst>
                                            <p:cond delay="0"/>
                                          </p:stCondLst>
                                        </p:cTn>
                                        <p:tgtEl>
                                          <p:spTgt spid="89590"/>
                                        </p:tgtEl>
                                        <p:attrNameLst>
                                          <p:attrName>style.visibility</p:attrName>
                                        </p:attrNameLst>
                                      </p:cBhvr>
                                      <p:to>
                                        <p:strVal val="hidden"/>
                                      </p:to>
                                    </p:set>
                                  </p:childTnLst>
                                </p:cTn>
                              </p:par>
                            </p:childTnLst>
                          </p:cTn>
                        </p:par>
                        <p:par>
                          <p:cTn id="1720" fill="hold">
                            <p:stCondLst>
                              <p:cond delay="27500"/>
                            </p:stCondLst>
                            <p:childTnLst>
                              <p:par>
                                <p:cTn id="1721" presetID="1" presetClass="entr" presetSubtype="0" fill="hold" nodeType="afterEffect">
                                  <p:stCondLst>
                                    <p:cond delay="0"/>
                                  </p:stCondLst>
                                  <p:childTnLst>
                                    <p:set>
                                      <p:cBhvr>
                                        <p:cTn id="1722" dur="1" fill="hold">
                                          <p:stCondLst>
                                            <p:cond delay="0"/>
                                          </p:stCondLst>
                                        </p:cTn>
                                        <p:tgtEl>
                                          <p:spTgt spid="89591"/>
                                        </p:tgtEl>
                                        <p:attrNameLst>
                                          <p:attrName>style.visibility</p:attrName>
                                        </p:attrNameLst>
                                      </p:cBhvr>
                                      <p:to>
                                        <p:strVal val="visible"/>
                                      </p:to>
                                    </p:set>
                                  </p:childTnLst>
                                </p:cTn>
                              </p:par>
                            </p:childTnLst>
                          </p:cTn>
                        </p:par>
                        <p:par>
                          <p:cTn id="1723" fill="hold">
                            <p:stCondLst>
                              <p:cond delay="27600"/>
                            </p:stCondLst>
                            <p:childTnLst>
                              <p:par>
                                <p:cTn id="1724" presetID="1" presetClass="exit" presetSubtype="0" fill="hold" nodeType="afterEffect">
                                  <p:stCondLst>
                                    <p:cond delay="0"/>
                                  </p:stCondLst>
                                  <p:childTnLst>
                                    <p:set>
                                      <p:cBhvr>
                                        <p:cTn id="1725" dur="1" fill="hold">
                                          <p:stCondLst>
                                            <p:cond delay="0"/>
                                          </p:stCondLst>
                                        </p:cTn>
                                        <p:tgtEl>
                                          <p:spTgt spid="89591"/>
                                        </p:tgtEl>
                                        <p:attrNameLst>
                                          <p:attrName>style.visibility</p:attrName>
                                        </p:attrNameLst>
                                      </p:cBhvr>
                                      <p:to>
                                        <p:strVal val="hidden"/>
                                      </p:to>
                                    </p:set>
                                  </p:childTnLst>
                                </p:cTn>
                              </p:par>
                            </p:childTnLst>
                          </p:cTn>
                        </p:par>
                        <p:par>
                          <p:cTn id="1726" fill="hold">
                            <p:stCondLst>
                              <p:cond delay="27600"/>
                            </p:stCondLst>
                            <p:childTnLst>
                              <p:par>
                                <p:cTn id="1727" presetID="1" presetClass="entr" presetSubtype="0" fill="hold" nodeType="afterEffect">
                                  <p:stCondLst>
                                    <p:cond delay="0"/>
                                  </p:stCondLst>
                                  <p:childTnLst>
                                    <p:set>
                                      <p:cBhvr>
                                        <p:cTn id="1728" dur="1" fill="hold">
                                          <p:stCondLst>
                                            <p:cond delay="0"/>
                                          </p:stCondLst>
                                        </p:cTn>
                                        <p:tgtEl>
                                          <p:spTgt spid="89592"/>
                                        </p:tgtEl>
                                        <p:attrNameLst>
                                          <p:attrName>style.visibility</p:attrName>
                                        </p:attrNameLst>
                                      </p:cBhvr>
                                      <p:to>
                                        <p:strVal val="visible"/>
                                      </p:to>
                                    </p:set>
                                  </p:childTnLst>
                                </p:cTn>
                              </p:par>
                              <p:par>
                                <p:cTn id="1729" presetID="1" presetClass="entr" presetSubtype="0" fill="hold" nodeType="withEffect">
                                  <p:stCondLst>
                                    <p:cond delay="0"/>
                                  </p:stCondLst>
                                  <p:childTnLst>
                                    <p:set>
                                      <p:cBhvr>
                                        <p:cTn id="1730" dur="1" fill="hold">
                                          <p:stCondLst>
                                            <p:cond delay="0"/>
                                          </p:stCondLst>
                                        </p:cTn>
                                        <p:tgtEl>
                                          <p:spTgt spid="89595"/>
                                        </p:tgtEl>
                                        <p:attrNameLst>
                                          <p:attrName>style.visibility</p:attrName>
                                        </p:attrNameLst>
                                      </p:cBhvr>
                                      <p:to>
                                        <p:strVal val="visible"/>
                                      </p:to>
                                    </p:set>
                                  </p:childTnLst>
                                </p:cTn>
                              </p:par>
                            </p:childTnLst>
                          </p:cTn>
                        </p:par>
                        <p:par>
                          <p:cTn id="1731" fill="hold">
                            <p:stCondLst>
                              <p:cond delay="27600"/>
                            </p:stCondLst>
                            <p:childTnLst>
                              <p:par>
                                <p:cTn id="1732" presetID="1" presetClass="exit" presetSubtype="0" fill="hold" nodeType="afterEffect">
                                  <p:stCondLst>
                                    <p:cond delay="0"/>
                                  </p:stCondLst>
                                  <p:childTnLst>
                                    <p:set>
                                      <p:cBhvr>
                                        <p:cTn id="1733" dur="1" fill="hold">
                                          <p:stCondLst>
                                            <p:cond delay="0"/>
                                          </p:stCondLst>
                                        </p:cTn>
                                        <p:tgtEl>
                                          <p:spTgt spid="895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77827" name="Text Box 3"/>
          <p:cNvSpPr txBox="1">
            <a:spLocks noChangeArrowheads="1"/>
          </p:cNvSpPr>
          <p:nvPr/>
        </p:nvSpPr>
        <p:spPr bwMode="auto">
          <a:xfrm>
            <a:off x="398463" y="1295400"/>
            <a:ext cx="8351837" cy="51673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a:solidFill>
                  <a:srgbClr val="0000FF"/>
                </a:solidFill>
                <a:latin typeface="Courier New" pitchFamily="1" charset="0"/>
              </a:rPr>
              <a:t>/*</a:t>
            </a:r>
          </a:p>
          <a:p>
            <a:pPr>
              <a:lnSpc>
                <a:spcPct val="90000"/>
              </a:lnSpc>
            </a:pPr>
            <a:r>
              <a:rPr lang="en-US" sz="1600" b="1">
                <a:solidFill>
                  <a:srgbClr val="0000FF"/>
                </a:solidFill>
                <a:latin typeface="Courier New" pitchFamily="1" charset="0"/>
              </a:rPr>
              <a:t> * File: BreakoutKarel.java</a:t>
            </a:r>
          </a:p>
          <a:p>
            <a:pPr>
              <a:lnSpc>
                <a:spcPct val="90000"/>
              </a:lnSpc>
            </a:pPr>
            <a:r>
              <a:rPr lang="en-US" sz="1600" b="1">
                <a:solidFill>
                  <a:srgbClr val="0000FF"/>
                </a:solidFill>
                <a:latin typeface="Courier New" pitchFamily="1" charset="0"/>
              </a:rPr>
              <a:t> * ------------------------</a:t>
            </a:r>
          </a:p>
          <a:p>
            <a:pPr>
              <a:lnSpc>
                <a:spcPct val="90000"/>
              </a:lnSpc>
            </a:pPr>
            <a:r>
              <a:rPr lang="en-US" sz="1600" b="1">
                <a:solidFill>
                  <a:srgbClr val="0000FF"/>
                </a:solidFill>
                <a:latin typeface="Courier New" pitchFamily="1" charset="0"/>
              </a:rPr>
              <a:t> * The BreakoutKarel class solves the Karel problem from the</a:t>
            </a:r>
          </a:p>
          <a:p>
            <a:pPr>
              <a:lnSpc>
                <a:spcPct val="90000"/>
              </a:lnSpc>
            </a:pPr>
            <a:r>
              <a:rPr lang="en-US" sz="1600" b="1">
                <a:solidFill>
                  <a:srgbClr val="0000FF"/>
                </a:solidFill>
                <a:latin typeface="Courier New" pitchFamily="1" charset="0"/>
              </a:rPr>
              <a:t> * first practice midterm exam.</a:t>
            </a:r>
          </a:p>
          <a:p>
            <a:pPr>
              <a:lnSpc>
                <a:spcPct val="90000"/>
              </a:lnSpc>
            </a:pPr>
            <a:r>
              <a:rPr lang="en-US" sz="1600" b="1">
                <a:solidFill>
                  <a:srgbClr val="0000FF"/>
                </a:solidFill>
                <a:latin typeface="Courier New" pitchFamily="1" charset="0"/>
              </a:rPr>
              <a:t> */</a:t>
            </a:r>
          </a:p>
          <a:p>
            <a:pPr>
              <a:lnSpc>
                <a:spcPct val="90000"/>
              </a:lnSpc>
            </a:pPr>
            <a:endParaRPr lang="en-US" sz="1600" b="1">
              <a:latin typeface="Courier New" pitchFamily="1" charset="0"/>
            </a:endParaRPr>
          </a:p>
          <a:p>
            <a:pPr>
              <a:lnSpc>
                <a:spcPct val="90000"/>
              </a:lnSpc>
            </a:pPr>
            <a:r>
              <a:rPr lang="en-US" sz="1600" b="1">
                <a:latin typeface="Courier New" pitchFamily="1" charset="0"/>
              </a:rPr>
              <a:t>import stanford.karel.*;</a:t>
            </a:r>
          </a:p>
          <a:p>
            <a:pPr>
              <a:lnSpc>
                <a:spcPct val="90000"/>
              </a:lnSpc>
            </a:pPr>
            <a:endParaRPr lang="en-US" sz="1600" b="1">
              <a:latin typeface="Courier New" pitchFamily="1" charset="0"/>
            </a:endParaRPr>
          </a:p>
          <a:p>
            <a:pPr>
              <a:lnSpc>
                <a:spcPct val="90000"/>
              </a:lnSpc>
            </a:pPr>
            <a:r>
              <a:rPr lang="en-US" sz="1600" b="1">
                <a:latin typeface="Courier New" pitchFamily="1" charset="0"/>
              </a:rPr>
              <a:t>public class BreakoutKarel extends SuperKarel {</a:t>
            </a:r>
          </a:p>
          <a:p>
            <a:pPr>
              <a:lnSpc>
                <a:spcPct val="90000"/>
              </a:lnSpc>
            </a:pPr>
            <a:endParaRPr lang="en-US" sz="1600" b="1">
              <a:latin typeface="Courier New" pitchFamily="1" charset="0"/>
            </a:endParaRPr>
          </a:p>
          <a:p>
            <a:pPr>
              <a:lnSpc>
                <a:spcPct val="90000"/>
              </a:lnSpc>
            </a:pPr>
            <a:r>
              <a:rPr lang="en-US" sz="1600" b="1">
                <a:latin typeface="Courier New" pitchFamily="1" charset="0"/>
              </a:rPr>
              <a:t>   public void run() {</a:t>
            </a:r>
          </a:p>
          <a:p>
            <a:pPr>
              <a:lnSpc>
                <a:spcPct val="90000"/>
              </a:lnSpc>
            </a:pPr>
            <a:r>
              <a:rPr lang="en-US" sz="1600" b="1">
                <a:latin typeface="Courier New" pitchFamily="1" charset="0"/>
              </a:rPr>
              <a:t>      while (beepersInBag()) {</a:t>
            </a:r>
          </a:p>
          <a:p>
            <a:pPr>
              <a:lnSpc>
                <a:spcPct val="90000"/>
              </a:lnSpc>
            </a:pPr>
            <a:r>
              <a:rPr lang="en-US" sz="1600" b="1">
                <a:latin typeface="Courier New" pitchFamily="1" charset="0"/>
              </a:rPr>
              <a:t>         if (beepersPresent()) {</a:t>
            </a:r>
          </a:p>
          <a:p>
            <a:pPr>
              <a:lnSpc>
                <a:spcPct val="90000"/>
              </a:lnSpc>
            </a:pPr>
            <a:r>
              <a:rPr lang="en-US" sz="1600" b="1">
                <a:latin typeface="Courier New" pitchFamily="1" charset="0"/>
              </a:rPr>
              <a:t>            pickBeeper();</a:t>
            </a:r>
          </a:p>
          <a:p>
            <a:pPr>
              <a:lnSpc>
                <a:spcPct val="90000"/>
              </a:lnSpc>
            </a:pPr>
            <a:r>
              <a:rPr lang="en-US" sz="1600" b="1">
                <a:latin typeface="Courier New" pitchFamily="1" charset="0"/>
              </a:rPr>
              <a:t>            bounce();</a:t>
            </a:r>
          </a:p>
          <a:p>
            <a:pPr>
              <a:lnSpc>
                <a:spcPct val="90000"/>
              </a:lnSpc>
            </a:pPr>
            <a:r>
              <a:rPr lang="en-US" sz="1600" b="1">
                <a:latin typeface="Courier New" pitchFamily="1" charset="0"/>
              </a:rPr>
              <a:t>         }</a:t>
            </a:r>
          </a:p>
          <a:p>
            <a:pPr>
              <a:lnSpc>
                <a:spcPct val="90000"/>
              </a:lnSpc>
            </a:pPr>
            <a:r>
              <a:rPr lang="en-US" sz="1600" b="1">
                <a:latin typeface="Courier New" pitchFamily="1" charset="0"/>
              </a:rPr>
              <a:t>         while (frontIsBlocked()) {</a:t>
            </a:r>
          </a:p>
          <a:p>
            <a:pPr>
              <a:lnSpc>
                <a:spcPct val="90000"/>
              </a:lnSpc>
            </a:pPr>
            <a:r>
              <a:rPr lang="en-US" sz="1600" b="1">
                <a:latin typeface="Courier New" pitchFamily="1" charset="0"/>
              </a:rPr>
              <a:t>            bounce();</a:t>
            </a:r>
          </a:p>
          <a:p>
            <a:pPr>
              <a:lnSpc>
                <a:spcPct val="90000"/>
              </a:lnSpc>
            </a:pPr>
            <a:r>
              <a:rPr lang="en-US" sz="1600" b="1">
                <a:latin typeface="Courier New" pitchFamily="1" charset="0"/>
              </a:rPr>
              <a:t>         }</a:t>
            </a:r>
          </a:p>
          <a:p>
            <a:pPr>
              <a:lnSpc>
                <a:spcPct val="90000"/>
              </a:lnSpc>
            </a:pPr>
            <a:r>
              <a:rPr lang="en-US" sz="1600" b="1">
                <a:latin typeface="Courier New" pitchFamily="1" charset="0"/>
              </a:rPr>
              <a:t>         stepDiagonally();</a:t>
            </a:r>
          </a:p>
          <a:p>
            <a:pPr>
              <a:lnSpc>
                <a:spcPct val="90000"/>
              </a:lnSpc>
            </a:pPr>
            <a:r>
              <a:rPr lang="en-US" sz="1600" b="1">
                <a:latin typeface="Courier New" pitchFamily="1" charset="0"/>
              </a:rPr>
              <a:t>      }</a:t>
            </a:r>
          </a:p>
          <a:p>
            <a:pPr>
              <a:lnSpc>
                <a:spcPct val="90000"/>
              </a:lnSpc>
            </a:pPr>
            <a:r>
              <a:rPr lang="en-US" sz="1600" b="1">
                <a:latin typeface="Courier New" pitchFamily="1" charset="0"/>
              </a:rPr>
              <a:t>   }</a:t>
            </a:r>
          </a:p>
        </p:txBody>
      </p:sp>
      <p:sp>
        <p:nvSpPr>
          <p:cNvPr id="7782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7829"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7830"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Karel Plays Breakout</a:t>
            </a:r>
            <a:endParaRPr lang="en-US">
              <a:solidFill>
                <a:srgbClr val="FF0000"/>
              </a:solidFill>
            </a:endParaRPr>
          </a:p>
        </p:txBody>
      </p:sp>
      <p:sp>
        <p:nvSpPr>
          <p:cNvPr id="77831"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77845" name="Text Box 2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2</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79875" name="Text Box 3"/>
          <p:cNvSpPr txBox="1">
            <a:spLocks noChangeArrowheads="1"/>
          </p:cNvSpPr>
          <p:nvPr/>
        </p:nvSpPr>
        <p:spPr bwMode="auto">
          <a:xfrm>
            <a:off x="398463" y="1295400"/>
            <a:ext cx="8351837" cy="5167313"/>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a:solidFill>
                  <a:srgbClr val="0000FF"/>
                </a:solidFill>
                <a:latin typeface="Courier New" pitchFamily="1" charset="0"/>
              </a:rPr>
              <a:t>/*</a:t>
            </a:r>
          </a:p>
          <a:p>
            <a:pPr>
              <a:lnSpc>
                <a:spcPct val="90000"/>
              </a:lnSpc>
            </a:pPr>
            <a:r>
              <a:rPr lang="en-US" sz="1600" b="1">
                <a:solidFill>
                  <a:srgbClr val="0000FF"/>
                </a:solidFill>
                <a:latin typeface="Courier New" pitchFamily="1" charset="0"/>
              </a:rPr>
              <a:t> * File: BreakoutKarel.java</a:t>
            </a:r>
          </a:p>
          <a:p>
            <a:pPr>
              <a:lnSpc>
                <a:spcPct val="90000"/>
              </a:lnSpc>
            </a:pPr>
            <a:r>
              <a:rPr lang="en-US" sz="1600" b="1">
                <a:solidFill>
                  <a:srgbClr val="0000FF"/>
                </a:solidFill>
                <a:latin typeface="Courier New" pitchFamily="1" charset="0"/>
              </a:rPr>
              <a:t> * ------------------------</a:t>
            </a:r>
          </a:p>
          <a:p>
            <a:pPr>
              <a:lnSpc>
                <a:spcPct val="90000"/>
              </a:lnSpc>
            </a:pPr>
            <a:r>
              <a:rPr lang="en-US" sz="1600" b="1">
                <a:solidFill>
                  <a:srgbClr val="0000FF"/>
                </a:solidFill>
                <a:latin typeface="Courier New" pitchFamily="1" charset="0"/>
              </a:rPr>
              <a:t> * The BreakoutKarel class solves the Karel problem from the</a:t>
            </a:r>
          </a:p>
          <a:p>
            <a:pPr>
              <a:lnSpc>
                <a:spcPct val="90000"/>
              </a:lnSpc>
            </a:pPr>
            <a:r>
              <a:rPr lang="en-US" sz="1600" b="1">
                <a:solidFill>
                  <a:srgbClr val="0000FF"/>
                </a:solidFill>
                <a:latin typeface="Courier New" pitchFamily="1" charset="0"/>
              </a:rPr>
              <a:t> * first practice midterm exam.</a:t>
            </a:r>
          </a:p>
          <a:p>
            <a:pPr>
              <a:lnSpc>
                <a:spcPct val="90000"/>
              </a:lnSpc>
            </a:pPr>
            <a:r>
              <a:rPr lang="en-US" sz="1600" b="1">
                <a:solidFill>
                  <a:srgbClr val="0000FF"/>
                </a:solidFill>
                <a:latin typeface="Courier New" pitchFamily="1" charset="0"/>
              </a:rPr>
              <a:t> */</a:t>
            </a:r>
          </a:p>
          <a:p>
            <a:pPr>
              <a:lnSpc>
                <a:spcPct val="90000"/>
              </a:lnSpc>
            </a:pPr>
            <a:endParaRPr lang="en-US" sz="1600" b="1">
              <a:latin typeface="Courier New" pitchFamily="1" charset="0"/>
            </a:endParaRPr>
          </a:p>
          <a:p>
            <a:pPr>
              <a:lnSpc>
                <a:spcPct val="90000"/>
              </a:lnSpc>
            </a:pPr>
            <a:r>
              <a:rPr lang="en-US" sz="1600" b="1">
                <a:latin typeface="Courier New" pitchFamily="1" charset="0"/>
              </a:rPr>
              <a:t>import stanford.karel.*;</a:t>
            </a:r>
          </a:p>
          <a:p>
            <a:pPr>
              <a:lnSpc>
                <a:spcPct val="90000"/>
              </a:lnSpc>
            </a:pPr>
            <a:endParaRPr lang="en-US" sz="1600" b="1">
              <a:latin typeface="Courier New" pitchFamily="1" charset="0"/>
            </a:endParaRPr>
          </a:p>
          <a:p>
            <a:pPr>
              <a:lnSpc>
                <a:spcPct val="90000"/>
              </a:lnSpc>
            </a:pPr>
            <a:r>
              <a:rPr lang="en-US" sz="1600" b="1">
                <a:latin typeface="Courier New" pitchFamily="1" charset="0"/>
              </a:rPr>
              <a:t>public class BreakoutKarel extends SuperKarel {</a:t>
            </a:r>
          </a:p>
          <a:p>
            <a:pPr>
              <a:lnSpc>
                <a:spcPct val="90000"/>
              </a:lnSpc>
            </a:pPr>
            <a:endParaRPr lang="en-US" sz="1600" b="1">
              <a:latin typeface="Courier New" pitchFamily="1" charset="0"/>
            </a:endParaRPr>
          </a:p>
          <a:p>
            <a:pPr>
              <a:lnSpc>
                <a:spcPct val="90000"/>
              </a:lnSpc>
            </a:pPr>
            <a:r>
              <a:rPr lang="en-US" sz="1600" b="1">
                <a:latin typeface="Courier New" pitchFamily="1" charset="0"/>
              </a:rPr>
              <a:t>   public void run() {</a:t>
            </a:r>
          </a:p>
          <a:p>
            <a:pPr>
              <a:lnSpc>
                <a:spcPct val="90000"/>
              </a:lnSpc>
            </a:pPr>
            <a:r>
              <a:rPr lang="en-US" sz="1600" b="1">
                <a:latin typeface="Courier New" pitchFamily="1" charset="0"/>
              </a:rPr>
              <a:t>      while (beepersInBag()) {</a:t>
            </a:r>
          </a:p>
          <a:p>
            <a:pPr>
              <a:lnSpc>
                <a:spcPct val="90000"/>
              </a:lnSpc>
            </a:pPr>
            <a:r>
              <a:rPr lang="en-US" sz="1600" b="1">
                <a:latin typeface="Courier New" pitchFamily="1" charset="0"/>
              </a:rPr>
              <a:t>         if (beepersPresent()) {</a:t>
            </a:r>
          </a:p>
          <a:p>
            <a:pPr>
              <a:lnSpc>
                <a:spcPct val="90000"/>
              </a:lnSpc>
            </a:pPr>
            <a:r>
              <a:rPr lang="en-US" sz="1600" b="1">
                <a:latin typeface="Courier New" pitchFamily="1" charset="0"/>
              </a:rPr>
              <a:t>            pickBeeper();</a:t>
            </a:r>
          </a:p>
          <a:p>
            <a:pPr>
              <a:lnSpc>
                <a:spcPct val="90000"/>
              </a:lnSpc>
            </a:pPr>
            <a:r>
              <a:rPr lang="en-US" sz="1600" b="1">
                <a:latin typeface="Courier New" pitchFamily="1" charset="0"/>
              </a:rPr>
              <a:t>            bounce();</a:t>
            </a:r>
          </a:p>
          <a:p>
            <a:pPr>
              <a:lnSpc>
                <a:spcPct val="90000"/>
              </a:lnSpc>
            </a:pPr>
            <a:r>
              <a:rPr lang="en-US" sz="1600" b="1">
                <a:latin typeface="Courier New" pitchFamily="1" charset="0"/>
              </a:rPr>
              <a:t>         }</a:t>
            </a:r>
          </a:p>
          <a:p>
            <a:pPr>
              <a:lnSpc>
                <a:spcPct val="90000"/>
              </a:lnSpc>
            </a:pPr>
            <a:r>
              <a:rPr lang="en-US" sz="1600" b="1">
                <a:latin typeface="Courier New" pitchFamily="1" charset="0"/>
              </a:rPr>
              <a:t>         while (frontIsBlocked()) {</a:t>
            </a:r>
          </a:p>
          <a:p>
            <a:pPr>
              <a:lnSpc>
                <a:spcPct val="90000"/>
              </a:lnSpc>
            </a:pPr>
            <a:r>
              <a:rPr lang="en-US" sz="1600" b="1">
                <a:latin typeface="Courier New" pitchFamily="1" charset="0"/>
              </a:rPr>
              <a:t>            bounce();</a:t>
            </a:r>
          </a:p>
          <a:p>
            <a:pPr>
              <a:lnSpc>
                <a:spcPct val="90000"/>
              </a:lnSpc>
            </a:pPr>
            <a:r>
              <a:rPr lang="en-US" sz="1600" b="1">
                <a:latin typeface="Courier New" pitchFamily="1" charset="0"/>
              </a:rPr>
              <a:t>         }</a:t>
            </a:r>
          </a:p>
          <a:p>
            <a:pPr>
              <a:lnSpc>
                <a:spcPct val="90000"/>
              </a:lnSpc>
            </a:pPr>
            <a:r>
              <a:rPr lang="en-US" sz="1600" b="1">
                <a:latin typeface="Courier New" pitchFamily="1" charset="0"/>
              </a:rPr>
              <a:t>         stepDiagonally();</a:t>
            </a:r>
          </a:p>
          <a:p>
            <a:pPr>
              <a:lnSpc>
                <a:spcPct val="90000"/>
              </a:lnSpc>
            </a:pPr>
            <a:r>
              <a:rPr lang="en-US" sz="1600" b="1">
                <a:latin typeface="Courier New" pitchFamily="1" charset="0"/>
              </a:rPr>
              <a:t>      }</a:t>
            </a:r>
          </a:p>
          <a:p>
            <a:pPr>
              <a:lnSpc>
                <a:spcPct val="90000"/>
              </a:lnSpc>
            </a:pPr>
            <a:r>
              <a:rPr lang="en-US" sz="1600" b="1">
                <a:latin typeface="Courier New" pitchFamily="1" charset="0"/>
              </a:rPr>
              <a:t>   }</a:t>
            </a:r>
          </a:p>
        </p:txBody>
      </p:sp>
      <p:grpSp>
        <p:nvGrpSpPr>
          <p:cNvPr id="79876" name="Group 4"/>
          <p:cNvGrpSpPr>
            <a:grpSpLocks/>
          </p:cNvGrpSpPr>
          <p:nvPr/>
        </p:nvGrpSpPr>
        <p:grpSpPr bwMode="auto">
          <a:xfrm>
            <a:off x="381000" y="1143000"/>
            <a:ext cx="8382000" cy="5257800"/>
            <a:chOff x="240" y="720"/>
            <a:chExt cx="5280" cy="3312"/>
          </a:xfrm>
        </p:grpSpPr>
        <p:sp>
          <p:nvSpPr>
            <p:cNvPr id="79877"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79878" name="Text Box 6"/>
            <p:cNvSpPr txBox="1">
              <a:spLocks noChangeArrowheads="1"/>
            </p:cNvSpPr>
            <p:nvPr/>
          </p:nvSpPr>
          <p:spPr bwMode="auto">
            <a:xfrm>
              <a:off x="251" y="752"/>
              <a:ext cx="5261" cy="3116"/>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a:solidFill>
                    <a:srgbClr val="0000FF"/>
                  </a:solidFill>
                  <a:latin typeface="Courier New" pitchFamily="1" charset="0"/>
                </a:rPr>
                <a:t>/*</a:t>
              </a:r>
            </a:p>
            <a:p>
              <a:pPr>
                <a:lnSpc>
                  <a:spcPct val="90000"/>
                </a:lnSpc>
              </a:pPr>
              <a:r>
                <a:rPr lang="en-US" sz="1600" b="1">
                  <a:solidFill>
                    <a:srgbClr val="0000FF"/>
                  </a:solidFill>
                  <a:latin typeface="Courier New" pitchFamily="1" charset="0"/>
                </a:rPr>
                <a:t> * Causes Karel to perform a ricochet bounce, which requires</a:t>
              </a:r>
            </a:p>
            <a:p>
              <a:pPr>
                <a:lnSpc>
                  <a:spcPct val="90000"/>
                </a:lnSpc>
              </a:pPr>
              <a:r>
                <a:rPr lang="en-US" sz="1600" b="1">
                  <a:solidFill>
                    <a:srgbClr val="0000FF"/>
                  </a:solidFill>
                  <a:latin typeface="Courier New" pitchFamily="1" charset="0"/>
                </a:rPr>
                <a:t> * no more than turning left.</a:t>
              </a:r>
            </a:p>
            <a:p>
              <a:pPr>
                <a:lnSpc>
                  <a:spcPct val="90000"/>
                </a:lnSpc>
              </a:pPr>
              <a:r>
                <a:rPr lang="en-US" sz="1600" b="1">
                  <a:solidFill>
                    <a:srgbClr val="0000FF"/>
                  </a:solidFill>
                  <a:latin typeface="Courier New" pitchFamily="1" charset="0"/>
                </a:rPr>
                <a:t> */</a:t>
              </a:r>
            </a:p>
            <a:p>
              <a:pPr>
                <a:lnSpc>
                  <a:spcPct val="90000"/>
                </a:lnSpc>
              </a:pPr>
              <a:r>
                <a:rPr lang="en-US" sz="1600" b="1">
                  <a:latin typeface="Courier New" pitchFamily="1" charset="0"/>
                </a:rPr>
                <a:t>   private void bounce() {</a:t>
              </a:r>
            </a:p>
            <a:p>
              <a:pPr>
                <a:lnSpc>
                  <a:spcPct val="90000"/>
                </a:lnSpc>
              </a:pPr>
              <a:r>
                <a:rPr lang="en-US" sz="1600" b="1">
                  <a:latin typeface="Courier New" pitchFamily="1" charset="0"/>
                </a:rPr>
                <a:t>      turnLeft();</a:t>
              </a:r>
            </a:p>
            <a:p>
              <a:pPr>
                <a:lnSpc>
                  <a:spcPct val="90000"/>
                </a:lnSpc>
              </a:pPr>
              <a:r>
                <a:rPr lang="en-US" sz="1600" b="1">
                  <a:latin typeface="Courier New" pitchFamily="1" charset="0"/>
                </a:rPr>
                <a:t>   }</a:t>
              </a:r>
            </a:p>
            <a:p>
              <a:pPr>
                <a:lnSpc>
                  <a:spcPct val="90000"/>
                </a:lnSpc>
              </a:pPr>
              <a:endParaRPr lang="en-US" sz="1600" b="1">
                <a:latin typeface="Courier New" pitchFamily="1" charset="0"/>
              </a:endParaRPr>
            </a:p>
            <a:p>
              <a:pPr>
                <a:lnSpc>
                  <a:spcPct val="90000"/>
                </a:lnSpc>
              </a:pPr>
              <a:r>
                <a:rPr lang="en-US" sz="1600" b="1">
                  <a:solidFill>
                    <a:srgbClr val="0000FF"/>
                  </a:solidFill>
                  <a:latin typeface="Courier New" pitchFamily="1" charset="0"/>
                </a:rPr>
                <a:t>/*</a:t>
              </a:r>
            </a:p>
            <a:p>
              <a:pPr>
                <a:lnSpc>
                  <a:spcPct val="90000"/>
                </a:lnSpc>
              </a:pPr>
              <a:r>
                <a:rPr lang="en-US" sz="1600" b="1">
                  <a:solidFill>
                    <a:srgbClr val="0000FF"/>
                  </a:solidFill>
                  <a:latin typeface="Courier New" pitchFamily="1" charset="0"/>
                </a:rPr>
                <a:t> * Step diagonally.  The precondition for this call is that</a:t>
              </a:r>
            </a:p>
            <a:p>
              <a:pPr>
                <a:lnSpc>
                  <a:spcPct val="90000"/>
                </a:lnSpc>
              </a:pPr>
              <a:r>
                <a:rPr lang="en-US" sz="1600" b="1">
                  <a:solidFill>
                    <a:srgbClr val="0000FF"/>
                  </a:solidFill>
                  <a:latin typeface="Courier New" pitchFamily="1" charset="0"/>
                </a:rPr>
                <a:t> * Karel's front must be clear.  The postcondition has Karel</a:t>
              </a:r>
            </a:p>
            <a:p>
              <a:pPr>
                <a:lnSpc>
                  <a:spcPct val="90000"/>
                </a:lnSpc>
              </a:pPr>
              <a:r>
                <a:rPr lang="en-US" sz="1600" b="1">
                  <a:solidFill>
                    <a:srgbClr val="0000FF"/>
                  </a:solidFill>
                  <a:latin typeface="Courier New" pitchFamily="1" charset="0"/>
                </a:rPr>
                <a:t> * facing in the same direction.</a:t>
              </a:r>
            </a:p>
            <a:p>
              <a:pPr>
                <a:lnSpc>
                  <a:spcPct val="90000"/>
                </a:lnSpc>
              </a:pPr>
              <a:r>
                <a:rPr lang="en-US" sz="1600" b="1">
                  <a:solidFill>
                    <a:srgbClr val="0000FF"/>
                  </a:solidFill>
                  <a:latin typeface="Courier New" pitchFamily="1" charset="0"/>
                </a:rPr>
                <a:t> */</a:t>
              </a:r>
            </a:p>
            <a:p>
              <a:pPr>
                <a:lnSpc>
                  <a:spcPct val="90000"/>
                </a:lnSpc>
              </a:pPr>
              <a:r>
                <a:rPr lang="en-US" sz="1600" b="1">
                  <a:latin typeface="Courier New" pitchFamily="1" charset="0"/>
                </a:rPr>
                <a:t>   private void stepDiagonally() {</a:t>
              </a:r>
            </a:p>
            <a:p>
              <a:pPr>
                <a:lnSpc>
                  <a:spcPct val="90000"/>
                </a:lnSpc>
              </a:pPr>
              <a:r>
                <a:rPr lang="en-US" sz="1600" b="1">
                  <a:latin typeface="Courier New" pitchFamily="1" charset="0"/>
                </a:rPr>
                <a:t>      move();</a:t>
              </a:r>
            </a:p>
            <a:p>
              <a:pPr>
                <a:lnSpc>
                  <a:spcPct val="90000"/>
                </a:lnSpc>
              </a:pPr>
              <a:r>
                <a:rPr lang="en-US" sz="1600" b="1">
                  <a:latin typeface="Courier New" pitchFamily="1" charset="0"/>
                </a:rPr>
                <a:t>      if (leftIsClear() &amp;&amp; noBeepersPresent()) {</a:t>
              </a:r>
            </a:p>
            <a:p>
              <a:pPr>
                <a:lnSpc>
                  <a:spcPct val="90000"/>
                </a:lnSpc>
              </a:pPr>
              <a:r>
                <a:rPr lang="en-US" sz="1600" b="1">
                  <a:latin typeface="Courier New" pitchFamily="1" charset="0"/>
                </a:rPr>
                <a:t>         turnLeft();</a:t>
              </a:r>
            </a:p>
            <a:p>
              <a:pPr>
                <a:lnSpc>
                  <a:spcPct val="90000"/>
                </a:lnSpc>
              </a:pPr>
              <a:r>
                <a:rPr lang="en-US" sz="1600" b="1">
                  <a:latin typeface="Courier New" pitchFamily="1" charset="0"/>
                </a:rPr>
                <a:t>         move();</a:t>
              </a:r>
            </a:p>
            <a:p>
              <a:pPr>
                <a:lnSpc>
                  <a:spcPct val="90000"/>
                </a:lnSpc>
              </a:pPr>
              <a:r>
                <a:rPr lang="en-US" sz="1600" b="1">
                  <a:latin typeface="Courier New" pitchFamily="1" charset="0"/>
                </a:rPr>
                <a:t>         turnRight();</a:t>
              </a:r>
            </a:p>
            <a:p>
              <a:pPr>
                <a:lnSpc>
                  <a:spcPct val="90000"/>
                </a:lnSpc>
              </a:pPr>
              <a:r>
                <a:rPr lang="en-US" sz="1600" b="1">
                  <a:latin typeface="Courier New" pitchFamily="1" charset="0"/>
                </a:rPr>
                <a:t>      }</a:t>
              </a:r>
            </a:p>
            <a:p>
              <a:pPr>
                <a:lnSpc>
                  <a:spcPct val="90000"/>
                </a:lnSpc>
              </a:pPr>
              <a:r>
                <a:rPr lang="en-US" sz="1600" b="1">
                  <a:latin typeface="Courier New" pitchFamily="1" charset="0"/>
                </a:rPr>
                <a:t>   }</a:t>
              </a:r>
            </a:p>
            <a:p>
              <a:pPr>
                <a:lnSpc>
                  <a:spcPct val="90000"/>
                </a:lnSpc>
              </a:pPr>
              <a:r>
                <a:rPr lang="en-US" sz="1600" b="1">
                  <a:latin typeface="Courier New" pitchFamily="1" charset="0"/>
                </a:rPr>
                <a:t>}</a:t>
              </a:r>
            </a:p>
          </p:txBody>
        </p:sp>
      </p:grpSp>
      <p:sp>
        <p:nvSpPr>
          <p:cNvPr id="79879"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988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9881"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Karel Plays Breakout</a:t>
            </a:r>
          </a:p>
        </p:txBody>
      </p:sp>
      <p:sp>
        <p:nvSpPr>
          <p:cNvPr id="79882"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79892" name="Text Box 20"/>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79875"/>
                                        </p:tgtEl>
                                        <p:attrNameLst>
                                          <p:attrName>ppt_x</p:attrName>
                                        </p:attrNameLst>
                                      </p:cBhvr>
                                      <p:tavLst>
                                        <p:tav tm="0">
                                          <p:val>
                                            <p:strVal val="ppt_x"/>
                                          </p:val>
                                        </p:tav>
                                        <p:tav tm="100000">
                                          <p:val>
                                            <p:strVal val="ppt_x"/>
                                          </p:val>
                                        </p:tav>
                                      </p:tavLst>
                                    </p:anim>
                                    <p:anim calcmode="lin" valueType="num">
                                      <p:cBhvr additive="base">
                                        <p:cTn id="7" dur="1000"/>
                                        <p:tgtEl>
                                          <p:spTgt spid="79875"/>
                                        </p:tgtEl>
                                        <p:attrNameLst>
                                          <p:attrName>ppt_y</p:attrName>
                                        </p:attrNameLst>
                                      </p:cBhvr>
                                      <p:tavLst>
                                        <p:tav tm="0">
                                          <p:val>
                                            <p:strVal val="ppt_y"/>
                                          </p:val>
                                        </p:tav>
                                        <p:tav tm="100000">
                                          <p:val>
                                            <p:strVal val="0-ppt_h/2"/>
                                          </p:val>
                                        </p:tav>
                                      </p:tavLst>
                                    </p:anim>
                                    <p:set>
                                      <p:cBhvr>
                                        <p:cTn id="8" dur="1" fill="hold">
                                          <p:stCondLst>
                                            <p:cond delay="999"/>
                                          </p:stCondLst>
                                        </p:cTn>
                                        <p:tgtEl>
                                          <p:spTgt spid="7987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79876"/>
                                        </p:tgtEl>
                                        <p:attrNameLst>
                                          <p:attrName>style.visibility</p:attrName>
                                        </p:attrNameLst>
                                      </p:cBhvr>
                                      <p:to>
                                        <p:strVal val="visible"/>
                                      </p:to>
                                    </p:set>
                                    <p:anim calcmode="lin" valueType="num">
                                      <p:cBhvr additive="base">
                                        <p:cTn id="11" dur="1000" fill="hold"/>
                                        <p:tgtEl>
                                          <p:spTgt spid="79876"/>
                                        </p:tgtEl>
                                        <p:attrNameLst>
                                          <p:attrName>ppt_x</p:attrName>
                                        </p:attrNameLst>
                                      </p:cBhvr>
                                      <p:tavLst>
                                        <p:tav tm="0">
                                          <p:val>
                                            <p:strVal val="#ppt_x"/>
                                          </p:val>
                                        </p:tav>
                                        <p:tav tm="100000">
                                          <p:val>
                                            <p:strVal val="#ppt_x"/>
                                          </p:val>
                                        </p:tav>
                                      </p:tavLst>
                                    </p:anim>
                                    <p:anim calcmode="lin" valueType="num">
                                      <p:cBhvr additive="base">
                                        <p:cTn id="12" dur="1000" fill="hold"/>
                                        <p:tgtEl>
                                          <p:spTgt spid="798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4" name="Rectangle 506"/>
          <p:cNvSpPr>
            <a:spLocks noChangeArrowheads="1"/>
          </p:cNvSpPr>
          <p:nvPr/>
        </p:nvSpPr>
        <p:spPr bwMode="auto">
          <a:xfrm>
            <a:off x="0" y="76200"/>
            <a:ext cx="9144000" cy="1143000"/>
          </a:xfrm>
          <a:prstGeom prst="rect">
            <a:avLst/>
          </a:prstGeom>
          <a:noFill/>
          <a:ln w="9525">
            <a:noFill/>
            <a:miter lim="800000"/>
            <a:headEnd/>
            <a:tailEnd/>
          </a:ln>
          <a:effectLst/>
        </p:spPr>
        <p:txBody>
          <a:bodyPr anchor="ctr">
            <a:prstTxWarp prst="textNoShape">
              <a:avLst/>
            </a:prstTxWarp>
          </a:bodyPr>
          <a:lstStyle/>
          <a:p>
            <a:pPr algn="ctr"/>
            <a:r>
              <a:rPr lang="en-US" sz="4000" dirty="0" err="1">
                <a:solidFill>
                  <a:srgbClr val="FF0000"/>
                </a:solidFill>
                <a:latin typeface="Times New Roman" pitchFamily="1" charset="0"/>
              </a:rPr>
              <a:t>Karel</a:t>
            </a:r>
            <a:r>
              <a:rPr lang="en-US" sz="4000" dirty="0">
                <a:solidFill>
                  <a:srgbClr val="FF0000"/>
                </a:solidFill>
                <a:latin typeface="Times New Roman" pitchFamily="1" charset="0"/>
              </a:rPr>
              <a:t>—Practice </a:t>
            </a:r>
            <a:r>
              <a:rPr lang="en-US" sz="4000" dirty="0" smtClean="0">
                <a:solidFill>
                  <a:srgbClr val="FF0000"/>
                </a:solidFill>
                <a:latin typeface="Times New Roman" pitchFamily="1" charset="0"/>
              </a:rPr>
              <a:t>#2</a:t>
            </a:r>
            <a:endParaRPr lang="en-US" sz="4400" dirty="0">
              <a:solidFill>
                <a:srgbClr val="FF0000"/>
              </a:solidFill>
              <a:latin typeface="Times New Roman" pitchFamily="1" charset="0"/>
            </a:endParaRPr>
          </a:p>
        </p:txBody>
      </p:sp>
      <p:grpSp>
        <p:nvGrpSpPr>
          <p:cNvPr id="2" name="Group 423"/>
          <p:cNvGrpSpPr/>
          <p:nvPr/>
        </p:nvGrpSpPr>
        <p:grpSpPr>
          <a:xfrm>
            <a:off x="1682750" y="3283255"/>
            <a:ext cx="5791200" cy="2679700"/>
            <a:chOff x="1682750" y="3283255"/>
            <a:chExt cx="5791200" cy="2679700"/>
          </a:xfrm>
        </p:grpSpPr>
        <p:sp>
          <p:nvSpPr>
            <p:cNvPr id="4099" name="Rectangle 3"/>
            <p:cNvSpPr>
              <a:spLocks noChangeArrowheads="1"/>
            </p:cNvSpPr>
            <p:nvPr/>
          </p:nvSpPr>
          <p:spPr bwMode="auto">
            <a:xfrm>
              <a:off x="1682750" y="3283255"/>
              <a:ext cx="5791200" cy="2679700"/>
            </a:xfrm>
            <a:prstGeom prst="rect">
              <a:avLst/>
            </a:prstGeom>
            <a:solidFill>
              <a:srgbClr val="FFFFFF"/>
            </a:solidFill>
            <a:ln w="25400">
              <a:solidFill>
                <a:schemeClr val="tx1"/>
              </a:solidFill>
              <a:miter lim="800000"/>
              <a:headEnd/>
              <a:tailEnd/>
            </a:ln>
            <a:effectLst/>
          </p:spPr>
          <p:txBody>
            <a:bodyPr anchor="ctr">
              <a:prstTxWarp prst="textNoShape">
                <a:avLst/>
              </a:prstTxWarp>
            </a:bodyPr>
            <a:lstStyle/>
            <a:p>
              <a:endParaRPr lang="en-US"/>
            </a:p>
          </p:txBody>
        </p:sp>
        <p:sp>
          <p:nvSpPr>
            <p:cNvPr id="4100" name="Line 4"/>
            <p:cNvSpPr>
              <a:spLocks noChangeShapeType="1"/>
            </p:cNvSpPr>
            <p:nvPr/>
          </p:nvSpPr>
          <p:spPr bwMode="auto">
            <a:xfrm>
              <a:off x="18605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01" name="Line 5"/>
            <p:cNvSpPr>
              <a:spLocks noChangeShapeType="1"/>
            </p:cNvSpPr>
            <p:nvPr/>
          </p:nvSpPr>
          <p:spPr bwMode="auto">
            <a:xfrm>
              <a:off x="19050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02" name="Line 6"/>
            <p:cNvSpPr>
              <a:spLocks noChangeShapeType="1"/>
            </p:cNvSpPr>
            <p:nvPr/>
          </p:nvSpPr>
          <p:spPr bwMode="auto">
            <a:xfrm>
              <a:off x="23050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03" name="Line 7"/>
            <p:cNvSpPr>
              <a:spLocks noChangeShapeType="1"/>
            </p:cNvSpPr>
            <p:nvPr/>
          </p:nvSpPr>
          <p:spPr bwMode="auto">
            <a:xfrm>
              <a:off x="23495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06" name="Line 10"/>
            <p:cNvSpPr>
              <a:spLocks noChangeShapeType="1"/>
            </p:cNvSpPr>
            <p:nvPr/>
          </p:nvSpPr>
          <p:spPr bwMode="auto">
            <a:xfrm>
              <a:off x="31940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07" name="Line 11"/>
            <p:cNvSpPr>
              <a:spLocks noChangeShapeType="1"/>
            </p:cNvSpPr>
            <p:nvPr/>
          </p:nvSpPr>
          <p:spPr bwMode="auto">
            <a:xfrm>
              <a:off x="32385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08" name="Line 12"/>
            <p:cNvSpPr>
              <a:spLocks noChangeShapeType="1"/>
            </p:cNvSpPr>
            <p:nvPr/>
          </p:nvSpPr>
          <p:spPr bwMode="auto">
            <a:xfrm>
              <a:off x="36385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09" name="Line 13"/>
            <p:cNvSpPr>
              <a:spLocks noChangeShapeType="1"/>
            </p:cNvSpPr>
            <p:nvPr/>
          </p:nvSpPr>
          <p:spPr bwMode="auto">
            <a:xfrm>
              <a:off x="36830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10" name="Line 14"/>
            <p:cNvSpPr>
              <a:spLocks noChangeShapeType="1"/>
            </p:cNvSpPr>
            <p:nvPr/>
          </p:nvSpPr>
          <p:spPr bwMode="auto">
            <a:xfrm>
              <a:off x="40830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11" name="Line 15"/>
            <p:cNvSpPr>
              <a:spLocks noChangeShapeType="1"/>
            </p:cNvSpPr>
            <p:nvPr/>
          </p:nvSpPr>
          <p:spPr bwMode="auto">
            <a:xfrm>
              <a:off x="41275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14" name="Line 18"/>
            <p:cNvSpPr>
              <a:spLocks noChangeShapeType="1"/>
            </p:cNvSpPr>
            <p:nvPr/>
          </p:nvSpPr>
          <p:spPr bwMode="auto">
            <a:xfrm>
              <a:off x="49720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15" name="Line 19"/>
            <p:cNvSpPr>
              <a:spLocks noChangeShapeType="1"/>
            </p:cNvSpPr>
            <p:nvPr/>
          </p:nvSpPr>
          <p:spPr bwMode="auto">
            <a:xfrm>
              <a:off x="50165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18" name="Line 22"/>
            <p:cNvSpPr>
              <a:spLocks noChangeShapeType="1"/>
            </p:cNvSpPr>
            <p:nvPr/>
          </p:nvSpPr>
          <p:spPr bwMode="auto">
            <a:xfrm>
              <a:off x="58610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19" name="Line 23"/>
            <p:cNvSpPr>
              <a:spLocks noChangeShapeType="1"/>
            </p:cNvSpPr>
            <p:nvPr/>
          </p:nvSpPr>
          <p:spPr bwMode="auto">
            <a:xfrm>
              <a:off x="59055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0" name="Line 24"/>
            <p:cNvSpPr>
              <a:spLocks noChangeShapeType="1"/>
            </p:cNvSpPr>
            <p:nvPr/>
          </p:nvSpPr>
          <p:spPr bwMode="auto">
            <a:xfrm>
              <a:off x="63055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1" name="Line 25"/>
            <p:cNvSpPr>
              <a:spLocks noChangeShapeType="1"/>
            </p:cNvSpPr>
            <p:nvPr/>
          </p:nvSpPr>
          <p:spPr bwMode="auto">
            <a:xfrm>
              <a:off x="63500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4" name="Line 28"/>
            <p:cNvSpPr>
              <a:spLocks noChangeShapeType="1"/>
            </p:cNvSpPr>
            <p:nvPr/>
          </p:nvSpPr>
          <p:spPr bwMode="auto">
            <a:xfrm>
              <a:off x="7194550" y="5728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5" name="Line 29"/>
            <p:cNvSpPr>
              <a:spLocks noChangeShapeType="1"/>
            </p:cNvSpPr>
            <p:nvPr/>
          </p:nvSpPr>
          <p:spPr bwMode="auto">
            <a:xfrm>
              <a:off x="7239000" y="5683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6" name="Line 30"/>
            <p:cNvSpPr>
              <a:spLocks noChangeShapeType="1"/>
            </p:cNvSpPr>
            <p:nvPr/>
          </p:nvSpPr>
          <p:spPr bwMode="auto">
            <a:xfrm>
              <a:off x="18605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7" name="Line 31"/>
            <p:cNvSpPr>
              <a:spLocks noChangeShapeType="1"/>
            </p:cNvSpPr>
            <p:nvPr/>
          </p:nvSpPr>
          <p:spPr bwMode="auto">
            <a:xfrm>
              <a:off x="19050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8" name="Line 32"/>
            <p:cNvSpPr>
              <a:spLocks noChangeShapeType="1"/>
            </p:cNvSpPr>
            <p:nvPr/>
          </p:nvSpPr>
          <p:spPr bwMode="auto">
            <a:xfrm>
              <a:off x="23050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29" name="Line 33"/>
            <p:cNvSpPr>
              <a:spLocks noChangeShapeType="1"/>
            </p:cNvSpPr>
            <p:nvPr/>
          </p:nvSpPr>
          <p:spPr bwMode="auto">
            <a:xfrm>
              <a:off x="23495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0" name="Line 34"/>
            <p:cNvSpPr>
              <a:spLocks noChangeShapeType="1"/>
            </p:cNvSpPr>
            <p:nvPr/>
          </p:nvSpPr>
          <p:spPr bwMode="auto">
            <a:xfrm>
              <a:off x="27495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1" name="Line 35"/>
            <p:cNvSpPr>
              <a:spLocks noChangeShapeType="1"/>
            </p:cNvSpPr>
            <p:nvPr/>
          </p:nvSpPr>
          <p:spPr bwMode="auto">
            <a:xfrm>
              <a:off x="27940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2" name="Line 36"/>
            <p:cNvSpPr>
              <a:spLocks noChangeShapeType="1"/>
            </p:cNvSpPr>
            <p:nvPr/>
          </p:nvSpPr>
          <p:spPr bwMode="auto">
            <a:xfrm>
              <a:off x="31940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3" name="Line 37"/>
            <p:cNvSpPr>
              <a:spLocks noChangeShapeType="1"/>
            </p:cNvSpPr>
            <p:nvPr/>
          </p:nvSpPr>
          <p:spPr bwMode="auto">
            <a:xfrm>
              <a:off x="32385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4" name="Line 38"/>
            <p:cNvSpPr>
              <a:spLocks noChangeShapeType="1"/>
            </p:cNvSpPr>
            <p:nvPr/>
          </p:nvSpPr>
          <p:spPr bwMode="auto">
            <a:xfrm>
              <a:off x="36385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5" name="Line 39"/>
            <p:cNvSpPr>
              <a:spLocks noChangeShapeType="1"/>
            </p:cNvSpPr>
            <p:nvPr/>
          </p:nvSpPr>
          <p:spPr bwMode="auto">
            <a:xfrm>
              <a:off x="36830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6" name="Line 40"/>
            <p:cNvSpPr>
              <a:spLocks noChangeShapeType="1"/>
            </p:cNvSpPr>
            <p:nvPr/>
          </p:nvSpPr>
          <p:spPr bwMode="auto">
            <a:xfrm>
              <a:off x="40830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7" name="Line 41"/>
            <p:cNvSpPr>
              <a:spLocks noChangeShapeType="1"/>
            </p:cNvSpPr>
            <p:nvPr/>
          </p:nvSpPr>
          <p:spPr bwMode="auto">
            <a:xfrm>
              <a:off x="41275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8" name="Line 42"/>
            <p:cNvSpPr>
              <a:spLocks noChangeShapeType="1"/>
            </p:cNvSpPr>
            <p:nvPr/>
          </p:nvSpPr>
          <p:spPr bwMode="auto">
            <a:xfrm>
              <a:off x="45275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39" name="Line 43"/>
            <p:cNvSpPr>
              <a:spLocks noChangeShapeType="1"/>
            </p:cNvSpPr>
            <p:nvPr/>
          </p:nvSpPr>
          <p:spPr bwMode="auto">
            <a:xfrm>
              <a:off x="45720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0" name="Line 44"/>
            <p:cNvSpPr>
              <a:spLocks noChangeShapeType="1"/>
            </p:cNvSpPr>
            <p:nvPr/>
          </p:nvSpPr>
          <p:spPr bwMode="auto">
            <a:xfrm>
              <a:off x="49720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1" name="Line 45"/>
            <p:cNvSpPr>
              <a:spLocks noChangeShapeType="1"/>
            </p:cNvSpPr>
            <p:nvPr/>
          </p:nvSpPr>
          <p:spPr bwMode="auto">
            <a:xfrm>
              <a:off x="50165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2" name="Line 46"/>
            <p:cNvSpPr>
              <a:spLocks noChangeShapeType="1"/>
            </p:cNvSpPr>
            <p:nvPr/>
          </p:nvSpPr>
          <p:spPr bwMode="auto">
            <a:xfrm>
              <a:off x="54165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3" name="Line 47"/>
            <p:cNvSpPr>
              <a:spLocks noChangeShapeType="1"/>
            </p:cNvSpPr>
            <p:nvPr/>
          </p:nvSpPr>
          <p:spPr bwMode="auto">
            <a:xfrm>
              <a:off x="54610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4" name="Line 48"/>
            <p:cNvSpPr>
              <a:spLocks noChangeShapeType="1"/>
            </p:cNvSpPr>
            <p:nvPr/>
          </p:nvSpPr>
          <p:spPr bwMode="auto">
            <a:xfrm>
              <a:off x="58610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5" name="Line 49"/>
            <p:cNvSpPr>
              <a:spLocks noChangeShapeType="1"/>
            </p:cNvSpPr>
            <p:nvPr/>
          </p:nvSpPr>
          <p:spPr bwMode="auto">
            <a:xfrm>
              <a:off x="59055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6" name="Line 50"/>
            <p:cNvSpPr>
              <a:spLocks noChangeShapeType="1"/>
            </p:cNvSpPr>
            <p:nvPr/>
          </p:nvSpPr>
          <p:spPr bwMode="auto">
            <a:xfrm>
              <a:off x="63055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7" name="Line 51"/>
            <p:cNvSpPr>
              <a:spLocks noChangeShapeType="1"/>
            </p:cNvSpPr>
            <p:nvPr/>
          </p:nvSpPr>
          <p:spPr bwMode="auto">
            <a:xfrm>
              <a:off x="63500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8" name="Line 52"/>
            <p:cNvSpPr>
              <a:spLocks noChangeShapeType="1"/>
            </p:cNvSpPr>
            <p:nvPr/>
          </p:nvSpPr>
          <p:spPr bwMode="auto">
            <a:xfrm>
              <a:off x="67500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49" name="Line 53"/>
            <p:cNvSpPr>
              <a:spLocks noChangeShapeType="1"/>
            </p:cNvSpPr>
            <p:nvPr/>
          </p:nvSpPr>
          <p:spPr bwMode="auto">
            <a:xfrm>
              <a:off x="67945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0" name="Line 54"/>
            <p:cNvSpPr>
              <a:spLocks noChangeShapeType="1"/>
            </p:cNvSpPr>
            <p:nvPr/>
          </p:nvSpPr>
          <p:spPr bwMode="auto">
            <a:xfrm>
              <a:off x="7194550" y="5283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1" name="Line 55"/>
            <p:cNvSpPr>
              <a:spLocks noChangeShapeType="1"/>
            </p:cNvSpPr>
            <p:nvPr/>
          </p:nvSpPr>
          <p:spPr bwMode="auto">
            <a:xfrm>
              <a:off x="7239000" y="5239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2" name="Line 56"/>
            <p:cNvSpPr>
              <a:spLocks noChangeShapeType="1"/>
            </p:cNvSpPr>
            <p:nvPr/>
          </p:nvSpPr>
          <p:spPr bwMode="auto">
            <a:xfrm>
              <a:off x="18605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3" name="Line 57"/>
            <p:cNvSpPr>
              <a:spLocks noChangeShapeType="1"/>
            </p:cNvSpPr>
            <p:nvPr/>
          </p:nvSpPr>
          <p:spPr bwMode="auto">
            <a:xfrm>
              <a:off x="19050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4" name="Line 58"/>
            <p:cNvSpPr>
              <a:spLocks noChangeShapeType="1"/>
            </p:cNvSpPr>
            <p:nvPr/>
          </p:nvSpPr>
          <p:spPr bwMode="auto">
            <a:xfrm>
              <a:off x="23050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5" name="Line 59"/>
            <p:cNvSpPr>
              <a:spLocks noChangeShapeType="1"/>
            </p:cNvSpPr>
            <p:nvPr/>
          </p:nvSpPr>
          <p:spPr bwMode="auto">
            <a:xfrm>
              <a:off x="23495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6" name="Line 60"/>
            <p:cNvSpPr>
              <a:spLocks noChangeShapeType="1"/>
            </p:cNvSpPr>
            <p:nvPr/>
          </p:nvSpPr>
          <p:spPr bwMode="auto">
            <a:xfrm>
              <a:off x="27495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7" name="Line 61"/>
            <p:cNvSpPr>
              <a:spLocks noChangeShapeType="1"/>
            </p:cNvSpPr>
            <p:nvPr/>
          </p:nvSpPr>
          <p:spPr bwMode="auto">
            <a:xfrm>
              <a:off x="27940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8" name="Line 62"/>
            <p:cNvSpPr>
              <a:spLocks noChangeShapeType="1"/>
            </p:cNvSpPr>
            <p:nvPr/>
          </p:nvSpPr>
          <p:spPr bwMode="auto">
            <a:xfrm>
              <a:off x="31940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59" name="Line 63"/>
            <p:cNvSpPr>
              <a:spLocks noChangeShapeType="1"/>
            </p:cNvSpPr>
            <p:nvPr/>
          </p:nvSpPr>
          <p:spPr bwMode="auto">
            <a:xfrm>
              <a:off x="32385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0" name="Line 64"/>
            <p:cNvSpPr>
              <a:spLocks noChangeShapeType="1"/>
            </p:cNvSpPr>
            <p:nvPr/>
          </p:nvSpPr>
          <p:spPr bwMode="auto">
            <a:xfrm>
              <a:off x="36385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1" name="Line 65"/>
            <p:cNvSpPr>
              <a:spLocks noChangeShapeType="1"/>
            </p:cNvSpPr>
            <p:nvPr/>
          </p:nvSpPr>
          <p:spPr bwMode="auto">
            <a:xfrm>
              <a:off x="36830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2" name="Line 66"/>
            <p:cNvSpPr>
              <a:spLocks noChangeShapeType="1"/>
            </p:cNvSpPr>
            <p:nvPr/>
          </p:nvSpPr>
          <p:spPr bwMode="auto">
            <a:xfrm>
              <a:off x="40830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3" name="Line 67"/>
            <p:cNvSpPr>
              <a:spLocks noChangeShapeType="1"/>
            </p:cNvSpPr>
            <p:nvPr/>
          </p:nvSpPr>
          <p:spPr bwMode="auto">
            <a:xfrm>
              <a:off x="41275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4" name="Line 68"/>
            <p:cNvSpPr>
              <a:spLocks noChangeShapeType="1"/>
            </p:cNvSpPr>
            <p:nvPr/>
          </p:nvSpPr>
          <p:spPr bwMode="auto">
            <a:xfrm>
              <a:off x="45275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5" name="Line 69"/>
            <p:cNvSpPr>
              <a:spLocks noChangeShapeType="1"/>
            </p:cNvSpPr>
            <p:nvPr/>
          </p:nvSpPr>
          <p:spPr bwMode="auto">
            <a:xfrm>
              <a:off x="45720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6" name="Line 70"/>
            <p:cNvSpPr>
              <a:spLocks noChangeShapeType="1"/>
            </p:cNvSpPr>
            <p:nvPr/>
          </p:nvSpPr>
          <p:spPr bwMode="auto">
            <a:xfrm>
              <a:off x="49720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7" name="Line 71"/>
            <p:cNvSpPr>
              <a:spLocks noChangeShapeType="1"/>
            </p:cNvSpPr>
            <p:nvPr/>
          </p:nvSpPr>
          <p:spPr bwMode="auto">
            <a:xfrm>
              <a:off x="50165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8" name="Line 72"/>
            <p:cNvSpPr>
              <a:spLocks noChangeShapeType="1"/>
            </p:cNvSpPr>
            <p:nvPr/>
          </p:nvSpPr>
          <p:spPr bwMode="auto">
            <a:xfrm>
              <a:off x="54165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69" name="Line 73"/>
            <p:cNvSpPr>
              <a:spLocks noChangeShapeType="1"/>
            </p:cNvSpPr>
            <p:nvPr/>
          </p:nvSpPr>
          <p:spPr bwMode="auto">
            <a:xfrm>
              <a:off x="54610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0" name="Line 74"/>
            <p:cNvSpPr>
              <a:spLocks noChangeShapeType="1"/>
            </p:cNvSpPr>
            <p:nvPr/>
          </p:nvSpPr>
          <p:spPr bwMode="auto">
            <a:xfrm>
              <a:off x="58610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1" name="Line 75"/>
            <p:cNvSpPr>
              <a:spLocks noChangeShapeType="1"/>
            </p:cNvSpPr>
            <p:nvPr/>
          </p:nvSpPr>
          <p:spPr bwMode="auto">
            <a:xfrm>
              <a:off x="59055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2" name="Line 76"/>
            <p:cNvSpPr>
              <a:spLocks noChangeShapeType="1"/>
            </p:cNvSpPr>
            <p:nvPr/>
          </p:nvSpPr>
          <p:spPr bwMode="auto">
            <a:xfrm>
              <a:off x="63055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3" name="Line 77"/>
            <p:cNvSpPr>
              <a:spLocks noChangeShapeType="1"/>
            </p:cNvSpPr>
            <p:nvPr/>
          </p:nvSpPr>
          <p:spPr bwMode="auto">
            <a:xfrm>
              <a:off x="63500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4" name="Line 78"/>
            <p:cNvSpPr>
              <a:spLocks noChangeShapeType="1"/>
            </p:cNvSpPr>
            <p:nvPr/>
          </p:nvSpPr>
          <p:spPr bwMode="auto">
            <a:xfrm>
              <a:off x="67500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5" name="Line 79"/>
            <p:cNvSpPr>
              <a:spLocks noChangeShapeType="1"/>
            </p:cNvSpPr>
            <p:nvPr/>
          </p:nvSpPr>
          <p:spPr bwMode="auto">
            <a:xfrm>
              <a:off x="67945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6" name="Line 80"/>
            <p:cNvSpPr>
              <a:spLocks noChangeShapeType="1"/>
            </p:cNvSpPr>
            <p:nvPr/>
          </p:nvSpPr>
          <p:spPr bwMode="auto">
            <a:xfrm>
              <a:off x="7194550" y="4839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7" name="Line 81"/>
            <p:cNvSpPr>
              <a:spLocks noChangeShapeType="1"/>
            </p:cNvSpPr>
            <p:nvPr/>
          </p:nvSpPr>
          <p:spPr bwMode="auto">
            <a:xfrm>
              <a:off x="7239000" y="4794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8" name="Line 82"/>
            <p:cNvSpPr>
              <a:spLocks noChangeShapeType="1"/>
            </p:cNvSpPr>
            <p:nvPr/>
          </p:nvSpPr>
          <p:spPr bwMode="auto">
            <a:xfrm>
              <a:off x="18605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79" name="Line 83"/>
            <p:cNvSpPr>
              <a:spLocks noChangeShapeType="1"/>
            </p:cNvSpPr>
            <p:nvPr/>
          </p:nvSpPr>
          <p:spPr bwMode="auto">
            <a:xfrm>
              <a:off x="19050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0" name="Line 84"/>
            <p:cNvSpPr>
              <a:spLocks noChangeShapeType="1"/>
            </p:cNvSpPr>
            <p:nvPr/>
          </p:nvSpPr>
          <p:spPr bwMode="auto">
            <a:xfrm>
              <a:off x="23050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1" name="Line 85"/>
            <p:cNvSpPr>
              <a:spLocks noChangeShapeType="1"/>
            </p:cNvSpPr>
            <p:nvPr/>
          </p:nvSpPr>
          <p:spPr bwMode="auto">
            <a:xfrm>
              <a:off x="23495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2" name="Line 86"/>
            <p:cNvSpPr>
              <a:spLocks noChangeShapeType="1"/>
            </p:cNvSpPr>
            <p:nvPr/>
          </p:nvSpPr>
          <p:spPr bwMode="auto">
            <a:xfrm>
              <a:off x="27495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3" name="Line 87"/>
            <p:cNvSpPr>
              <a:spLocks noChangeShapeType="1"/>
            </p:cNvSpPr>
            <p:nvPr/>
          </p:nvSpPr>
          <p:spPr bwMode="auto">
            <a:xfrm>
              <a:off x="27940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4" name="Line 88"/>
            <p:cNvSpPr>
              <a:spLocks noChangeShapeType="1"/>
            </p:cNvSpPr>
            <p:nvPr/>
          </p:nvSpPr>
          <p:spPr bwMode="auto">
            <a:xfrm>
              <a:off x="31940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5" name="Line 89"/>
            <p:cNvSpPr>
              <a:spLocks noChangeShapeType="1"/>
            </p:cNvSpPr>
            <p:nvPr/>
          </p:nvSpPr>
          <p:spPr bwMode="auto">
            <a:xfrm>
              <a:off x="32385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6" name="Line 90"/>
            <p:cNvSpPr>
              <a:spLocks noChangeShapeType="1"/>
            </p:cNvSpPr>
            <p:nvPr/>
          </p:nvSpPr>
          <p:spPr bwMode="auto">
            <a:xfrm>
              <a:off x="36385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7" name="Line 91"/>
            <p:cNvSpPr>
              <a:spLocks noChangeShapeType="1"/>
            </p:cNvSpPr>
            <p:nvPr/>
          </p:nvSpPr>
          <p:spPr bwMode="auto">
            <a:xfrm>
              <a:off x="36830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8" name="Line 92"/>
            <p:cNvSpPr>
              <a:spLocks noChangeShapeType="1"/>
            </p:cNvSpPr>
            <p:nvPr/>
          </p:nvSpPr>
          <p:spPr bwMode="auto">
            <a:xfrm>
              <a:off x="40830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89" name="Line 93"/>
            <p:cNvSpPr>
              <a:spLocks noChangeShapeType="1"/>
            </p:cNvSpPr>
            <p:nvPr/>
          </p:nvSpPr>
          <p:spPr bwMode="auto">
            <a:xfrm>
              <a:off x="41275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0" name="Line 94"/>
            <p:cNvSpPr>
              <a:spLocks noChangeShapeType="1"/>
            </p:cNvSpPr>
            <p:nvPr/>
          </p:nvSpPr>
          <p:spPr bwMode="auto">
            <a:xfrm>
              <a:off x="45275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1" name="Line 95"/>
            <p:cNvSpPr>
              <a:spLocks noChangeShapeType="1"/>
            </p:cNvSpPr>
            <p:nvPr/>
          </p:nvSpPr>
          <p:spPr bwMode="auto">
            <a:xfrm>
              <a:off x="45720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2" name="Line 96"/>
            <p:cNvSpPr>
              <a:spLocks noChangeShapeType="1"/>
            </p:cNvSpPr>
            <p:nvPr/>
          </p:nvSpPr>
          <p:spPr bwMode="auto">
            <a:xfrm>
              <a:off x="49720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3" name="Line 97"/>
            <p:cNvSpPr>
              <a:spLocks noChangeShapeType="1"/>
            </p:cNvSpPr>
            <p:nvPr/>
          </p:nvSpPr>
          <p:spPr bwMode="auto">
            <a:xfrm>
              <a:off x="50165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4" name="Line 98"/>
            <p:cNvSpPr>
              <a:spLocks noChangeShapeType="1"/>
            </p:cNvSpPr>
            <p:nvPr/>
          </p:nvSpPr>
          <p:spPr bwMode="auto">
            <a:xfrm>
              <a:off x="54165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5" name="Line 99"/>
            <p:cNvSpPr>
              <a:spLocks noChangeShapeType="1"/>
            </p:cNvSpPr>
            <p:nvPr/>
          </p:nvSpPr>
          <p:spPr bwMode="auto">
            <a:xfrm>
              <a:off x="54610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6" name="Line 100"/>
            <p:cNvSpPr>
              <a:spLocks noChangeShapeType="1"/>
            </p:cNvSpPr>
            <p:nvPr/>
          </p:nvSpPr>
          <p:spPr bwMode="auto">
            <a:xfrm>
              <a:off x="58610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7" name="Line 101"/>
            <p:cNvSpPr>
              <a:spLocks noChangeShapeType="1"/>
            </p:cNvSpPr>
            <p:nvPr/>
          </p:nvSpPr>
          <p:spPr bwMode="auto">
            <a:xfrm>
              <a:off x="59055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8" name="Line 102"/>
            <p:cNvSpPr>
              <a:spLocks noChangeShapeType="1"/>
            </p:cNvSpPr>
            <p:nvPr/>
          </p:nvSpPr>
          <p:spPr bwMode="auto">
            <a:xfrm>
              <a:off x="63055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199" name="Line 103"/>
            <p:cNvSpPr>
              <a:spLocks noChangeShapeType="1"/>
            </p:cNvSpPr>
            <p:nvPr/>
          </p:nvSpPr>
          <p:spPr bwMode="auto">
            <a:xfrm>
              <a:off x="63500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0" name="Line 104"/>
            <p:cNvSpPr>
              <a:spLocks noChangeShapeType="1"/>
            </p:cNvSpPr>
            <p:nvPr/>
          </p:nvSpPr>
          <p:spPr bwMode="auto">
            <a:xfrm>
              <a:off x="67500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1" name="Line 105"/>
            <p:cNvSpPr>
              <a:spLocks noChangeShapeType="1"/>
            </p:cNvSpPr>
            <p:nvPr/>
          </p:nvSpPr>
          <p:spPr bwMode="auto">
            <a:xfrm>
              <a:off x="67945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2" name="Line 106"/>
            <p:cNvSpPr>
              <a:spLocks noChangeShapeType="1"/>
            </p:cNvSpPr>
            <p:nvPr/>
          </p:nvSpPr>
          <p:spPr bwMode="auto">
            <a:xfrm>
              <a:off x="7194550" y="4394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3" name="Line 107"/>
            <p:cNvSpPr>
              <a:spLocks noChangeShapeType="1"/>
            </p:cNvSpPr>
            <p:nvPr/>
          </p:nvSpPr>
          <p:spPr bwMode="auto">
            <a:xfrm>
              <a:off x="7239000" y="4350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4" name="Line 108"/>
            <p:cNvSpPr>
              <a:spLocks noChangeShapeType="1"/>
            </p:cNvSpPr>
            <p:nvPr/>
          </p:nvSpPr>
          <p:spPr bwMode="auto">
            <a:xfrm>
              <a:off x="18605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5" name="Line 109"/>
            <p:cNvSpPr>
              <a:spLocks noChangeShapeType="1"/>
            </p:cNvSpPr>
            <p:nvPr/>
          </p:nvSpPr>
          <p:spPr bwMode="auto">
            <a:xfrm>
              <a:off x="19050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6" name="Line 110"/>
            <p:cNvSpPr>
              <a:spLocks noChangeShapeType="1"/>
            </p:cNvSpPr>
            <p:nvPr/>
          </p:nvSpPr>
          <p:spPr bwMode="auto">
            <a:xfrm>
              <a:off x="23050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7" name="Line 111"/>
            <p:cNvSpPr>
              <a:spLocks noChangeShapeType="1"/>
            </p:cNvSpPr>
            <p:nvPr/>
          </p:nvSpPr>
          <p:spPr bwMode="auto">
            <a:xfrm>
              <a:off x="23495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8" name="Line 112"/>
            <p:cNvSpPr>
              <a:spLocks noChangeShapeType="1"/>
            </p:cNvSpPr>
            <p:nvPr/>
          </p:nvSpPr>
          <p:spPr bwMode="auto">
            <a:xfrm>
              <a:off x="27495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09" name="Line 113"/>
            <p:cNvSpPr>
              <a:spLocks noChangeShapeType="1"/>
            </p:cNvSpPr>
            <p:nvPr/>
          </p:nvSpPr>
          <p:spPr bwMode="auto">
            <a:xfrm>
              <a:off x="27940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0" name="Line 114"/>
            <p:cNvSpPr>
              <a:spLocks noChangeShapeType="1"/>
            </p:cNvSpPr>
            <p:nvPr/>
          </p:nvSpPr>
          <p:spPr bwMode="auto">
            <a:xfrm>
              <a:off x="31940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1" name="Line 115"/>
            <p:cNvSpPr>
              <a:spLocks noChangeShapeType="1"/>
            </p:cNvSpPr>
            <p:nvPr/>
          </p:nvSpPr>
          <p:spPr bwMode="auto">
            <a:xfrm>
              <a:off x="32385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2" name="Line 116"/>
            <p:cNvSpPr>
              <a:spLocks noChangeShapeType="1"/>
            </p:cNvSpPr>
            <p:nvPr/>
          </p:nvSpPr>
          <p:spPr bwMode="auto">
            <a:xfrm>
              <a:off x="36385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3" name="Line 117"/>
            <p:cNvSpPr>
              <a:spLocks noChangeShapeType="1"/>
            </p:cNvSpPr>
            <p:nvPr/>
          </p:nvSpPr>
          <p:spPr bwMode="auto">
            <a:xfrm>
              <a:off x="36830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4" name="Line 118"/>
            <p:cNvSpPr>
              <a:spLocks noChangeShapeType="1"/>
            </p:cNvSpPr>
            <p:nvPr/>
          </p:nvSpPr>
          <p:spPr bwMode="auto">
            <a:xfrm>
              <a:off x="40830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5" name="Line 119"/>
            <p:cNvSpPr>
              <a:spLocks noChangeShapeType="1"/>
            </p:cNvSpPr>
            <p:nvPr/>
          </p:nvSpPr>
          <p:spPr bwMode="auto">
            <a:xfrm>
              <a:off x="41275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6" name="Line 120"/>
            <p:cNvSpPr>
              <a:spLocks noChangeShapeType="1"/>
            </p:cNvSpPr>
            <p:nvPr/>
          </p:nvSpPr>
          <p:spPr bwMode="auto">
            <a:xfrm>
              <a:off x="45275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7" name="Line 121"/>
            <p:cNvSpPr>
              <a:spLocks noChangeShapeType="1"/>
            </p:cNvSpPr>
            <p:nvPr/>
          </p:nvSpPr>
          <p:spPr bwMode="auto">
            <a:xfrm>
              <a:off x="45720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8" name="Line 122"/>
            <p:cNvSpPr>
              <a:spLocks noChangeShapeType="1"/>
            </p:cNvSpPr>
            <p:nvPr/>
          </p:nvSpPr>
          <p:spPr bwMode="auto">
            <a:xfrm>
              <a:off x="49720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19" name="Line 123"/>
            <p:cNvSpPr>
              <a:spLocks noChangeShapeType="1"/>
            </p:cNvSpPr>
            <p:nvPr/>
          </p:nvSpPr>
          <p:spPr bwMode="auto">
            <a:xfrm>
              <a:off x="50165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0" name="Line 124"/>
            <p:cNvSpPr>
              <a:spLocks noChangeShapeType="1"/>
            </p:cNvSpPr>
            <p:nvPr/>
          </p:nvSpPr>
          <p:spPr bwMode="auto">
            <a:xfrm>
              <a:off x="54165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1" name="Line 125"/>
            <p:cNvSpPr>
              <a:spLocks noChangeShapeType="1"/>
            </p:cNvSpPr>
            <p:nvPr/>
          </p:nvSpPr>
          <p:spPr bwMode="auto">
            <a:xfrm>
              <a:off x="54610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2" name="Line 126"/>
            <p:cNvSpPr>
              <a:spLocks noChangeShapeType="1"/>
            </p:cNvSpPr>
            <p:nvPr/>
          </p:nvSpPr>
          <p:spPr bwMode="auto">
            <a:xfrm>
              <a:off x="58610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3" name="Line 127"/>
            <p:cNvSpPr>
              <a:spLocks noChangeShapeType="1"/>
            </p:cNvSpPr>
            <p:nvPr/>
          </p:nvSpPr>
          <p:spPr bwMode="auto">
            <a:xfrm>
              <a:off x="59055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4" name="Line 128"/>
            <p:cNvSpPr>
              <a:spLocks noChangeShapeType="1"/>
            </p:cNvSpPr>
            <p:nvPr/>
          </p:nvSpPr>
          <p:spPr bwMode="auto">
            <a:xfrm>
              <a:off x="63055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5" name="Line 129"/>
            <p:cNvSpPr>
              <a:spLocks noChangeShapeType="1"/>
            </p:cNvSpPr>
            <p:nvPr/>
          </p:nvSpPr>
          <p:spPr bwMode="auto">
            <a:xfrm>
              <a:off x="63500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6" name="Line 130"/>
            <p:cNvSpPr>
              <a:spLocks noChangeShapeType="1"/>
            </p:cNvSpPr>
            <p:nvPr/>
          </p:nvSpPr>
          <p:spPr bwMode="auto">
            <a:xfrm>
              <a:off x="67500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7" name="Line 131"/>
            <p:cNvSpPr>
              <a:spLocks noChangeShapeType="1"/>
            </p:cNvSpPr>
            <p:nvPr/>
          </p:nvSpPr>
          <p:spPr bwMode="auto">
            <a:xfrm>
              <a:off x="67945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8" name="Line 132"/>
            <p:cNvSpPr>
              <a:spLocks noChangeShapeType="1"/>
            </p:cNvSpPr>
            <p:nvPr/>
          </p:nvSpPr>
          <p:spPr bwMode="auto">
            <a:xfrm>
              <a:off x="7194550" y="39500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29" name="Line 133"/>
            <p:cNvSpPr>
              <a:spLocks noChangeShapeType="1"/>
            </p:cNvSpPr>
            <p:nvPr/>
          </p:nvSpPr>
          <p:spPr bwMode="auto">
            <a:xfrm>
              <a:off x="7239000" y="39055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0" name="Line 134"/>
            <p:cNvSpPr>
              <a:spLocks noChangeShapeType="1"/>
            </p:cNvSpPr>
            <p:nvPr/>
          </p:nvSpPr>
          <p:spPr bwMode="auto">
            <a:xfrm>
              <a:off x="18605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1" name="Line 135"/>
            <p:cNvSpPr>
              <a:spLocks noChangeShapeType="1"/>
            </p:cNvSpPr>
            <p:nvPr/>
          </p:nvSpPr>
          <p:spPr bwMode="auto">
            <a:xfrm>
              <a:off x="19050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2" name="Line 136"/>
            <p:cNvSpPr>
              <a:spLocks noChangeShapeType="1"/>
            </p:cNvSpPr>
            <p:nvPr/>
          </p:nvSpPr>
          <p:spPr bwMode="auto">
            <a:xfrm>
              <a:off x="23050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3" name="Line 137"/>
            <p:cNvSpPr>
              <a:spLocks noChangeShapeType="1"/>
            </p:cNvSpPr>
            <p:nvPr/>
          </p:nvSpPr>
          <p:spPr bwMode="auto">
            <a:xfrm>
              <a:off x="23495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4" name="Line 138"/>
            <p:cNvSpPr>
              <a:spLocks noChangeShapeType="1"/>
            </p:cNvSpPr>
            <p:nvPr/>
          </p:nvSpPr>
          <p:spPr bwMode="auto">
            <a:xfrm>
              <a:off x="27495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5" name="Line 139"/>
            <p:cNvSpPr>
              <a:spLocks noChangeShapeType="1"/>
            </p:cNvSpPr>
            <p:nvPr/>
          </p:nvSpPr>
          <p:spPr bwMode="auto">
            <a:xfrm>
              <a:off x="27940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6" name="Line 140"/>
            <p:cNvSpPr>
              <a:spLocks noChangeShapeType="1"/>
            </p:cNvSpPr>
            <p:nvPr/>
          </p:nvSpPr>
          <p:spPr bwMode="auto">
            <a:xfrm>
              <a:off x="31940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7" name="Line 141"/>
            <p:cNvSpPr>
              <a:spLocks noChangeShapeType="1"/>
            </p:cNvSpPr>
            <p:nvPr/>
          </p:nvSpPr>
          <p:spPr bwMode="auto">
            <a:xfrm>
              <a:off x="32385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8" name="Line 142"/>
            <p:cNvSpPr>
              <a:spLocks noChangeShapeType="1"/>
            </p:cNvSpPr>
            <p:nvPr/>
          </p:nvSpPr>
          <p:spPr bwMode="auto">
            <a:xfrm>
              <a:off x="36385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39" name="Line 143"/>
            <p:cNvSpPr>
              <a:spLocks noChangeShapeType="1"/>
            </p:cNvSpPr>
            <p:nvPr/>
          </p:nvSpPr>
          <p:spPr bwMode="auto">
            <a:xfrm>
              <a:off x="36830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0" name="Line 144"/>
            <p:cNvSpPr>
              <a:spLocks noChangeShapeType="1"/>
            </p:cNvSpPr>
            <p:nvPr/>
          </p:nvSpPr>
          <p:spPr bwMode="auto">
            <a:xfrm>
              <a:off x="40830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1" name="Line 145"/>
            <p:cNvSpPr>
              <a:spLocks noChangeShapeType="1"/>
            </p:cNvSpPr>
            <p:nvPr/>
          </p:nvSpPr>
          <p:spPr bwMode="auto">
            <a:xfrm>
              <a:off x="41275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2" name="Line 146"/>
            <p:cNvSpPr>
              <a:spLocks noChangeShapeType="1"/>
            </p:cNvSpPr>
            <p:nvPr/>
          </p:nvSpPr>
          <p:spPr bwMode="auto">
            <a:xfrm>
              <a:off x="45275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3" name="Line 147"/>
            <p:cNvSpPr>
              <a:spLocks noChangeShapeType="1"/>
            </p:cNvSpPr>
            <p:nvPr/>
          </p:nvSpPr>
          <p:spPr bwMode="auto">
            <a:xfrm>
              <a:off x="45720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4" name="Line 148"/>
            <p:cNvSpPr>
              <a:spLocks noChangeShapeType="1"/>
            </p:cNvSpPr>
            <p:nvPr/>
          </p:nvSpPr>
          <p:spPr bwMode="auto">
            <a:xfrm>
              <a:off x="49720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5" name="Line 149"/>
            <p:cNvSpPr>
              <a:spLocks noChangeShapeType="1"/>
            </p:cNvSpPr>
            <p:nvPr/>
          </p:nvSpPr>
          <p:spPr bwMode="auto">
            <a:xfrm>
              <a:off x="50165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6" name="Line 150"/>
            <p:cNvSpPr>
              <a:spLocks noChangeShapeType="1"/>
            </p:cNvSpPr>
            <p:nvPr/>
          </p:nvSpPr>
          <p:spPr bwMode="auto">
            <a:xfrm>
              <a:off x="54165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7" name="Line 151"/>
            <p:cNvSpPr>
              <a:spLocks noChangeShapeType="1"/>
            </p:cNvSpPr>
            <p:nvPr/>
          </p:nvSpPr>
          <p:spPr bwMode="auto">
            <a:xfrm>
              <a:off x="54610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8" name="Line 152"/>
            <p:cNvSpPr>
              <a:spLocks noChangeShapeType="1"/>
            </p:cNvSpPr>
            <p:nvPr/>
          </p:nvSpPr>
          <p:spPr bwMode="auto">
            <a:xfrm>
              <a:off x="58610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49" name="Line 153"/>
            <p:cNvSpPr>
              <a:spLocks noChangeShapeType="1"/>
            </p:cNvSpPr>
            <p:nvPr/>
          </p:nvSpPr>
          <p:spPr bwMode="auto">
            <a:xfrm>
              <a:off x="59055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50" name="Line 154"/>
            <p:cNvSpPr>
              <a:spLocks noChangeShapeType="1"/>
            </p:cNvSpPr>
            <p:nvPr/>
          </p:nvSpPr>
          <p:spPr bwMode="auto">
            <a:xfrm>
              <a:off x="63055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51" name="Line 155"/>
            <p:cNvSpPr>
              <a:spLocks noChangeShapeType="1"/>
            </p:cNvSpPr>
            <p:nvPr/>
          </p:nvSpPr>
          <p:spPr bwMode="auto">
            <a:xfrm>
              <a:off x="63500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52" name="Line 156"/>
            <p:cNvSpPr>
              <a:spLocks noChangeShapeType="1"/>
            </p:cNvSpPr>
            <p:nvPr/>
          </p:nvSpPr>
          <p:spPr bwMode="auto">
            <a:xfrm>
              <a:off x="67500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53" name="Line 157"/>
            <p:cNvSpPr>
              <a:spLocks noChangeShapeType="1"/>
            </p:cNvSpPr>
            <p:nvPr/>
          </p:nvSpPr>
          <p:spPr bwMode="auto">
            <a:xfrm>
              <a:off x="67945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54" name="Line 158"/>
            <p:cNvSpPr>
              <a:spLocks noChangeShapeType="1"/>
            </p:cNvSpPr>
            <p:nvPr/>
          </p:nvSpPr>
          <p:spPr bwMode="auto">
            <a:xfrm>
              <a:off x="7194550" y="3505505"/>
              <a:ext cx="88900" cy="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55" name="Line 159"/>
            <p:cNvSpPr>
              <a:spLocks noChangeShapeType="1"/>
            </p:cNvSpPr>
            <p:nvPr/>
          </p:nvSpPr>
          <p:spPr bwMode="auto">
            <a:xfrm>
              <a:off x="7239000" y="3461055"/>
              <a:ext cx="0" cy="88900"/>
            </a:xfrm>
            <a:prstGeom prst="line">
              <a:avLst/>
            </a:prstGeom>
            <a:noFill/>
            <a:ln w="6350">
              <a:solidFill>
                <a:srgbClr val="404040"/>
              </a:solidFill>
              <a:round/>
              <a:headEnd/>
              <a:tailEnd/>
            </a:ln>
            <a:effectLst/>
          </p:spPr>
          <p:txBody>
            <a:bodyPr>
              <a:prstTxWarp prst="textNoShape">
                <a:avLst/>
              </a:prstTxWarp>
            </a:bodyPr>
            <a:lstStyle/>
            <a:p>
              <a:endParaRPr lang="en-US"/>
            </a:p>
          </p:txBody>
        </p:sp>
        <p:sp>
          <p:nvSpPr>
            <p:cNvPr id="4256" name="Line 160"/>
            <p:cNvSpPr>
              <a:spLocks noChangeShapeType="1"/>
            </p:cNvSpPr>
            <p:nvPr/>
          </p:nvSpPr>
          <p:spPr bwMode="auto">
            <a:xfrm>
              <a:off x="2563813" y="55057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57" name="Line 161"/>
            <p:cNvSpPr>
              <a:spLocks noChangeShapeType="1"/>
            </p:cNvSpPr>
            <p:nvPr/>
          </p:nvSpPr>
          <p:spPr bwMode="auto">
            <a:xfrm>
              <a:off x="4341813" y="55057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58" name="Line 162"/>
            <p:cNvSpPr>
              <a:spLocks noChangeShapeType="1"/>
            </p:cNvSpPr>
            <p:nvPr/>
          </p:nvSpPr>
          <p:spPr bwMode="auto">
            <a:xfrm>
              <a:off x="5230813" y="55057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59" name="Line 163"/>
            <p:cNvSpPr>
              <a:spLocks noChangeShapeType="1"/>
            </p:cNvSpPr>
            <p:nvPr/>
          </p:nvSpPr>
          <p:spPr bwMode="auto">
            <a:xfrm>
              <a:off x="6564313" y="55057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0" name="Line 164"/>
            <p:cNvSpPr>
              <a:spLocks noChangeShapeType="1"/>
            </p:cNvSpPr>
            <p:nvPr/>
          </p:nvSpPr>
          <p:spPr bwMode="auto">
            <a:xfrm>
              <a:off x="25717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1" name="Line 165"/>
            <p:cNvSpPr>
              <a:spLocks noChangeShapeType="1"/>
            </p:cNvSpPr>
            <p:nvPr/>
          </p:nvSpPr>
          <p:spPr bwMode="auto">
            <a:xfrm>
              <a:off x="30162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2" name="Line 166"/>
            <p:cNvSpPr>
              <a:spLocks noChangeShapeType="1"/>
            </p:cNvSpPr>
            <p:nvPr/>
          </p:nvSpPr>
          <p:spPr bwMode="auto">
            <a:xfrm>
              <a:off x="43497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3" name="Line 167"/>
            <p:cNvSpPr>
              <a:spLocks noChangeShapeType="1"/>
            </p:cNvSpPr>
            <p:nvPr/>
          </p:nvSpPr>
          <p:spPr bwMode="auto">
            <a:xfrm>
              <a:off x="47942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4" name="Line 168"/>
            <p:cNvSpPr>
              <a:spLocks noChangeShapeType="1"/>
            </p:cNvSpPr>
            <p:nvPr/>
          </p:nvSpPr>
          <p:spPr bwMode="auto">
            <a:xfrm>
              <a:off x="52387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5" name="Line 169"/>
            <p:cNvSpPr>
              <a:spLocks noChangeShapeType="1"/>
            </p:cNvSpPr>
            <p:nvPr/>
          </p:nvSpPr>
          <p:spPr bwMode="auto">
            <a:xfrm>
              <a:off x="56832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6" name="Line 170"/>
            <p:cNvSpPr>
              <a:spLocks noChangeShapeType="1"/>
            </p:cNvSpPr>
            <p:nvPr/>
          </p:nvSpPr>
          <p:spPr bwMode="auto">
            <a:xfrm>
              <a:off x="65722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7" name="Line 171"/>
            <p:cNvSpPr>
              <a:spLocks noChangeShapeType="1"/>
            </p:cNvSpPr>
            <p:nvPr/>
          </p:nvSpPr>
          <p:spPr bwMode="auto">
            <a:xfrm>
              <a:off x="7016750" y="5053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8" name="Line 172"/>
            <p:cNvSpPr>
              <a:spLocks noChangeShapeType="1"/>
            </p:cNvSpPr>
            <p:nvPr/>
          </p:nvSpPr>
          <p:spPr bwMode="auto">
            <a:xfrm>
              <a:off x="25717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69" name="Line 173"/>
            <p:cNvSpPr>
              <a:spLocks noChangeShapeType="1"/>
            </p:cNvSpPr>
            <p:nvPr/>
          </p:nvSpPr>
          <p:spPr bwMode="auto">
            <a:xfrm>
              <a:off x="30162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0" name="Line 174"/>
            <p:cNvSpPr>
              <a:spLocks noChangeShapeType="1"/>
            </p:cNvSpPr>
            <p:nvPr/>
          </p:nvSpPr>
          <p:spPr bwMode="auto">
            <a:xfrm>
              <a:off x="43497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1" name="Line 175"/>
            <p:cNvSpPr>
              <a:spLocks noChangeShapeType="1"/>
            </p:cNvSpPr>
            <p:nvPr/>
          </p:nvSpPr>
          <p:spPr bwMode="auto">
            <a:xfrm>
              <a:off x="47942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2" name="Line 176"/>
            <p:cNvSpPr>
              <a:spLocks noChangeShapeType="1"/>
            </p:cNvSpPr>
            <p:nvPr/>
          </p:nvSpPr>
          <p:spPr bwMode="auto">
            <a:xfrm>
              <a:off x="52387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3" name="Line 177"/>
            <p:cNvSpPr>
              <a:spLocks noChangeShapeType="1"/>
            </p:cNvSpPr>
            <p:nvPr/>
          </p:nvSpPr>
          <p:spPr bwMode="auto">
            <a:xfrm>
              <a:off x="56832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4" name="Line 178"/>
            <p:cNvSpPr>
              <a:spLocks noChangeShapeType="1"/>
            </p:cNvSpPr>
            <p:nvPr/>
          </p:nvSpPr>
          <p:spPr bwMode="auto">
            <a:xfrm>
              <a:off x="65722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5" name="Line 179"/>
            <p:cNvSpPr>
              <a:spLocks noChangeShapeType="1"/>
            </p:cNvSpPr>
            <p:nvPr/>
          </p:nvSpPr>
          <p:spPr bwMode="auto">
            <a:xfrm>
              <a:off x="7016750" y="46088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6" name="Line 180"/>
            <p:cNvSpPr>
              <a:spLocks noChangeShapeType="1"/>
            </p:cNvSpPr>
            <p:nvPr/>
          </p:nvSpPr>
          <p:spPr bwMode="auto">
            <a:xfrm>
              <a:off x="25717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7" name="Line 181"/>
            <p:cNvSpPr>
              <a:spLocks noChangeShapeType="1"/>
            </p:cNvSpPr>
            <p:nvPr/>
          </p:nvSpPr>
          <p:spPr bwMode="auto">
            <a:xfrm>
              <a:off x="2563813" y="41722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8" name="Line 182"/>
            <p:cNvSpPr>
              <a:spLocks noChangeShapeType="1"/>
            </p:cNvSpPr>
            <p:nvPr/>
          </p:nvSpPr>
          <p:spPr bwMode="auto">
            <a:xfrm>
              <a:off x="30162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79" name="Line 183"/>
            <p:cNvSpPr>
              <a:spLocks noChangeShapeType="1"/>
            </p:cNvSpPr>
            <p:nvPr/>
          </p:nvSpPr>
          <p:spPr bwMode="auto">
            <a:xfrm>
              <a:off x="43497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0" name="Line 184"/>
            <p:cNvSpPr>
              <a:spLocks noChangeShapeType="1"/>
            </p:cNvSpPr>
            <p:nvPr/>
          </p:nvSpPr>
          <p:spPr bwMode="auto">
            <a:xfrm>
              <a:off x="4341813" y="41722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1" name="Line 185"/>
            <p:cNvSpPr>
              <a:spLocks noChangeShapeType="1"/>
            </p:cNvSpPr>
            <p:nvPr/>
          </p:nvSpPr>
          <p:spPr bwMode="auto">
            <a:xfrm>
              <a:off x="47942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2" name="Line 186"/>
            <p:cNvSpPr>
              <a:spLocks noChangeShapeType="1"/>
            </p:cNvSpPr>
            <p:nvPr/>
          </p:nvSpPr>
          <p:spPr bwMode="auto">
            <a:xfrm>
              <a:off x="52387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3" name="Line 187"/>
            <p:cNvSpPr>
              <a:spLocks noChangeShapeType="1"/>
            </p:cNvSpPr>
            <p:nvPr/>
          </p:nvSpPr>
          <p:spPr bwMode="auto">
            <a:xfrm>
              <a:off x="5230813" y="41722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4" name="Line 188"/>
            <p:cNvSpPr>
              <a:spLocks noChangeShapeType="1"/>
            </p:cNvSpPr>
            <p:nvPr/>
          </p:nvSpPr>
          <p:spPr bwMode="auto">
            <a:xfrm>
              <a:off x="56832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5" name="Line 189"/>
            <p:cNvSpPr>
              <a:spLocks noChangeShapeType="1"/>
            </p:cNvSpPr>
            <p:nvPr/>
          </p:nvSpPr>
          <p:spPr bwMode="auto">
            <a:xfrm>
              <a:off x="65722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6" name="Line 190"/>
            <p:cNvSpPr>
              <a:spLocks noChangeShapeType="1"/>
            </p:cNvSpPr>
            <p:nvPr/>
          </p:nvSpPr>
          <p:spPr bwMode="auto">
            <a:xfrm>
              <a:off x="6564313" y="4172255"/>
              <a:ext cx="457200" cy="0"/>
            </a:xfrm>
            <a:prstGeom prst="line">
              <a:avLst/>
            </a:prstGeom>
            <a:noFill/>
            <a:ln w="25400">
              <a:solidFill>
                <a:schemeClr val="tx1"/>
              </a:solidFill>
              <a:round/>
              <a:headEnd/>
              <a:tailEnd/>
            </a:ln>
            <a:effectLst/>
          </p:spPr>
          <p:txBody>
            <a:bodyPr>
              <a:prstTxWarp prst="textNoShape">
                <a:avLst/>
              </a:prstTxWarp>
            </a:bodyPr>
            <a:lstStyle/>
            <a:p>
              <a:endParaRPr lang="en-US"/>
            </a:p>
          </p:txBody>
        </p:sp>
        <p:sp>
          <p:nvSpPr>
            <p:cNvPr id="4287" name="Line 191"/>
            <p:cNvSpPr>
              <a:spLocks noChangeShapeType="1"/>
            </p:cNvSpPr>
            <p:nvPr/>
          </p:nvSpPr>
          <p:spPr bwMode="auto">
            <a:xfrm>
              <a:off x="7016750" y="4164318"/>
              <a:ext cx="0" cy="457200"/>
            </a:xfrm>
            <a:prstGeom prst="line">
              <a:avLst/>
            </a:prstGeom>
            <a:noFill/>
            <a:ln w="25400">
              <a:solidFill>
                <a:schemeClr val="tx1"/>
              </a:solidFill>
              <a:round/>
              <a:headEnd/>
              <a:tailEnd/>
            </a:ln>
            <a:effectLst/>
          </p:spPr>
          <p:txBody>
            <a:bodyPr>
              <a:prstTxWarp prst="textNoShape">
                <a:avLst/>
              </a:prstTxWarp>
            </a:bodyPr>
            <a:lstStyle/>
            <a:p>
              <a:endParaRPr lang="en-US"/>
            </a:p>
          </p:txBody>
        </p:sp>
      </p:grpSp>
      <p:sp>
        <p:nvSpPr>
          <p:cNvPr id="435" name="Rectangle 434"/>
          <p:cNvSpPr/>
          <p:nvPr/>
        </p:nvSpPr>
        <p:spPr bwMode="auto">
          <a:xfrm>
            <a:off x="6565295" y="5513832"/>
            <a:ext cx="448056" cy="438912"/>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 charset="0"/>
            </a:endParaRPr>
          </a:p>
        </p:txBody>
      </p:sp>
      <p:sp>
        <p:nvSpPr>
          <p:cNvPr id="434" name="Rectangle 433"/>
          <p:cNvSpPr/>
          <p:nvPr/>
        </p:nvSpPr>
        <p:spPr bwMode="auto">
          <a:xfrm>
            <a:off x="4344079" y="5513832"/>
            <a:ext cx="448056" cy="438912"/>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 charset="0"/>
            </a:endParaRPr>
          </a:p>
        </p:txBody>
      </p:sp>
      <p:pic>
        <p:nvPicPr>
          <p:cNvPr id="4289" name="Picture 193" descr="Beeper.png"/>
          <p:cNvPicPr>
            <a:picLocks noChangeAspect="1" noChangeArrowheads="1"/>
          </p:cNvPicPr>
          <p:nvPr/>
        </p:nvPicPr>
        <p:blipFill>
          <a:blip r:embed="rId2"/>
          <a:srcRect/>
          <a:stretch>
            <a:fillRect/>
          </a:stretch>
        </p:blipFill>
        <p:spPr bwMode="auto">
          <a:xfrm>
            <a:off x="4414838" y="5570843"/>
            <a:ext cx="311150" cy="314325"/>
          </a:xfrm>
          <a:prstGeom prst="rect">
            <a:avLst/>
          </a:prstGeom>
          <a:noFill/>
        </p:spPr>
      </p:pic>
      <p:pic>
        <p:nvPicPr>
          <p:cNvPr id="4290" name="Picture 194" descr="Beeper.png"/>
          <p:cNvPicPr>
            <a:picLocks noChangeAspect="1" noChangeArrowheads="1"/>
          </p:cNvPicPr>
          <p:nvPr/>
        </p:nvPicPr>
        <p:blipFill>
          <a:blip r:embed="rId2"/>
          <a:srcRect/>
          <a:stretch>
            <a:fillRect/>
          </a:stretch>
        </p:blipFill>
        <p:spPr bwMode="auto">
          <a:xfrm>
            <a:off x="5303838" y="5570843"/>
            <a:ext cx="311150" cy="314325"/>
          </a:xfrm>
          <a:prstGeom prst="rect">
            <a:avLst/>
          </a:prstGeom>
          <a:noFill/>
        </p:spPr>
      </p:pic>
      <p:pic>
        <p:nvPicPr>
          <p:cNvPr id="4291" name="Picture 195" descr="Beeper.png"/>
          <p:cNvPicPr>
            <a:picLocks noChangeAspect="1" noChangeArrowheads="1"/>
          </p:cNvPicPr>
          <p:nvPr/>
        </p:nvPicPr>
        <p:blipFill>
          <a:blip r:embed="rId2"/>
          <a:srcRect/>
          <a:stretch>
            <a:fillRect/>
          </a:stretch>
        </p:blipFill>
        <p:spPr bwMode="auto">
          <a:xfrm>
            <a:off x="6637338" y="5570843"/>
            <a:ext cx="311150" cy="314325"/>
          </a:xfrm>
          <a:prstGeom prst="rect">
            <a:avLst/>
          </a:prstGeom>
          <a:noFill/>
        </p:spPr>
      </p:pic>
      <p:pic>
        <p:nvPicPr>
          <p:cNvPr id="4292" name="Picture 196" descr="KarelEastOpaque.png"/>
          <p:cNvPicPr>
            <a:picLocks noChangeAspect="1" noChangeArrowheads="1"/>
          </p:cNvPicPr>
          <p:nvPr/>
        </p:nvPicPr>
        <p:blipFill>
          <a:blip r:embed="rId3"/>
          <a:srcRect/>
          <a:stretch>
            <a:fillRect/>
          </a:stretch>
        </p:blipFill>
        <p:spPr bwMode="auto">
          <a:xfrm>
            <a:off x="1704975" y="5527980"/>
            <a:ext cx="400050" cy="400050"/>
          </a:xfrm>
          <a:prstGeom prst="rect">
            <a:avLst/>
          </a:prstGeom>
          <a:noFill/>
        </p:spPr>
      </p:pic>
      <p:pic>
        <p:nvPicPr>
          <p:cNvPr id="4293" name="Picture 197" descr="KarelEastOpaque.png"/>
          <p:cNvPicPr>
            <a:picLocks noChangeAspect="1" noChangeArrowheads="1"/>
          </p:cNvPicPr>
          <p:nvPr/>
        </p:nvPicPr>
        <p:blipFill>
          <a:blip r:embed="rId3"/>
          <a:srcRect/>
          <a:stretch>
            <a:fillRect/>
          </a:stretch>
        </p:blipFill>
        <p:spPr bwMode="auto">
          <a:xfrm>
            <a:off x="2149475" y="5527980"/>
            <a:ext cx="400050" cy="400050"/>
          </a:xfrm>
          <a:prstGeom prst="rect">
            <a:avLst/>
          </a:prstGeom>
          <a:noFill/>
        </p:spPr>
      </p:pic>
      <p:pic>
        <p:nvPicPr>
          <p:cNvPr id="4296" name="Picture 200" descr="Beeper.png"/>
          <p:cNvPicPr>
            <a:picLocks noChangeAspect="1" noChangeArrowheads="1"/>
          </p:cNvPicPr>
          <p:nvPr/>
        </p:nvPicPr>
        <p:blipFill>
          <a:blip r:embed="rId2"/>
          <a:srcRect/>
          <a:stretch>
            <a:fillRect/>
          </a:stretch>
        </p:blipFill>
        <p:spPr bwMode="auto">
          <a:xfrm>
            <a:off x="2636838" y="5570843"/>
            <a:ext cx="311150" cy="314325"/>
          </a:xfrm>
          <a:prstGeom prst="rect">
            <a:avLst/>
          </a:prstGeom>
          <a:noFill/>
        </p:spPr>
      </p:pic>
      <p:sp>
        <p:nvSpPr>
          <p:cNvPr id="224" name="TextBox 223"/>
          <p:cNvSpPr txBox="1"/>
          <p:nvPr/>
        </p:nvSpPr>
        <p:spPr>
          <a:xfrm>
            <a:off x="2590800" y="5607355"/>
            <a:ext cx="397933" cy="230832"/>
          </a:xfrm>
          <a:prstGeom prst="rect">
            <a:avLst/>
          </a:prstGeom>
          <a:noFill/>
        </p:spPr>
        <p:txBody>
          <a:bodyPr wrap="square" rtlCol="0">
            <a:spAutoFit/>
          </a:bodyPr>
          <a:lstStyle/>
          <a:p>
            <a:pPr algn="ctr"/>
            <a:r>
              <a:rPr lang="en-US" sz="900" dirty="0" smtClean="0"/>
              <a:t>99</a:t>
            </a:r>
            <a:endParaRPr lang="en-US" sz="900" dirty="0"/>
          </a:p>
        </p:txBody>
      </p:sp>
      <p:pic>
        <p:nvPicPr>
          <p:cNvPr id="4298" name="Picture 202" descr="KarelEastOpaque.png"/>
          <p:cNvPicPr>
            <a:picLocks noChangeAspect="1" noChangeArrowheads="1"/>
          </p:cNvPicPr>
          <p:nvPr/>
        </p:nvPicPr>
        <p:blipFill>
          <a:blip r:embed="rId3"/>
          <a:srcRect/>
          <a:stretch>
            <a:fillRect/>
          </a:stretch>
        </p:blipFill>
        <p:spPr bwMode="auto">
          <a:xfrm>
            <a:off x="3038475" y="5527980"/>
            <a:ext cx="400050" cy="400050"/>
          </a:xfrm>
          <a:prstGeom prst="rect">
            <a:avLst/>
          </a:prstGeom>
          <a:noFill/>
        </p:spPr>
      </p:pic>
      <p:pic>
        <p:nvPicPr>
          <p:cNvPr id="4299" name="Picture 203" descr="KarelEastOpaque.png"/>
          <p:cNvPicPr>
            <a:picLocks noChangeAspect="1" noChangeArrowheads="1"/>
          </p:cNvPicPr>
          <p:nvPr/>
        </p:nvPicPr>
        <p:blipFill>
          <a:blip r:embed="rId3"/>
          <a:srcRect/>
          <a:stretch>
            <a:fillRect/>
          </a:stretch>
        </p:blipFill>
        <p:spPr bwMode="auto">
          <a:xfrm>
            <a:off x="3482975" y="5527980"/>
            <a:ext cx="400050" cy="400050"/>
          </a:xfrm>
          <a:prstGeom prst="rect">
            <a:avLst/>
          </a:prstGeom>
          <a:noFill/>
        </p:spPr>
      </p:pic>
      <p:pic>
        <p:nvPicPr>
          <p:cNvPr id="4300" name="Picture 204" descr="KarelEastOpaque.png"/>
          <p:cNvPicPr>
            <a:picLocks noChangeAspect="1" noChangeArrowheads="1"/>
          </p:cNvPicPr>
          <p:nvPr/>
        </p:nvPicPr>
        <p:blipFill>
          <a:blip r:embed="rId3"/>
          <a:srcRect/>
          <a:stretch>
            <a:fillRect/>
          </a:stretch>
        </p:blipFill>
        <p:spPr bwMode="auto">
          <a:xfrm>
            <a:off x="3927475" y="5527980"/>
            <a:ext cx="400050" cy="400050"/>
          </a:xfrm>
          <a:prstGeom prst="rect">
            <a:avLst/>
          </a:prstGeom>
          <a:noFill/>
        </p:spPr>
      </p:pic>
      <p:sp>
        <p:nvSpPr>
          <p:cNvPr id="225" name="TextBox 224"/>
          <p:cNvSpPr txBox="1"/>
          <p:nvPr/>
        </p:nvSpPr>
        <p:spPr>
          <a:xfrm>
            <a:off x="4373033" y="5607355"/>
            <a:ext cx="397933" cy="230832"/>
          </a:xfrm>
          <a:prstGeom prst="rect">
            <a:avLst/>
          </a:prstGeom>
          <a:noFill/>
        </p:spPr>
        <p:txBody>
          <a:bodyPr wrap="square" rtlCol="0">
            <a:spAutoFit/>
          </a:bodyPr>
          <a:lstStyle/>
          <a:p>
            <a:pPr algn="ctr"/>
            <a:r>
              <a:rPr lang="en-US" sz="900" dirty="0" smtClean="0"/>
              <a:t>104</a:t>
            </a:r>
            <a:endParaRPr lang="en-US" sz="900" dirty="0"/>
          </a:p>
        </p:txBody>
      </p:sp>
      <p:pic>
        <p:nvPicPr>
          <p:cNvPr id="4312" name="Picture 216" descr="KarelEast.png"/>
          <p:cNvPicPr>
            <a:picLocks noChangeAspect="1" noChangeArrowheads="1"/>
          </p:cNvPicPr>
          <p:nvPr/>
        </p:nvPicPr>
        <p:blipFill>
          <a:blip r:embed="rId4"/>
          <a:srcRect/>
          <a:stretch>
            <a:fillRect/>
          </a:stretch>
        </p:blipFill>
        <p:spPr bwMode="auto">
          <a:xfrm>
            <a:off x="6594475" y="5527980"/>
            <a:ext cx="400050" cy="400050"/>
          </a:xfrm>
          <a:prstGeom prst="rect">
            <a:avLst/>
          </a:prstGeom>
          <a:noFill/>
        </p:spPr>
      </p:pic>
      <p:pic>
        <p:nvPicPr>
          <p:cNvPr id="4313" name="Picture 217" descr="KarelEastOpaque.png"/>
          <p:cNvPicPr>
            <a:picLocks noChangeAspect="1" noChangeArrowheads="1"/>
          </p:cNvPicPr>
          <p:nvPr/>
        </p:nvPicPr>
        <p:blipFill>
          <a:blip r:embed="rId3"/>
          <a:srcRect/>
          <a:stretch>
            <a:fillRect/>
          </a:stretch>
        </p:blipFill>
        <p:spPr bwMode="auto">
          <a:xfrm>
            <a:off x="6594475" y="5527980"/>
            <a:ext cx="400050" cy="400050"/>
          </a:xfrm>
          <a:prstGeom prst="rect">
            <a:avLst/>
          </a:prstGeom>
          <a:noFill/>
        </p:spPr>
      </p:pic>
      <p:pic>
        <p:nvPicPr>
          <p:cNvPr id="4314" name="Picture 218" descr="Beeper.png"/>
          <p:cNvPicPr>
            <a:picLocks noChangeAspect="1" noChangeArrowheads="1"/>
          </p:cNvPicPr>
          <p:nvPr/>
        </p:nvPicPr>
        <p:blipFill>
          <a:blip r:embed="rId2"/>
          <a:srcRect/>
          <a:stretch>
            <a:fillRect/>
          </a:stretch>
        </p:blipFill>
        <p:spPr bwMode="auto">
          <a:xfrm>
            <a:off x="6637338" y="5570843"/>
            <a:ext cx="311150" cy="314325"/>
          </a:xfrm>
          <a:prstGeom prst="rect">
            <a:avLst/>
          </a:prstGeom>
          <a:noFill/>
        </p:spPr>
      </p:pic>
      <p:sp>
        <p:nvSpPr>
          <p:cNvPr id="226" name="TextBox 225"/>
          <p:cNvSpPr txBox="1"/>
          <p:nvPr/>
        </p:nvSpPr>
        <p:spPr>
          <a:xfrm>
            <a:off x="5268687" y="5609089"/>
            <a:ext cx="397933" cy="230832"/>
          </a:xfrm>
          <a:prstGeom prst="rect">
            <a:avLst/>
          </a:prstGeom>
          <a:noFill/>
        </p:spPr>
        <p:txBody>
          <a:bodyPr wrap="square" rtlCol="0">
            <a:spAutoFit/>
          </a:bodyPr>
          <a:lstStyle/>
          <a:p>
            <a:pPr algn="ctr"/>
            <a:r>
              <a:rPr lang="en-US" sz="900" dirty="0" smtClean="0"/>
              <a:t>97</a:t>
            </a:r>
            <a:endParaRPr lang="en-US" sz="900" dirty="0"/>
          </a:p>
        </p:txBody>
      </p:sp>
      <p:sp>
        <p:nvSpPr>
          <p:cNvPr id="228" name="TextBox 227"/>
          <p:cNvSpPr txBox="1"/>
          <p:nvPr/>
        </p:nvSpPr>
        <p:spPr>
          <a:xfrm>
            <a:off x="4373033" y="5607355"/>
            <a:ext cx="397933" cy="230832"/>
          </a:xfrm>
          <a:prstGeom prst="rect">
            <a:avLst/>
          </a:prstGeom>
          <a:noFill/>
        </p:spPr>
        <p:txBody>
          <a:bodyPr wrap="square" rtlCol="0">
            <a:spAutoFit/>
          </a:bodyPr>
          <a:lstStyle/>
          <a:p>
            <a:pPr algn="ctr"/>
            <a:r>
              <a:rPr lang="en-US" sz="900" dirty="0" smtClean="0"/>
              <a:t>4</a:t>
            </a:r>
            <a:endParaRPr lang="en-US" sz="900" dirty="0"/>
          </a:p>
        </p:txBody>
      </p:sp>
      <p:pic>
        <p:nvPicPr>
          <p:cNvPr id="4304" name="Picture 208" descr="KarelEast.png"/>
          <p:cNvPicPr>
            <a:picLocks noChangeAspect="1" noChangeArrowheads="1"/>
          </p:cNvPicPr>
          <p:nvPr/>
        </p:nvPicPr>
        <p:blipFill>
          <a:blip r:embed="rId4"/>
          <a:srcRect/>
          <a:stretch>
            <a:fillRect/>
          </a:stretch>
        </p:blipFill>
        <p:spPr bwMode="auto">
          <a:xfrm>
            <a:off x="4371975" y="5527980"/>
            <a:ext cx="400050" cy="400050"/>
          </a:xfrm>
          <a:prstGeom prst="rect">
            <a:avLst/>
          </a:prstGeom>
          <a:noFill/>
        </p:spPr>
      </p:pic>
      <p:pic>
        <p:nvPicPr>
          <p:cNvPr id="4305" name="Picture 209" descr="KarelEastOpaque.png"/>
          <p:cNvPicPr>
            <a:picLocks noChangeAspect="1" noChangeArrowheads="1"/>
          </p:cNvPicPr>
          <p:nvPr/>
        </p:nvPicPr>
        <p:blipFill>
          <a:blip r:embed="rId3"/>
          <a:srcRect/>
          <a:stretch>
            <a:fillRect/>
          </a:stretch>
        </p:blipFill>
        <p:spPr bwMode="auto">
          <a:xfrm>
            <a:off x="4816475" y="5527980"/>
            <a:ext cx="400050" cy="400050"/>
          </a:xfrm>
          <a:prstGeom prst="rect">
            <a:avLst/>
          </a:prstGeom>
          <a:noFill/>
        </p:spPr>
      </p:pic>
      <p:pic>
        <p:nvPicPr>
          <p:cNvPr id="4309" name="Picture 213" descr="KarelEast.png"/>
          <p:cNvPicPr>
            <a:picLocks noChangeAspect="1" noChangeArrowheads="1"/>
          </p:cNvPicPr>
          <p:nvPr/>
        </p:nvPicPr>
        <p:blipFill>
          <a:blip r:embed="rId4"/>
          <a:srcRect/>
          <a:stretch>
            <a:fillRect/>
          </a:stretch>
        </p:blipFill>
        <p:spPr bwMode="auto">
          <a:xfrm>
            <a:off x="5260975" y="5527980"/>
            <a:ext cx="400050" cy="400050"/>
          </a:xfrm>
          <a:prstGeom prst="rect">
            <a:avLst/>
          </a:prstGeom>
          <a:noFill/>
        </p:spPr>
      </p:pic>
      <p:pic>
        <p:nvPicPr>
          <p:cNvPr id="4310" name="Picture 214" descr="KarelEastOpaque.png"/>
          <p:cNvPicPr>
            <a:picLocks noChangeAspect="1" noChangeArrowheads="1"/>
          </p:cNvPicPr>
          <p:nvPr/>
        </p:nvPicPr>
        <p:blipFill>
          <a:blip r:embed="rId3"/>
          <a:srcRect/>
          <a:stretch>
            <a:fillRect/>
          </a:stretch>
        </p:blipFill>
        <p:spPr bwMode="auto">
          <a:xfrm>
            <a:off x="5705475" y="5527980"/>
            <a:ext cx="400050" cy="400050"/>
          </a:xfrm>
          <a:prstGeom prst="rect">
            <a:avLst/>
          </a:prstGeom>
          <a:noFill/>
        </p:spPr>
      </p:pic>
      <p:pic>
        <p:nvPicPr>
          <p:cNvPr id="4311" name="Picture 215" descr="KarelEastOpaque.png"/>
          <p:cNvPicPr>
            <a:picLocks noChangeAspect="1" noChangeArrowheads="1"/>
          </p:cNvPicPr>
          <p:nvPr/>
        </p:nvPicPr>
        <p:blipFill>
          <a:blip r:embed="rId3"/>
          <a:srcRect/>
          <a:stretch>
            <a:fillRect/>
          </a:stretch>
        </p:blipFill>
        <p:spPr bwMode="auto">
          <a:xfrm>
            <a:off x="6149975" y="5527980"/>
            <a:ext cx="400050" cy="400050"/>
          </a:xfrm>
          <a:prstGeom prst="rect">
            <a:avLst/>
          </a:prstGeom>
          <a:noFill/>
        </p:spPr>
      </p:pic>
      <p:sp>
        <p:nvSpPr>
          <p:cNvPr id="227" name="TextBox 226"/>
          <p:cNvSpPr txBox="1"/>
          <p:nvPr/>
        </p:nvSpPr>
        <p:spPr>
          <a:xfrm>
            <a:off x="6604002" y="5607355"/>
            <a:ext cx="397933" cy="230832"/>
          </a:xfrm>
          <a:prstGeom prst="rect">
            <a:avLst/>
          </a:prstGeom>
          <a:noFill/>
        </p:spPr>
        <p:txBody>
          <a:bodyPr wrap="square" rtlCol="0">
            <a:spAutoFit/>
          </a:bodyPr>
          <a:lstStyle/>
          <a:p>
            <a:pPr algn="ctr"/>
            <a:r>
              <a:rPr lang="en-US" sz="900" dirty="0" smtClean="0"/>
              <a:t>101</a:t>
            </a:r>
            <a:endParaRPr lang="en-US" sz="900" dirty="0"/>
          </a:p>
        </p:txBody>
      </p:sp>
      <p:sp>
        <p:nvSpPr>
          <p:cNvPr id="229" name="TextBox 228"/>
          <p:cNvSpPr txBox="1"/>
          <p:nvPr/>
        </p:nvSpPr>
        <p:spPr>
          <a:xfrm>
            <a:off x="6604002" y="5607355"/>
            <a:ext cx="397933" cy="230832"/>
          </a:xfrm>
          <a:prstGeom prst="rect">
            <a:avLst/>
          </a:prstGeom>
          <a:noFill/>
        </p:spPr>
        <p:txBody>
          <a:bodyPr wrap="square" rtlCol="0">
            <a:spAutoFit/>
          </a:bodyPr>
          <a:lstStyle/>
          <a:p>
            <a:pPr algn="ctr"/>
            <a:r>
              <a:rPr lang="en-US" sz="900" dirty="0" smtClean="0"/>
              <a:t>1</a:t>
            </a:r>
            <a:endParaRPr lang="en-US" sz="900" dirty="0"/>
          </a:p>
        </p:txBody>
      </p:sp>
      <p:pic>
        <p:nvPicPr>
          <p:cNvPr id="4315" name="Picture 219" descr="KarelEast.png"/>
          <p:cNvPicPr>
            <a:picLocks noChangeAspect="1" noChangeArrowheads="1"/>
          </p:cNvPicPr>
          <p:nvPr/>
        </p:nvPicPr>
        <p:blipFill>
          <a:blip r:embed="rId4"/>
          <a:srcRect/>
          <a:stretch>
            <a:fillRect/>
          </a:stretch>
        </p:blipFill>
        <p:spPr bwMode="auto">
          <a:xfrm>
            <a:off x="6594475" y="5527980"/>
            <a:ext cx="400050" cy="400050"/>
          </a:xfrm>
          <a:prstGeom prst="rect">
            <a:avLst/>
          </a:prstGeom>
          <a:noFill/>
        </p:spPr>
      </p:pic>
      <p:pic>
        <p:nvPicPr>
          <p:cNvPr id="4316" name="Picture 220" descr="KarelEastOpaque.png"/>
          <p:cNvPicPr>
            <a:picLocks noChangeAspect="1" noChangeArrowheads="1"/>
          </p:cNvPicPr>
          <p:nvPr/>
        </p:nvPicPr>
        <p:blipFill>
          <a:blip r:embed="rId3"/>
          <a:srcRect/>
          <a:stretch>
            <a:fillRect/>
          </a:stretch>
        </p:blipFill>
        <p:spPr bwMode="auto">
          <a:xfrm>
            <a:off x="7038975" y="5527980"/>
            <a:ext cx="400050" cy="400050"/>
          </a:xfrm>
          <a:prstGeom prst="rect">
            <a:avLst/>
          </a:prstGeom>
          <a:noFill/>
        </p:spPr>
      </p:pic>
      <p:pic>
        <p:nvPicPr>
          <p:cNvPr id="4297" name="Picture 201" descr="KarelEast.png"/>
          <p:cNvPicPr>
            <a:picLocks noChangeAspect="1" noChangeArrowheads="1"/>
          </p:cNvPicPr>
          <p:nvPr/>
        </p:nvPicPr>
        <p:blipFill>
          <a:blip r:embed="rId4"/>
          <a:srcRect/>
          <a:stretch>
            <a:fillRect/>
          </a:stretch>
        </p:blipFill>
        <p:spPr bwMode="auto">
          <a:xfrm>
            <a:off x="2593975" y="5527980"/>
            <a:ext cx="400050" cy="400050"/>
          </a:xfrm>
          <a:prstGeom prst="rect">
            <a:avLst/>
          </a:prstGeom>
          <a:noFill/>
        </p:spPr>
      </p:pic>
      <p:grpSp>
        <p:nvGrpSpPr>
          <p:cNvPr id="3" name="Group 100"/>
          <p:cNvGrpSpPr>
            <a:grpSpLocks/>
          </p:cNvGrpSpPr>
          <p:nvPr/>
        </p:nvGrpSpPr>
        <p:grpSpPr bwMode="auto">
          <a:xfrm>
            <a:off x="2667000" y="6096000"/>
            <a:ext cx="307975" cy="266700"/>
            <a:chOff x="560" y="2976"/>
            <a:chExt cx="194" cy="168"/>
          </a:xfrm>
        </p:grpSpPr>
        <p:sp>
          <p:nvSpPr>
            <p:cNvPr id="232" name="AutoShape 101"/>
            <p:cNvSpPr>
              <a:spLocks noChangeArrowheads="1"/>
            </p:cNvSpPr>
            <p:nvPr/>
          </p:nvSpPr>
          <p:spPr bwMode="auto">
            <a:xfrm>
              <a:off x="576" y="2976"/>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233" name="AutoShape 102"/>
            <p:cNvSpPr>
              <a:spLocks noChangeArrowheads="1"/>
            </p:cNvSpPr>
            <p:nvPr/>
          </p:nvSpPr>
          <p:spPr bwMode="auto">
            <a:xfrm flipH="1" flipV="1">
              <a:off x="560" y="3072"/>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4" name="Group 100"/>
          <p:cNvGrpSpPr>
            <a:grpSpLocks/>
          </p:cNvGrpSpPr>
          <p:nvPr/>
        </p:nvGrpSpPr>
        <p:grpSpPr bwMode="auto">
          <a:xfrm>
            <a:off x="4424890" y="6096000"/>
            <a:ext cx="307975" cy="266700"/>
            <a:chOff x="560" y="2976"/>
            <a:chExt cx="194" cy="168"/>
          </a:xfrm>
        </p:grpSpPr>
        <p:sp>
          <p:nvSpPr>
            <p:cNvPr id="426" name="AutoShape 101"/>
            <p:cNvSpPr>
              <a:spLocks noChangeArrowheads="1"/>
            </p:cNvSpPr>
            <p:nvPr/>
          </p:nvSpPr>
          <p:spPr bwMode="auto">
            <a:xfrm>
              <a:off x="576" y="2976"/>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427" name="AutoShape 102"/>
            <p:cNvSpPr>
              <a:spLocks noChangeArrowheads="1"/>
            </p:cNvSpPr>
            <p:nvPr/>
          </p:nvSpPr>
          <p:spPr bwMode="auto">
            <a:xfrm flipH="1" flipV="1">
              <a:off x="560" y="3072"/>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5" name="Group 100"/>
          <p:cNvGrpSpPr>
            <a:grpSpLocks/>
          </p:cNvGrpSpPr>
          <p:nvPr/>
        </p:nvGrpSpPr>
        <p:grpSpPr bwMode="auto">
          <a:xfrm>
            <a:off x="5306635" y="6096000"/>
            <a:ext cx="307975" cy="266700"/>
            <a:chOff x="560" y="2976"/>
            <a:chExt cx="194" cy="168"/>
          </a:xfrm>
        </p:grpSpPr>
        <p:sp>
          <p:nvSpPr>
            <p:cNvPr id="429" name="AutoShape 101"/>
            <p:cNvSpPr>
              <a:spLocks noChangeArrowheads="1"/>
            </p:cNvSpPr>
            <p:nvPr/>
          </p:nvSpPr>
          <p:spPr bwMode="auto">
            <a:xfrm>
              <a:off x="576" y="2976"/>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430" name="AutoShape 102"/>
            <p:cNvSpPr>
              <a:spLocks noChangeArrowheads="1"/>
            </p:cNvSpPr>
            <p:nvPr/>
          </p:nvSpPr>
          <p:spPr bwMode="auto">
            <a:xfrm flipH="1" flipV="1">
              <a:off x="560" y="3072"/>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6" name="Group 100"/>
          <p:cNvGrpSpPr>
            <a:grpSpLocks/>
          </p:cNvGrpSpPr>
          <p:nvPr/>
        </p:nvGrpSpPr>
        <p:grpSpPr bwMode="auto">
          <a:xfrm>
            <a:off x="6641950" y="6096000"/>
            <a:ext cx="307975" cy="266700"/>
            <a:chOff x="560" y="2976"/>
            <a:chExt cx="194" cy="168"/>
          </a:xfrm>
        </p:grpSpPr>
        <p:sp>
          <p:nvSpPr>
            <p:cNvPr id="432" name="AutoShape 101"/>
            <p:cNvSpPr>
              <a:spLocks noChangeArrowheads="1"/>
            </p:cNvSpPr>
            <p:nvPr/>
          </p:nvSpPr>
          <p:spPr bwMode="auto">
            <a:xfrm>
              <a:off x="576" y="2976"/>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433" name="AutoShape 102"/>
            <p:cNvSpPr>
              <a:spLocks noChangeArrowheads="1"/>
            </p:cNvSpPr>
            <p:nvPr/>
          </p:nvSpPr>
          <p:spPr bwMode="auto">
            <a:xfrm flipH="1" flipV="1">
              <a:off x="560" y="3072"/>
              <a:ext cx="178" cy="72"/>
            </a:xfrm>
            <a:prstGeom prst="curvedDownArrow">
              <a:avLst>
                <a:gd name="adj1" fmla="val 49444"/>
                <a:gd name="adj2" fmla="val 98889"/>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grpSp>
        <p:nvGrpSpPr>
          <p:cNvPr id="7" name="Group 437"/>
          <p:cNvGrpSpPr/>
          <p:nvPr/>
        </p:nvGrpSpPr>
        <p:grpSpPr>
          <a:xfrm>
            <a:off x="853925" y="1219200"/>
            <a:ext cx="7467600" cy="1600200"/>
            <a:chOff x="853925" y="914400"/>
            <a:chExt cx="7467600" cy="1600200"/>
          </a:xfrm>
        </p:grpSpPr>
        <p:sp>
          <p:nvSpPr>
            <p:cNvPr id="437" name="Rectangle 436"/>
            <p:cNvSpPr/>
            <p:nvPr/>
          </p:nvSpPr>
          <p:spPr bwMode="auto">
            <a:xfrm>
              <a:off x="853925" y="914400"/>
              <a:ext cx="7467600" cy="16002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 charset="0"/>
              </a:endParaRPr>
            </a:p>
          </p:txBody>
        </p:sp>
        <p:sp>
          <p:nvSpPr>
            <p:cNvPr id="436" name="TextBox 435"/>
            <p:cNvSpPr txBox="1"/>
            <p:nvPr/>
          </p:nvSpPr>
          <p:spPr>
            <a:xfrm>
              <a:off x="1151465" y="914400"/>
              <a:ext cx="6858000" cy="729430"/>
            </a:xfrm>
            <a:prstGeom prst="rect">
              <a:avLst/>
            </a:prstGeom>
            <a:noFill/>
          </p:spPr>
          <p:txBody>
            <a:bodyPr wrap="square" rtlCol="0">
              <a:spAutoFit/>
            </a:bodyPr>
            <a:lstStyle/>
            <a:p>
              <a:pPr algn="just">
                <a:lnSpc>
                  <a:spcPct val="85000"/>
                </a:lnSpc>
              </a:pPr>
              <a:r>
                <a:rPr lang="en-US" sz="2400" dirty="0" smtClean="0">
                  <a:latin typeface="Times New Roman"/>
                  <a:cs typeface="Times New Roman"/>
                </a:rPr>
                <a:t>The outer loop cycles through each corner on 1</a:t>
              </a:r>
              <a:r>
                <a:rPr lang="en-US" sz="2400" baseline="30000" dirty="0" smtClean="0">
                  <a:latin typeface="Times New Roman"/>
                  <a:cs typeface="Times New Roman"/>
                </a:rPr>
                <a:t>st</a:t>
              </a:r>
              <a:r>
                <a:rPr lang="en-US" sz="2400" dirty="0" smtClean="0">
                  <a:latin typeface="Times New Roman"/>
                  <a:cs typeface="Times New Roman"/>
                </a:rPr>
                <a:t> Street calling </a:t>
              </a:r>
              <a:r>
                <a:rPr lang="en-US" sz="2000" b="1" dirty="0" err="1" smtClean="0">
                  <a:latin typeface="Courier New"/>
                  <a:cs typeface="Courier New"/>
                </a:rPr>
                <a:t>checkTemperature</a:t>
              </a:r>
              <a:r>
                <a:rPr lang="en-US" sz="2400" dirty="0" smtClean="0">
                  <a:latin typeface="Times New Roman"/>
                  <a:cs typeface="Times New Roman"/>
                </a:rPr>
                <a:t> at every position.</a:t>
              </a:r>
              <a:endParaRPr lang="en-US" sz="2400" dirty="0">
                <a:latin typeface="Times New Roman"/>
                <a:cs typeface="Times New Roman"/>
              </a:endParaRPr>
            </a:p>
          </p:txBody>
        </p:sp>
      </p:grpSp>
      <p:grpSp>
        <p:nvGrpSpPr>
          <p:cNvPr id="8" name="Group 438"/>
          <p:cNvGrpSpPr/>
          <p:nvPr/>
        </p:nvGrpSpPr>
        <p:grpSpPr>
          <a:xfrm>
            <a:off x="853925" y="1219200"/>
            <a:ext cx="7467600" cy="1600200"/>
            <a:chOff x="853925" y="914400"/>
            <a:chExt cx="7467600" cy="1600200"/>
          </a:xfrm>
        </p:grpSpPr>
        <p:sp>
          <p:nvSpPr>
            <p:cNvPr id="440" name="Rectangle 439"/>
            <p:cNvSpPr/>
            <p:nvPr/>
          </p:nvSpPr>
          <p:spPr bwMode="auto">
            <a:xfrm>
              <a:off x="853925" y="914400"/>
              <a:ext cx="7467600" cy="16002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 charset="0"/>
              </a:endParaRPr>
            </a:p>
          </p:txBody>
        </p:sp>
        <p:sp>
          <p:nvSpPr>
            <p:cNvPr id="441" name="TextBox 440"/>
            <p:cNvSpPr txBox="1"/>
            <p:nvPr/>
          </p:nvSpPr>
          <p:spPr>
            <a:xfrm>
              <a:off x="1151465" y="914400"/>
              <a:ext cx="6858000" cy="729430"/>
            </a:xfrm>
            <a:prstGeom prst="rect">
              <a:avLst/>
            </a:prstGeom>
            <a:noFill/>
          </p:spPr>
          <p:txBody>
            <a:bodyPr wrap="square" rtlCol="0">
              <a:spAutoFit/>
            </a:bodyPr>
            <a:lstStyle/>
            <a:p>
              <a:pPr algn="just">
                <a:lnSpc>
                  <a:spcPct val="85000"/>
                </a:lnSpc>
              </a:pPr>
              <a:r>
                <a:rPr lang="en-US" sz="2400" dirty="0" smtClean="0">
                  <a:latin typeface="Times New Roman"/>
                  <a:cs typeface="Times New Roman"/>
                </a:rPr>
                <a:t>When </a:t>
              </a:r>
              <a:r>
                <a:rPr lang="en-US" sz="2400" dirty="0" err="1" smtClean="0">
                  <a:latin typeface="Times New Roman"/>
                  <a:cs typeface="Times New Roman"/>
                </a:rPr>
                <a:t>Karel</a:t>
              </a:r>
              <a:r>
                <a:rPr lang="en-US" sz="2400" dirty="0" smtClean="0">
                  <a:latin typeface="Times New Roman"/>
                  <a:cs typeface="Times New Roman"/>
                </a:rPr>
                <a:t> reaches a beeper pile, it tries to take 100 beepers away.</a:t>
              </a:r>
              <a:endParaRPr lang="en-US" sz="2400" dirty="0">
                <a:latin typeface="Times New Roman"/>
                <a:cs typeface="Times New Roman"/>
              </a:endParaRPr>
            </a:p>
          </p:txBody>
        </p:sp>
      </p:grpSp>
      <p:grpSp>
        <p:nvGrpSpPr>
          <p:cNvPr id="9" name="Group 441"/>
          <p:cNvGrpSpPr/>
          <p:nvPr/>
        </p:nvGrpSpPr>
        <p:grpSpPr>
          <a:xfrm>
            <a:off x="853925" y="1219200"/>
            <a:ext cx="7467600" cy="1600200"/>
            <a:chOff x="853925" y="914400"/>
            <a:chExt cx="7467600" cy="1600200"/>
          </a:xfrm>
        </p:grpSpPr>
        <p:sp>
          <p:nvSpPr>
            <p:cNvPr id="443" name="Rectangle 442"/>
            <p:cNvSpPr/>
            <p:nvPr/>
          </p:nvSpPr>
          <p:spPr bwMode="auto">
            <a:xfrm>
              <a:off x="853925" y="914400"/>
              <a:ext cx="7467600" cy="16002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 charset="0"/>
              </a:endParaRPr>
            </a:p>
          </p:txBody>
        </p:sp>
        <p:sp>
          <p:nvSpPr>
            <p:cNvPr id="444" name="TextBox 443"/>
            <p:cNvSpPr txBox="1"/>
            <p:nvPr/>
          </p:nvSpPr>
          <p:spPr>
            <a:xfrm>
              <a:off x="1151465" y="914400"/>
              <a:ext cx="6858000" cy="1043362"/>
            </a:xfrm>
            <a:prstGeom prst="rect">
              <a:avLst/>
            </a:prstGeom>
            <a:noFill/>
          </p:spPr>
          <p:txBody>
            <a:bodyPr wrap="square" rtlCol="0">
              <a:spAutoFit/>
            </a:bodyPr>
            <a:lstStyle/>
            <a:p>
              <a:pPr algn="just">
                <a:lnSpc>
                  <a:spcPct val="85000"/>
                </a:lnSpc>
              </a:pPr>
              <a:r>
                <a:rPr lang="en-US" sz="2400" dirty="0" smtClean="0">
                  <a:latin typeface="Times New Roman"/>
                  <a:cs typeface="Times New Roman"/>
                </a:rPr>
                <a:t>If the beeper pile is empty after the loop, the patient’s temperature is in the allowable range, and </a:t>
              </a:r>
              <a:r>
                <a:rPr lang="en-US" sz="2400" dirty="0" err="1" smtClean="0">
                  <a:latin typeface="Times New Roman"/>
                  <a:cs typeface="Times New Roman"/>
                </a:rPr>
                <a:t>Karel</a:t>
              </a:r>
              <a:r>
                <a:rPr lang="en-US" sz="2400" dirty="0" smtClean="0">
                  <a:latin typeface="Times New Roman"/>
                  <a:cs typeface="Times New Roman"/>
                </a:rPr>
                <a:t> can simply empty its bag to restore the beeper pile.</a:t>
              </a:r>
              <a:endParaRPr lang="en-US" sz="2400" dirty="0">
                <a:latin typeface="Times New Roman"/>
                <a:cs typeface="Times New Roman"/>
              </a:endParaRPr>
            </a:p>
          </p:txBody>
        </p:sp>
      </p:grpSp>
      <p:grpSp>
        <p:nvGrpSpPr>
          <p:cNvPr id="10" name="Group 444"/>
          <p:cNvGrpSpPr/>
          <p:nvPr/>
        </p:nvGrpSpPr>
        <p:grpSpPr>
          <a:xfrm>
            <a:off x="853925" y="1219200"/>
            <a:ext cx="7467600" cy="1600200"/>
            <a:chOff x="853925" y="914400"/>
            <a:chExt cx="7467600" cy="1600200"/>
          </a:xfrm>
        </p:grpSpPr>
        <p:sp>
          <p:nvSpPr>
            <p:cNvPr id="446" name="Rectangle 445"/>
            <p:cNvSpPr/>
            <p:nvPr/>
          </p:nvSpPr>
          <p:spPr bwMode="auto">
            <a:xfrm>
              <a:off x="853925" y="914400"/>
              <a:ext cx="7467600" cy="16002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 charset="0"/>
              </a:endParaRPr>
            </a:p>
          </p:txBody>
        </p:sp>
        <p:sp>
          <p:nvSpPr>
            <p:cNvPr id="447" name="TextBox 446"/>
            <p:cNvSpPr txBox="1"/>
            <p:nvPr/>
          </p:nvSpPr>
          <p:spPr>
            <a:xfrm>
              <a:off x="1151465" y="914400"/>
              <a:ext cx="6858000" cy="1357295"/>
            </a:xfrm>
            <a:prstGeom prst="rect">
              <a:avLst/>
            </a:prstGeom>
            <a:noFill/>
          </p:spPr>
          <p:txBody>
            <a:bodyPr wrap="square" rtlCol="0">
              <a:spAutoFit/>
            </a:bodyPr>
            <a:lstStyle/>
            <a:p>
              <a:pPr algn="just">
                <a:lnSpc>
                  <a:spcPct val="85000"/>
                </a:lnSpc>
              </a:pPr>
              <a:r>
                <a:rPr lang="en-US" sz="2400" dirty="0" smtClean="0">
                  <a:latin typeface="Times New Roman"/>
                  <a:cs typeface="Times New Roman"/>
                </a:rPr>
                <a:t>If the beeper pile after taking 100 beepers away still contains beepers, the temperature is high.  In that case, </a:t>
              </a:r>
              <a:r>
                <a:rPr lang="en-US" sz="2400" dirty="0" err="1" smtClean="0">
                  <a:latin typeface="Times New Roman"/>
                  <a:cs typeface="Times New Roman"/>
                </a:rPr>
                <a:t>Karel</a:t>
              </a:r>
              <a:r>
                <a:rPr lang="en-US" sz="2400" dirty="0" smtClean="0">
                  <a:latin typeface="Times New Roman"/>
                  <a:cs typeface="Times New Roman"/>
                </a:rPr>
                <a:t> paints the current corner red and reconstructs the original beeper pile.</a:t>
              </a:r>
              <a:endParaRPr lang="en-US" sz="2400" dirty="0">
                <a:latin typeface="Times New Roman"/>
                <a:cs typeface="Times New Roman"/>
              </a:endParaRPr>
            </a:p>
          </p:txBody>
        </p:sp>
      </p:grpSp>
      <p:grpSp>
        <p:nvGrpSpPr>
          <p:cNvPr id="11" name="Group 450"/>
          <p:cNvGrpSpPr/>
          <p:nvPr/>
        </p:nvGrpSpPr>
        <p:grpSpPr>
          <a:xfrm>
            <a:off x="853925" y="1219200"/>
            <a:ext cx="7467600" cy="1600200"/>
            <a:chOff x="853925" y="914400"/>
            <a:chExt cx="7467600" cy="1600200"/>
          </a:xfrm>
        </p:grpSpPr>
        <p:sp>
          <p:nvSpPr>
            <p:cNvPr id="452" name="Rectangle 451"/>
            <p:cNvSpPr/>
            <p:nvPr/>
          </p:nvSpPr>
          <p:spPr bwMode="auto">
            <a:xfrm>
              <a:off x="853925" y="914400"/>
              <a:ext cx="7467600" cy="1600200"/>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 charset="0"/>
              </a:endParaRPr>
            </a:p>
          </p:txBody>
        </p:sp>
        <p:sp>
          <p:nvSpPr>
            <p:cNvPr id="453" name="TextBox 452"/>
            <p:cNvSpPr txBox="1"/>
            <p:nvPr/>
          </p:nvSpPr>
          <p:spPr>
            <a:xfrm>
              <a:off x="1151465" y="914400"/>
              <a:ext cx="6858000" cy="729430"/>
            </a:xfrm>
            <a:prstGeom prst="rect">
              <a:avLst/>
            </a:prstGeom>
            <a:noFill/>
          </p:spPr>
          <p:txBody>
            <a:bodyPr wrap="square" rtlCol="0">
              <a:spAutoFit/>
            </a:bodyPr>
            <a:lstStyle/>
            <a:p>
              <a:pPr algn="just">
                <a:lnSpc>
                  <a:spcPct val="85000"/>
                </a:lnSpc>
              </a:pPr>
              <a:r>
                <a:rPr lang="en-US" sz="2400" dirty="0" smtClean="0">
                  <a:latin typeface="Times New Roman"/>
                  <a:cs typeface="Times New Roman"/>
                </a:rPr>
                <a:t>The same process continues at every corner up to the end of 1</a:t>
              </a:r>
              <a:r>
                <a:rPr lang="en-US" sz="2400" baseline="30000" dirty="0" smtClean="0">
                  <a:latin typeface="Times New Roman"/>
                  <a:cs typeface="Times New Roman"/>
                </a:rPr>
                <a:t>st</a:t>
              </a:r>
              <a:r>
                <a:rPr lang="en-US" sz="2400" dirty="0" smtClean="0">
                  <a:latin typeface="Times New Roman"/>
                  <a:cs typeface="Times New Roman"/>
                </a:rPr>
                <a:t> Street.</a:t>
              </a:r>
              <a:endParaRPr lang="en-US" sz="2400" dirty="0">
                <a:latin typeface="Times New Roman"/>
                <a:cs typeface="Times New Roma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0"/>
                                  </p:stCondLst>
                                  <p:childTnLst>
                                    <p:set>
                                      <p:cBhvr>
                                        <p:cTn id="9" dur="1" fill="hold">
                                          <p:stCondLst>
                                            <p:cond delay="0"/>
                                          </p:stCondLst>
                                        </p:cTn>
                                        <p:tgtEl>
                                          <p:spTgt spid="4292"/>
                                        </p:tgtEl>
                                        <p:attrNameLst>
                                          <p:attrName>style.visibility</p:attrName>
                                        </p:attrNameLst>
                                      </p:cBhvr>
                                      <p:to>
                                        <p:strVal val="hidden"/>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293"/>
                                        </p:tgtEl>
                                        <p:attrNameLst>
                                          <p:attrName>style.visibility</p:attrName>
                                        </p:attrNameLst>
                                      </p:cBhvr>
                                      <p:to>
                                        <p:strVal val="visible"/>
                                      </p:to>
                                    </p:set>
                                  </p:childTnLst>
                                </p:cTn>
                              </p:par>
                            </p:childTnLst>
                          </p:cTn>
                        </p:par>
                        <p:par>
                          <p:cTn id="13" fill="hold">
                            <p:stCondLst>
                              <p:cond delay="0"/>
                            </p:stCondLst>
                            <p:childTnLst>
                              <p:par>
                                <p:cTn id="14" presetID="1" presetClass="exit" presetSubtype="0" fill="hold" nodeType="afterEffect">
                                  <p:stCondLst>
                                    <p:cond delay="200"/>
                                  </p:stCondLst>
                                  <p:childTnLst>
                                    <p:set>
                                      <p:cBhvr>
                                        <p:cTn id="15" dur="1" fill="hold">
                                          <p:stCondLst>
                                            <p:cond delay="0"/>
                                          </p:stCondLst>
                                        </p:cTn>
                                        <p:tgtEl>
                                          <p:spTgt spid="4293"/>
                                        </p:tgtEl>
                                        <p:attrNameLst>
                                          <p:attrName>style.visibility</p:attrName>
                                        </p:attrNameLst>
                                      </p:cBhvr>
                                      <p:to>
                                        <p:strVal val="hidden"/>
                                      </p:to>
                                    </p:set>
                                  </p:childTnLst>
                                </p:cTn>
                              </p:par>
                            </p:childTnLst>
                          </p:cTn>
                        </p:par>
                        <p:par>
                          <p:cTn id="16" fill="hold">
                            <p:stCondLst>
                              <p:cond delay="200"/>
                            </p:stCondLst>
                            <p:childTnLst>
                              <p:par>
                                <p:cTn id="17" presetID="1" presetClass="entr" presetSubtype="0" fill="hold" nodeType="afterEffect">
                                  <p:stCondLst>
                                    <p:cond delay="0"/>
                                  </p:stCondLst>
                                  <p:childTnLst>
                                    <p:set>
                                      <p:cBhvr>
                                        <p:cTn id="18" dur="1" fill="hold">
                                          <p:stCondLst>
                                            <p:cond delay="0"/>
                                          </p:stCondLst>
                                        </p:cTn>
                                        <p:tgtEl>
                                          <p:spTgt spid="42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499"/>
                                          </p:stCondLst>
                                        </p:cTn>
                                        <p:tgtEl>
                                          <p:spTgt spid="3"/>
                                        </p:tgtEl>
                                        <p:attrNameLst>
                                          <p:attrName>style.visibility</p:attrName>
                                        </p:attrNameLst>
                                      </p:cBhvr>
                                      <p:to>
                                        <p:strVal val="visible"/>
                                      </p:to>
                                    </p:set>
                                  </p:childTnLst>
                                </p:cTn>
                              </p:par>
                            </p:childTnLst>
                          </p:cTn>
                        </p:par>
                        <p:par>
                          <p:cTn id="26" fill="hold">
                            <p:stCondLst>
                              <p:cond delay="500"/>
                            </p:stCondLst>
                            <p:childTnLst>
                              <p:par>
                                <p:cTn id="27" presetID="8" presetClass="emph" presetSubtype="0" fill="hold" nodeType="afterEffect">
                                  <p:stCondLst>
                                    <p:cond delay="0"/>
                                  </p:stCondLst>
                                  <p:childTnLst>
                                    <p:animRot by="43200000">
                                      <p:cBhvr>
                                        <p:cTn id="28" dur="1000" fill="hold"/>
                                        <p:tgtEl>
                                          <p:spTgt spid="3"/>
                                        </p:tgtEl>
                                        <p:attrNameLst>
                                          <p:attrName>r</p:attrName>
                                        </p:attrNameLst>
                                      </p:cBhvr>
                                    </p:animRot>
                                  </p:childTnLst>
                                </p:cTn>
                              </p:par>
                            </p:childTnLst>
                          </p:cTn>
                        </p:par>
                        <p:par>
                          <p:cTn id="29" fill="hold">
                            <p:stCondLst>
                              <p:cond delay="1500"/>
                            </p:stCondLst>
                            <p:childTnLst>
                              <p:par>
                                <p:cTn id="30" presetID="1" presetClass="exit" presetSubtype="0" fill="hold" nodeType="afterEffect">
                                  <p:stCondLst>
                                    <p:cond delay="0"/>
                                  </p:stCondLst>
                                  <p:childTnLst>
                                    <p:set>
                                      <p:cBhvr>
                                        <p:cTn id="31" dur="1" fill="hold">
                                          <p:stCondLst>
                                            <p:cond delay="0"/>
                                          </p:stCondLst>
                                        </p:cTn>
                                        <p:tgtEl>
                                          <p:spTgt spid="4296"/>
                                        </p:tgtEl>
                                        <p:attrNameLst>
                                          <p:attrName>style.visibility</p:attrName>
                                        </p:attrNameLst>
                                      </p:cBhvr>
                                      <p:to>
                                        <p:strVal val="hidden"/>
                                      </p:to>
                                    </p:set>
                                  </p:childTnLst>
                                </p:cTn>
                              </p:par>
                            </p:childTnLst>
                          </p:cTn>
                        </p:par>
                        <p:par>
                          <p:cTn id="32" fill="hold">
                            <p:stCondLst>
                              <p:cond delay="1500"/>
                            </p:stCondLst>
                            <p:childTnLst>
                              <p:par>
                                <p:cTn id="33" presetID="1" presetClass="exit" presetSubtype="0" fill="hold" grpId="0" nodeType="afterEffect">
                                  <p:stCondLst>
                                    <p:cond delay="0"/>
                                  </p:stCondLst>
                                  <p:childTnLst>
                                    <p:set>
                                      <p:cBhvr>
                                        <p:cTn id="34" dur="1" fill="hold">
                                          <p:stCondLst>
                                            <p:cond delay="0"/>
                                          </p:stCondLst>
                                        </p:cTn>
                                        <p:tgtEl>
                                          <p:spTgt spid="2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par>
                          <p:cTn id="39" fill="hold">
                            <p:stCondLst>
                              <p:cond delay="0"/>
                            </p:stCondLst>
                            <p:childTnLst>
                              <p:par>
                                <p:cTn id="40" presetID="1" presetClass="exit" presetSubtype="0" fill="hold" nodeType="afterEffect">
                                  <p:stCondLst>
                                    <p:cond delay="0"/>
                                  </p:stCondLst>
                                  <p:childTnLst>
                                    <p:set>
                                      <p:cBhvr>
                                        <p:cTn id="41" dur="1" fill="hold">
                                          <p:stCondLst>
                                            <p:cond delay="0"/>
                                          </p:stCondLst>
                                        </p:cTn>
                                        <p:tgtEl>
                                          <p:spTgt spid="3"/>
                                        </p:tgtEl>
                                        <p:attrNameLst>
                                          <p:attrName>style.visibility</p:attrName>
                                        </p:attrNameLst>
                                      </p:cBhvr>
                                      <p:to>
                                        <p:strVal val="hidden"/>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4296"/>
                                        </p:tgtEl>
                                        <p:attrNameLst>
                                          <p:attrName>style.visibility</p:attrName>
                                        </p:attrNameLst>
                                      </p:cBhvr>
                                      <p:to>
                                        <p:strVal val="visible"/>
                                      </p:to>
                                    </p:set>
                                  </p:childTnLst>
                                </p:cTn>
                              </p:par>
                            </p:childTnLst>
                          </p:cTn>
                        </p:par>
                        <p:par>
                          <p:cTn id="48" fill="hold">
                            <p:stCondLst>
                              <p:cond delay="0"/>
                            </p:stCondLst>
                            <p:childTnLst>
                              <p:par>
                                <p:cTn id="49" presetID="8" presetClass="emph" presetSubtype="0" fill="hold" nodeType="afterEffect">
                                  <p:stCondLst>
                                    <p:cond delay="0"/>
                                  </p:stCondLst>
                                  <p:childTnLst>
                                    <p:animRot by="43200000">
                                      <p:cBhvr>
                                        <p:cTn id="50" dur="1000" fill="hold"/>
                                        <p:tgtEl>
                                          <p:spTgt spid="3"/>
                                        </p:tgtEl>
                                        <p:attrNameLst>
                                          <p:attrName>r</p:attrName>
                                        </p:attrNameLst>
                                      </p:cBhvr>
                                    </p:animRot>
                                  </p:childTnLst>
                                </p:cTn>
                              </p:par>
                            </p:childTnLst>
                          </p:cTn>
                        </p:par>
                        <p:par>
                          <p:cTn id="51" fill="hold">
                            <p:stCondLst>
                              <p:cond delay="1000"/>
                            </p:stCondLst>
                            <p:childTnLst>
                              <p:par>
                                <p:cTn id="52" presetID="1" presetClass="entr" presetSubtype="0" fill="hold" grpId="1" nodeType="afterEffect">
                                  <p:stCondLst>
                                    <p:cond delay="0"/>
                                  </p:stCondLst>
                                  <p:childTnLst>
                                    <p:set>
                                      <p:cBhvr>
                                        <p:cTn id="53" dur="1" fill="hold">
                                          <p:stCondLst>
                                            <p:cond delay="0"/>
                                          </p:stCondLst>
                                        </p:cTn>
                                        <p:tgtEl>
                                          <p:spTgt spid="224"/>
                                        </p:tgtEl>
                                        <p:attrNameLst>
                                          <p:attrName>style.visibility</p:attrName>
                                        </p:attrNameLst>
                                      </p:cBhvr>
                                      <p:to>
                                        <p:strVal val="visible"/>
                                      </p:to>
                                    </p:set>
                                  </p:childTnLst>
                                </p:cTn>
                              </p:par>
                            </p:childTnLst>
                          </p:cTn>
                        </p:par>
                        <p:par>
                          <p:cTn id="54" fill="hold">
                            <p:stCondLst>
                              <p:cond delay="1000"/>
                            </p:stCondLst>
                            <p:childTnLst>
                              <p:par>
                                <p:cTn id="55" presetID="1" presetClass="exit" presetSubtype="0" fill="hold" nodeType="afterEffect">
                                  <p:stCondLst>
                                    <p:cond delay="0"/>
                                  </p:stCondLst>
                                  <p:childTnLst>
                                    <p:set>
                                      <p:cBhvr>
                                        <p:cTn id="56" dur="1" fill="hold">
                                          <p:stCondLst>
                                            <p:cond delay="0"/>
                                          </p:stCondLst>
                                        </p:cTn>
                                        <p:tgtEl>
                                          <p:spTgt spid="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4297"/>
                                        </p:tgtEl>
                                        <p:attrNameLst>
                                          <p:attrName>style.visibility</p:attrName>
                                        </p:attrNameLst>
                                      </p:cBhvr>
                                      <p:to>
                                        <p:strVal val="hidden"/>
                                      </p:to>
                                    </p:set>
                                  </p:childTnLst>
                                </p:cTn>
                              </p:par>
                            </p:childTnLst>
                          </p:cTn>
                        </p:par>
                        <p:par>
                          <p:cTn id="61" fill="hold">
                            <p:stCondLst>
                              <p:cond delay="0"/>
                            </p:stCondLst>
                            <p:childTnLst>
                              <p:par>
                                <p:cTn id="62" presetID="1" presetClass="entr" presetSubtype="0" fill="hold" nodeType="afterEffect">
                                  <p:stCondLst>
                                    <p:cond delay="0"/>
                                  </p:stCondLst>
                                  <p:childTnLst>
                                    <p:set>
                                      <p:cBhvr>
                                        <p:cTn id="63" dur="1" fill="hold">
                                          <p:stCondLst>
                                            <p:cond delay="0"/>
                                          </p:stCondLst>
                                        </p:cTn>
                                        <p:tgtEl>
                                          <p:spTgt spid="4298"/>
                                        </p:tgtEl>
                                        <p:attrNameLst>
                                          <p:attrName>style.visibility</p:attrName>
                                        </p:attrNameLst>
                                      </p:cBhvr>
                                      <p:to>
                                        <p:strVal val="visible"/>
                                      </p:to>
                                    </p:set>
                                  </p:childTnLst>
                                </p:cTn>
                              </p:par>
                            </p:childTnLst>
                          </p:cTn>
                        </p:par>
                        <p:par>
                          <p:cTn id="64" fill="hold">
                            <p:stCondLst>
                              <p:cond delay="0"/>
                            </p:stCondLst>
                            <p:childTnLst>
                              <p:par>
                                <p:cTn id="65" presetID="1" presetClass="exit" presetSubtype="0" fill="hold" nodeType="afterEffect">
                                  <p:stCondLst>
                                    <p:cond delay="200"/>
                                  </p:stCondLst>
                                  <p:childTnLst>
                                    <p:set>
                                      <p:cBhvr>
                                        <p:cTn id="66" dur="1" fill="hold">
                                          <p:stCondLst>
                                            <p:cond delay="0"/>
                                          </p:stCondLst>
                                        </p:cTn>
                                        <p:tgtEl>
                                          <p:spTgt spid="4298"/>
                                        </p:tgtEl>
                                        <p:attrNameLst>
                                          <p:attrName>style.visibility</p:attrName>
                                        </p:attrNameLst>
                                      </p:cBhvr>
                                      <p:to>
                                        <p:strVal val="hidden"/>
                                      </p:to>
                                    </p:set>
                                  </p:childTnLst>
                                </p:cTn>
                              </p:par>
                            </p:childTnLst>
                          </p:cTn>
                        </p:par>
                        <p:par>
                          <p:cTn id="67" fill="hold">
                            <p:stCondLst>
                              <p:cond delay="200"/>
                            </p:stCondLst>
                            <p:childTnLst>
                              <p:par>
                                <p:cTn id="68" presetID="1" presetClass="entr" presetSubtype="0" fill="hold" nodeType="afterEffect">
                                  <p:stCondLst>
                                    <p:cond delay="0"/>
                                  </p:stCondLst>
                                  <p:childTnLst>
                                    <p:set>
                                      <p:cBhvr>
                                        <p:cTn id="69" dur="1" fill="hold">
                                          <p:stCondLst>
                                            <p:cond delay="0"/>
                                          </p:stCondLst>
                                        </p:cTn>
                                        <p:tgtEl>
                                          <p:spTgt spid="4299"/>
                                        </p:tgtEl>
                                        <p:attrNameLst>
                                          <p:attrName>style.visibility</p:attrName>
                                        </p:attrNameLst>
                                      </p:cBhvr>
                                      <p:to>
                                        <p:strVal val="visible"/>
                                      </p:to>
                                    </p:set>
                                  </p:childTnLst>
                                </p:cTn>
                              </p:par>
                            </p:childTnLst>
                          </p:cTn>
                        </p:par>
                        <p:par>
                          <p:cTn id="70" fill="hold">
                            <p:stCondLst>
                              <p:cond delay="200"/>
                            </p:stCondLst>
                            <p:childTnLst>
                              <p:par>
                                <p:cTn id="71" presetID="1" presetClass="exit" presetSubtype="0" fill="hold" nodeType="afterEffect">
                                  <p:stCondLst>
                                    <p:cond delay="200"/>
                                  </p:stCondLst>
                                  <p:childTnLst>
                                    <p:set>
                                      <p:cBhvr>
                                        <p:cTn id="72" dur="1" fill="hold">
                                          <p:stCondLst>
                                            <p:cond delay="0"/>
                                          </p:stCondLst>
                                        </p:cTn>
                                        <p:tgtEl>
                                          <p:spTgt spid="4299"/>
                                        </p:tgtEl>
                                        <p:attrNameLst>
                                          <p:attrName>style.visibility</p:attrName>
                                        </p:attrNameLst>
                                      </p:cBhvr>
                                      <p:to>
                                        <p:strVal val="hidden"/>
                                      </p:to>
                                    </p:set>
                                  </p:childTnLst>
                                </p:cTn>
                              </p:par>
                            </p:childTnLst>
                          </p:cTn>
                        </p:par>
                        <p:par>
                          <p:cTn id="73" fill="hold">
                            <p:stCondLst>
                              <p:cond delay="400"/>
                            </p:stCondLst>
                            <p:childTnLst>
                              <p:par>
                                <p:cTn id="74" presetID="1" presetClass="entr" presetSubtype="0" fill="hold" nodeType="afterEffect">
                                  <p:stCondLst>
                                    <p:cond delay="0"/>
                                  </p:stCondLst>
                                  <p:childTnLst>
                                    <p:set>
                                      <p:cBhvr>
                                        <p:cTn id="75" dur="1" fill="hold">
                                          <p:stCondLst>
                                            <p:cond delay="0"/>
                                          </p:stCondLst>
                                        </p:cTn>
                                        <p:tgtEl>
                                          <p:spTgt spid="4300"/>
                                        </p:tgtEl>
                                        <p:attrNameLst>
                                          <p:attrName>style.visibility</p:attrName>
                                        </p:attrNameLst>
                                      </p:cBhvr>
                                      <p:to>
                                        <p:strVal val="visible"/>
                                      </p:to>
                                    </p:set>
                                  </p:childTnLst>
                                </p:cTn>
                              </p:par>
                            </p:childTnLst>
                          </p:cTn>
                        </p:par>
                        <p:par>
                          <p:cTn id="76" fill="hold">
                            <p:stCondLst>
                              <p:cond delay="400"/>
                            </p:stCondLst>
                            <p:childTnLst>
                              <p:par>
                                <p:cTn id="77" presetID="1" presetClass="exit" presetSubtype="0" fill="hold" nodeType="afterEffect">
                                  <p:stCondLst>
                                    <p:cond delay="200"/>
                                  </p:stCondLst>
                                  <p:childTnLst>
                                    <p:set>
                                      <p:cBhvr>
                                        <p:cTn id="78" dur="1" fill="hold">
                                          <p:stCondLst>
                                            <p:cond delay="0"/>
                                          </p:stCondLst>
                                        </p:cTn>
                                        <p:tgtEl>
                                          <p:spTgt spid="4300"/>
                                        </p:tgtEl>
                                        <p:attrNameLst>
                                          <p:attrName>style.visibility</p:attrName>
                                        </p:attrNameLst>
                                      </p:cBhvr>
                                      <p:to>
                                        <p:strVal val="hidden"/>
                                      </p:to>
                                    </p:set>
                                  </p:childTnLst>
                                </p:cTn>
                              </p:par>
                            </p:childTnLst>
                          </p:cTn>
                        </p:par>
                        <p:par>
                          <p:cTn id="79" fill="hold">
                            <p:stCondLst>
                              <p:cond delay="600"/>
                            </p:stCondLst>
                            <p:childTnLst>
                              <p:par>
                                <p:cTn id="80" presetID="1" presetClass="entr" presetSubtype="0" fill="hold" nodeType="afterEffect">
                                  <p:stCondLst>
                                    <p:cond delay="0"/>
                                  </p:stCondLst>
                                  <p:childTnLst>
                                    <p:set>
                                      <p:cBhvr>
                                        <p:cTn id="81" dur="1" fill="hold">
                                          <p:stCondLst>
                                            <p:cond delay="0"/>
                                          </p:stCondLst>
                                        </p:cTn>
                                        <p:tgtEl>
                                          <p:spTgt spid="4304"/>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499"/>
                                          </p:stCondLst>
                                        </p:cTn>
                                        <p:tgtEl>
                                          <p:spTgt spid="4"/>
                                        </p:tgtEl>
                                        <p:attrNameLst>
                                          <p:attrName>style.visibility</p:attrName>
                                        </p:attrNameLst>
                                      </p:cBhvr>
                                      <p:to>
                                        <p:strVal val="visible"/>
                                      </p:to>
                                    </p:set>
                                  </p:childTnLst>
                                </p:cTn>
                              </p:par>
                            </p:childTnLst>
                          </p:cTn>
                        </p:par>
                        <p:par>
                          <p:cTn id="86" fill="hold">
                            <p:stCondLst>
                              <p:cond delay="500"/>
                            </p:stCondLst>
                            <p:childTnLst>
                              <p:par>
                                <p:cTn id="87" presetID="1" presetClass="exit" presetSubtype="0" fill="hold" grpId="0" nodeType="afterEffect">
                                  <p:stCondLst>
                                    <p:cond delay="0"/>
                                  </p:stCondLst>
                                  <p:childTnLst>
                                    <p:set>
                                      <p:cBhvr>
                                        <p:cTn id="88" dur="1" fill="hold">
                                          <p:stCondLst>
                                            <p:cond delay="0"/>
                                          </p:stCondLst>
                                        </p:cTn>
                                        <p:tgtEl>
                                          <p:spTgt spid="225"/>
                                        </p:tgtEl>
                                        <p:attrNameLst>
                                          <p:attrName>style.visibility</p:attrName>
                                        </p:attrNameLst>
                                      </p:cBhvr>
                                      <p:to>
                                        <p:strVal val="hidden"/>
                                      </p:to>
                                    </p:set>
                                  </p:childTnLst>
                                </p:cTn>
                              </p:par>
                            </p:childTnLst>
                          </p:cTn>
                        </p:par>
                        <p:par>
                          <p:cTn id="89" fill="hold">
                            <p:stCondLst>
                              <p:cond delay="500"/>
                            </p:stCondLst>
                            <p:childTnLst>
                              <p:par>
                                <p:cTn id="90" presetID="8" presetClass="emph" presetSubtype="0" fill="hold" nodeType="afterEffect">
                                  <p:stCondLst>
                                    <p:cond delay="0"/>
                                  </p:stCondLst>
                                  <p:childTnLst>
                                    <p:animRot by="43200000">
                                      <p:cBhvr>
                                        <p:cTn id="91" dur="1000" fill="hold"/>
                                        <p:tgtEl>
                                          <p:spTgt spid="4"/>
                                        </p:tgtEl>
                                        <p:attrNameLst>
                                          <p:attrName>r</p:attrName>
                                        </p:attrNameLst>
                                      </p:cBhvr>
                                    </p:animRot>
                                  </p:childTnLst>
                                </p:cTn>
                              </p:par>
                            </p:childTnLst>
                          </p:cTn>
                        </p:par>
                        <p:par>
                          <p:cTn id="92" fill="hold">
                            <p:stCondLst>
                              <p:cond delay="1500"/>
                            </p:stCondLst>
                            <p:childTnLst>
                              <p:par>
                                <p:cTn id="93" presetID="1" presetClass="exit" presetSubtype="0" fill="hold" nodeType="afterEffect">
                                  <p:stCondLst>
                                    <p:cond delay="0"/>
                                  </p:stCondLst>
                                  <p:childTnLst>
                                    <p:set>
                                      <p:cBhvr>
                                        <p:cTn id="94" dur="1" fill="hold">
                                          <p:stCondLst>
                                            <p:cond delay="0"/>
                                          </p:stCondLst>
                                        </p:cTn>
                                        <p:tgtEl>
                                          <p:spTgt spid="4"/>
                                        </p:tgtEl>
                                        <p:attrNameLst>
                                          <p:attrName>style.visibility</p:attrName>
                                        </p:attrNameLst>
                                      </p:cBhvr>
                                      <p:to>
                                        <p:strVal val="hidden"/>
                                      </p:to>
                                    </p:set>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228"/>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10"/>
                                        </p:tgtEl>
                                        <p:attrNameLst>
                                          <p:attrName>style.visibility</p:attrName>
                                        </p:attrNameLst>
                                      </p:cBhvr>
                                      <p:to>
                                        <p:strVal val="visible"/>
                                      </p:to>
                                    </p:set>
                                  </p:childTnLst>
                                </p:cTn>
                              </p:par>
                            </p:childTnLst>
                          </p:cTn>
                        </p:par>
                        <p:par>
                          <p:cTn id="102" fill="hold">
                            <p:stCondLst>
                              <p:cond delay="0"/>
                            </p:stCondLst>
                            <p:childTnLst>
                              <p:par>
                                <p:cTn id="103" presetID="1" presetClass="entr" presetSubtype="0" fill="hold" nodeType="afterEffect">
                                  <p:stCondLst>
                                    <p:cond delay="0"/>
                                  </p:stCondLst>
                                  <p:childTnLst>
                                    <p:set>
                                      <p:cBhvr>
                                        <p:cTn id="104" dur="1" fill="hold">
                                          <p:stCondLst>
                                            <p:cond delay="0"/>
                                          </p:stCondLst>
                                        </p:cTn>
                                        <p:tgtEl>
                                          <p:spTgt spid="4"/>
                                        </p:tgtEl>
                                        <p:attrNameLst>
                                          <p:attrName>style.visibility</p:attrName>
                                        </p:attrNameLst>
                                      </p:cBhvr>
                                      <p:to>
                                        <p:strVal val="visible"/>
                                      </p:to>
                                    </p:set>
                                  </p:childTnLst>
                                </p:cTn>
                              </p:par>
                            </p:childTnLst>
                          </p:cTn>
                        </p:par>
                        <p:par>
                          <p:cTn id="105" fill="hold">
                            <p:stCondLst>
                              <p:cond delay="0"/>
                            </p:stCondLst>
                            <p:childTnLst>
                              <p:par>
                                <p:cTn id="106" presetID="1" presetClass="entr" presetSubtype="0" fill="hold" grpId="0" nodeType="afterEffect">
                                  <p:stCondLst>
                                    <p:cond delay="0"/>
                                  </p:stCondLst>
                                  <p:childTnLst>
                                    <p:set>
                                      <p:cBhvr>
                                        <p:cTn id="107" dur="1" fill="hold">
                                          <p:stCondLst>
                                            <p:cond delay="0"/>
                                          </p:stCondLst>
                                        </p:cTn>
                                        <p:tgtEl>
                                          <p:spTgt spid="434"/>
                                        </p:tgtEl>
                                        <p:attrNameLst>
                                          <p:attrName>style.visibility</p:attrName>
                                        </p:attrNameLst>
                                      </p:cBhvr>
                                      <p:to>
                                        <p:strVal val="visible"/>
                                      </p:to>
                                    </p:set>
                                  </p:childTnLst>
                                </p:cTn>
                              </p:par>
                            </p:childTnLst>
                          </p:cTn>
                        </p:par>
                        <p:par>
                          <p:cTn id="108" fill="hold">
                            <p:stCondLst>
                              <p:cond delay="0"/>
                            </p:stCondLst>
                            <p:childTnLst>
                              <p:par>
                                <p:cTn id="109" presetID="1" presetClass="exit" presetSubtype="0" fill="hold" grpId="1" nodeType="afterEffect">
                                  <p:stCondLst>
                                    <p:cond delay="0"/>
                                  </p:stCondLst>
                                  <p:childTnLst>
                                    <p:set>
                                      <p:cBhvr>
                                        <p:cTn id="110" dur="1" fill="hold">
                                          <p:stCondLst>
                                            <p:cond delay="0"/>
                                          </p:stCondLst>
                                        </p:cTn>
                                        <p:tgtEl>
                                          <p:spTgt spid="228"/>
                                        </p:tgtEl>
                                        <p:attrNameLst>
                                          <p:attrName>style.visibility</p:attrName>
                                        </p:attrNameLst>
                                      </p:cBhvr>
                                      <p:to>
                                        <p:strVal val="hidden"/>
                                      </p:to>
                                    </p:set>
                                  </p:childTnLst>
                                </p:cTn>
                              </p:par>
                            </p:childTnLst>
                          </p:cTn>
                        </p:par>
                        <p:par>
                          <p:cTn id="111" fill="hold">
                            <p:stCondLst>
                              <p:cond delay="0"/>
                            </p:stCondLst>
                            <p:childTnLst>
                              <p:par>
                                <p:cTn id="112" presetID="8" presetClass="emph" presetSubtype="0" fill="hold" nodeType="afterEffect">
                                  <p:stCondLst>
                                    <p:cond delay="0"/>
                                  </p:stCondLst>
                                  <p:childTnLst>
                                    <p:animRot by="43200000">
                                      <p:cBhvr>
                                        <p:cTn id="113" dur="1000" fill="hold"/>
                                        <p:tgtEl>
                                          <p:spTgt spid="4"/>
                                        </p:tgtEl>
                                        <p:attrNameLst>
                                          <p:attrName>r</p:attrName>
                                        </p:attrNameLst>
                                      </p:cBhvr>
                                    </p:animRot>
                                  </p:childTnLst>
                                </p:cTn>
                              </p:par>
                            </p:childTnLst>
                          </p:cTn>
                        </p:par>
                        <p:par>
                          <p:cTn id="114" fill="hold">
                            <p:stCondLst>
                              <p:cond delay="1000"/>
                            </p:stCondLst>
                            <p:childTnLst>
                              <p:par>
                                <p:cTn id="115" presetID="1" presetClass="entr" presetSubtype="0" fill="hold" grpId="1" nodeType="afterEffect">
                                  <p:stCondLst>
                                    <p:cond delay="0"/>
                                  </p:stCondLst>
                                  <p:childTnLst>
                                    <p:set>
                                      <p:cBhvr>
                                        <p:cTn id="116" dur="1" fill="hold">
                                          <p:stCondLst>
                                            <p:cond delay="0"/>
                                          </p:stCondLst>
                                        </p:cTn>
                                        <p:tgtEl>
                                          <p:spTgt spid="225"/>
                                        </p:tgtEl>
                                        <p:attrNameLst>
                                          <p:attrName>style.visibility</p:attrName>
                                        </p:attrNameLst>
                                      </p:cBhvr>
                                      <p:to>
                                        <p:strVal val="visible"/>
                                      </p:to>
                                    </p:set>
                                  </p:childTnLst>
                                </p:cTn>
                              </p:par>
                            </p:childTnLst>
                          </p:cTn>
                        </p:par>
                        <p:par>
                          <p:cTn id="117" fill="hold">
                            <p:stCondLst>
                              <p:cond delay="1000"/>
                            </p:stCondLst>
                            <p:childTnLst>
                              <p:par>
                                <p:cTn id="118" presetID="1" presetClass="exit" presetSubtype="0" fill="hold" nodeType="afterEffect">
                                  <p:stCondLst>
                                    <p:cond delay="0"/>
                                  </p:stCondLst>
                                  <p:childTnLst>
                                    <p:set>
                                      <p:cBhvr>
                                        <p:cTn id="119" dur="1" fill="hold">
                                          <p:stCondLst>
                                            <p:cond delay="0"/>
                                          </p:stCondLst>
                                        </p:cTn>
                                        <p:tgtEl>
                                          <p:spTgt spid="4"/>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nodeType="clickEffect">
                                  <p:stCondLst>
                                    <p:cond delay="0"/>
                                  </p:stCondLst>
                                  <p:childTnLst>
                                    <p:set>
                                      <p:cBhvr>
                                        <p:cTn id="123" dur="1" fill="hold">
                                          <p:stCondLst>
                                            <p:cond delay="0"/>
                                          </p:stCondLst>
                                        </p:cTn>
                                        <p:tgtEl>
                                          <p:spTgt spid="11"/>
                                        </p:tgtEl>
                                        <p:attrNameLst>
                                          <p:attrName>style.visibility</p:attrName>
                                        </p:attrNameLst>
                                      </p:cBhvr>
                                      <p:to>
                                        <p:strVal val="visible"/>
                                      </p:to>
                                    </p:set>
                                  </p:childTnLst>
                                </p:cTn>
                              </p:par>
                            </p:childTnLst>
                          </p:cTn>
                        </p:par>
                        <p:par>
                          <p:cTn id="124" fill="hold">
                            <p:stCondLst>
                              <p:cond delay="0"/>
                            </p:stCondLst>
                            <p:childTnLst>
                              <p:par>
                                <p:cTn id="125" presetID="1" presetClass="exit" presetSubtype="0" fill="hold" nodeType="afterEffect">
                                  <p:stCondLst>
                                    <p:cond delay="0"/>
                                  </p:stCondLst>
                                  <p:childTnLst>
                                    <p:set>
                                      <p:cBhvr>
                                        <p:cTn id="126" dur="1" fill="hold">
                                          <p:stCondLst>
                                            <p:cond delay="0"/>
                                          </p:stCondLst>
                                        </p:cTn>
                                        <p:tgtEl>
                                          <p:spTgt spid="4304"/>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nodeType="afterEffect">
                                  <p:stCondLst>
                                    <p:cond delay="0"/>
                                  </p:stCondLst>
                                  <p:childTnLst>
                                    <p:set>
                                      <p:cBhvr>
                                        <p:cTn id="129" dur="1" fill="hold">
                                          <p:stCondLst>
                                            <p:cond delay="0"/>
                                          </p:stCondLst>
                                        </p:cTn>
                                        <p:tgtEl>
                                          <p:spTgt spid="4305"/>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nodeType="afterEffect">
                                  <p:stCondLst>
                                    <p:cond delay="200"/>
                                  </p:stCondLst>
                                  <p:childTnLst>
                                    <p:set>
                                      <p:cBhvr>
                                        <p:cTn id="132" dur="1" fill="hold">
                                          <p:stCondLst>
                                            <p:cond delay="0"/>
                                          </p:stCondLst>
                                        </p:cTn>
                                        <p:tgtEl>
                                          <p:spTgt spid="4305"/>
                                        </p:tgtEl>
                                        <p:attrNameLst>
                                          <p:attrName>style.visibility</p:attrName>
                                        </p:attrNameLst>
                                      </p:cBhvr>
                                      <p:to>
                                        <p:strVal val="hidden"/>
                                      </p:to>
                                    </p:set>
                                  </p:childTnLst>
                                </p:cTn>
                              </p:par>
                            </p:childTnLst>
                          </p:cTn>
                        </p:par>
                        <p:par>
                          <p:cTn id="133" fill="hold">
                            <p:stCondLst>
                              <p:cond delay="200"/>
                            </p:stCondLst>
                            <p:childTnLst>
                              <p:par>
                                <p:cTn id="134" presetID="1" presetClass="entr" presetSubtype="0" fill="hold" nodeType="afterEffect">
                                  <p:stCondLst>
                                    <p:cond delay="0"/>
                                  </p:stCondLst>
                                  <p:childTnLst>
                                    <p:set>
                                      <p:cBhvr>
                                        <p:cTn id="135" dur="1" fill="hold">
                                          <p:stCondLst>
                                            <p:cond delay="0"/>
                                          </p:stCondLst>
                                        </p:cTn>
                                        <p:tgtEl>
                                          <p:spTgt spid="4309"/>
                                        </p:tgtEl>
                                        <p:attrNameLst>
                                          <p:attrName>style.visibility</p:attrName>
                                        </p:attrNameLst>
                                      </p:cBhvr>
                                      <p:to>
                                        <p:strVal val="visible"/>
                                      </p:to>
                                    </p:set>
                                  </p:childTnLst>
                                </p:cTn>
                              </p:par>
                            </p:childTnLst>
                          </p:cTn>
                        </p:par>
                        <p:par>
                          <p:cTn id="136" fill="hold">
                            <p:stCondLst>
                              <p:cond delay="200"/>
                            </p:stCondLst>
                            <p:childTnLst>
                              <p:par>
                                <p:cTn id="137" presetID="1" presetClass="entr" presetSubtype="0" fill="hold" nodeType="afterEffect">
                                  <p:stCondLst>
                                    <p:cond delay="0"/>
                                  </p:stCondLst>
                                  <p:childTnLst>
                                    <p:set>
                                      <p:cBhvr>
                                        <p:cTn id="138" dur="1" fill="hold">
                                          <p:stCondLst>
                                            <p:cond delay="499"/>
                                          </p:stCondLst>
                                        </p:cTn>
                                        <p:tgtEl>
                                          <p:spTgt spid="5"/>
                                        </p:tgtEl>
                                        <p:attrNameLst>
                                          <p:attrName>style.visibility</p:attrName>
                                        </p:attrNameLst>
                                      </p:cBhvr>
                                      <p:to>
                                        <p:strVal val="visible"/>
                                      </p:to>
                                    </p:set>
                                  </p:childTnLst>
                                </p:cTn>
                              </p:par>
                            </p:childTnLst>
                          </p:cTn>
                        </p:par>
                        <p:par>
                          <p:cTn id="139" fill="hold">
                            <p:stCondLst>
                              <p:cond delay="700"/>
                            </p:stCondLst>
                            <p:childTnLst>
                              <p:par>
                                <p:cTn id="140" presetID="8" presetClass="emph" presetSubtype="0" fill="hold" nodeType="afterEffect">
                                  <p:stCondLst>
                                    <p:cond delay="0"/>
                                  </p:stCondLst>
                                  <p:childTnLst>
                                    <p:animRot by="43200000">
                                      <p:cBhvr>
                                        <p:cTn id="141" dur="1000" fill="hold"/>
                                        <p:tgtEl>
                                          <p:spTgt spid="5"/>
                                        </p:tgtEl>
                                        <p:attrNameLst>
                                          <p:attrName>r</p:attrName>
                                        </p:attrNameLst>
                                      </p:cBhvr>
                                    </p:animRot>
                                  </p:childTnLst>
                                </p:cTn>
                              </p:par>
                            </p:childTnLst>
                          </p:cTn>
                        </p:par>
                        <p:par>
                          <p:cTn id="142" fill="hold">
                            <p:stCondLst>
                              <p:cond delay="1700"/>
                            </p:stCondLst>
                            <p:childTnLst>
                              <p:par>
                                <p:cTn id="143" presetID="1" presetClass="exit" presetSubtype="0" fill="hold" grpId="0" nodeType="afterEffect">
                                  <p:stCondLst>
                                    <p:cond delay="0"/>
                                  </p:stCondLst>
                                  <p:childTnLst>
                                    <p:set>
                                      <p:cBhvr>
                                        <p:cTn id="144" dur="1" fill="hold">
                                          <p:stCondLst>
                                            <p:cond delay="0"/>
                                          </p:stCondLst>
                                        </p:cTn>
                                        <p:tgtEl>
                                          <p:spTgt spid="226"/>
                                        </p:tgtEl>
                                        <p:attrNameLst>
                                          <p:attrName>style.visibility</p:attrName>
                                        </p:attrNameLst>
                                      </p:cBhvr>
                                      <p:to>
                                        <p:strVal val="hidden"/>
                                      </p:to>
                                    </p:set>
                                  </p:childTnLst>
                                </p:cTn>
                              </p:par>
                            </p:childTnLst>
                          </p:cTn>
                        </p:par>
                        <p:par>
                          <p:cTn id="145" fill="hold">
                            <p:stCondLst>
                              <p:cond delay="1700"/>
                            </p:stCondLst>
                            <p:childTnLst>
                              <p:par>
                                <p:cTn id="146" presetID="1" presetClass="exit" presetSubtype="0" fill="hold" nodeType="afterEffect">
                                  <p:stCondLst>
                                    <p:cond delay="0"/>
                                  </p:stCondLst>
                                  <p:childTnLst>
                                    <p:set>
                                      <p:cBhvr>
                                        <p:cTn id="147" dur="1" fill="hold">
                                          <p:stCondLst>
                                            <p:cond delay="0"/>
                                          </p:stCondLst>
                                        </p:cTn>
                                        <p:tgtEl>
                                          <p:spTgt spid="4290"/>
                                        </p:tgtEl>
                                        <p:attrNameLst>
                                          <p:attrName>style.visibility</p:attrName>
                                        </p:attrNameLst>
                                      </p:cBhvr>
                                      <p:to>
                                        <p:strVal val="hidden"/>
                                      </p:to>
                                    </p:set>
                                  </p:childTnLst>
                                </p:cTn>
                              </p:par>
                            </p:childTnLst>
                          </p:cTn>
                        </p:par>
                        <p:par>
                          <p:cTn id="148" fill="hold">
                            <p:stCondLst>
                              <p:cond delay="1700"/>
                            </p:stCondLst>
                            <p:childTnLst>
                              <p:par>
                                <p:cTn id="149" presetID="1" presetClass="exit" presetSubtype="0" fill="hold" nodeType="afterEffect">
                                  <p:stCondLst>
                                    <p:cond delay="0"/>
                                  </p:stCondLst>
                                  <p:childTnLst>
                                    <p:set>
                                      <p:cBhvr>
                                        <p:cTn id="150" dur="1" fill="hold">
                                          <p:stCondLst>
                                            <p:cond delay="0"/>
                                          </p:stCondLst>
                                        </p:cTn>
                                        <p:tgtEl>
                                          <p:spTgt spid="5"/>
                                        </p:tgtEl>
                                        <p:attrNameLst>
                                          <p:attrName>style.visibility</p:attrName>
                                        </p:attrNameLst>
                                      </p:cBhvr>
                                      <p:to>
                                        <p:strVal val="hidden"/>
                                      </p:to>
                                    </p:set>
                                  </p:childTnLst>
                                </p:cTn>
                              </p:par>
                            </p:childTnLst>
                          </p:cTn>
                        </p:par>
                        <p:par>
                          <p:cTn id="151" fill="hold">
                            <p:stCondLst>
                              <p:cond delay="1700"/>
                            </p:stCondLst>
                            <p:childTnLst>
                              <p:par>
                                <p:cTn id="152" presetID="1" presetClass="entr" presetSubtype="0" fill="hold" nodeType="afterEffect">
                                  <p:stCondLst>
                                    <p:cond delay="0"/>
                                  </p:stCondLst>
                                  <p:childTnLst>
                                    <p:set>
                                      <p:cBhvr>
                                        <p:cTn id="153" dur="1" fill="hold">
                                          <p:stCondLst>
                                            <p:cond delay="0"/>
                                          </p:stCondLst>
                                        </p:cTn>
                                        <p:tgtEl>
                                          <p:spTgt spid="5"/>
                                        </p:tgtEl>
                                        <p:attrNameLst>
                                          <p:attrName>style.visibility</p:attrName>
                                        </p:attrNameLst>
                                      </p:cBhvr>
                                      <p:to>
                                        <p:strVal val="visible"/>
                                      </p:to>
                                    </p:set>
                                  </p:childTnLst>
                                </p:cTn>
                              </p:par>
                            </p:childTnLst>
                          </p:cTn>
                        </p:par>
                        <p:par>
                          <p:cTn id="154" fill="hold">
                            <p:stCondLst>
                              <p:cond delay="1700"/>
                            </p:stCondLst>
                            <p:childTnLst>
                              <p:par>
                                <p:cTn id="155" presetID="1" presetClass="entr" presetSubtype="0" fill="hold" nodeType="afterEffect">
                                  <p:stCondLst>
                                    <p:cond delay="0"/>
                                  </p:stCondLst>
                                  <p:childTnLst>
                                    <p:set>
                                      <p:cBhvr>
                                        <p:cTn id="156" dur="1" fill="hold">
                                          <p:stCondLst>
                                            <p:cond delay="0"/>
                                          </p:stCondLst>
                                        </p:cTn>
                                        <p:tgtEl>
                                          <p:spTgt spid="4290"/>
                                        </p:tgtEl>
                                        <p:attrNameLst>
                                          <p:attrName>style.visibility</p:attrName>
                                        </p:attrNameLst>
                                      </p:cBhvr>
                                      <p:to>
                                        <p:strVal val="visible"/>
                                      </p:to>
                                    </p:set>
                                  </p:childTnLst>
                                </p:cTn>
                              </p:par>
                            </p:childTnLst>
                          </p:cTn>
                        </p:par>
                        <p:par>
                          <p:cTn id="157" fill="hold">
                            <p:stCondLst>
                              <p:cond delay="1700"/>
                            </p:stCondLst>
                            <p:childTnLst>
                              <p:par>
                                <p:cTn id="158" presetID="8" presetClass="emph" presetSubtype="0" fill="hold" nodeType="afterEffect">
                                  <p:stCondLst>
                                    <p:cond delay="0"/>
                                  </p:stCondLst>
                                  <p:childTnLst>
                                    <p:animRot by="43200000">
                                      <p:cBhvr>
                                        <p:cTn id="159" dur="1000" fill="hold"/>
                                        <p:tgtEl>
                                          <p:spTgt spid="5"/>
                                        </p:tgtEl>
                                        <p:attrNameLst>
                                          <p:attrName>r</p:attrName>
                                        </p:attrNameLst>
                                      </p:cBhvr>
                                    </p:animRot>
                                  </p:childTnLst>
                                </p:cTn>
                              </p:par>
                            </p:childTnLst>
                          </p:cTn>
                        </p:par>
                        <p:par>
                          <p:cTn id="160" fill="hold">
                            <p:stCondLst>
                              <p:cond delay="2700"/>
                            </p:stCondLst>
                            <p:childTnLst>
                              <p:par>
                                <p:cTn id="161" presetID="1" presetClass="entr" presetSubtype="0" fill="hold" grpId="1" nodeType="afterEffect">
                                  <p:stCondLst>
                                    <p:cond delay="0"/>
                                  </p:stCondLst>
                                  <p:childTnLst>
                                    <p:set>
                                      <p:cBhvr>
                                        <p:cTn id="162" dur="1" fill="hold">
                                          <p:stCondLst>
                                            <p:cond delay="0"/>
                                          </p:stCondLst>
                                        </p:cTn>
                                        <p:tgtEl>
                                          <p:spTgt spid="226"/>
                                        </p:tgtEl>
                                        <p:attrNameLst>
                                          <p:attrName>style.visibility</p:attrName>
                                        </p:attrNameLst>
                                      </p:cBhvr>
                                      <p:to>
                                        <p:strVal val="visible"/>
                                      </p:to>
                                    </p:set>
                                  </p:childTnLst>
                                </p:cTn>
                              </p:par>
                            </p:childTnLst>
                          </p:cTn>
                        </p:par>
                        <p:par>
                          <p:cTn id="163" fill="hold">
                            <p:stCondLst>
                              <p:cond delay="2700"/>
                            </p:stCondLst>
                            <p:childTnLst>
                              <p:par>
                                <p:cTn id="164" presetID="1" presetClass="exit" presetSubtype="0" fill="hold" nodeType="afterEffect">
                                  <p:stCondLst>
                                    <p:cond delay="0"/>
                                  </p:stCondLst>
                                  <p:childTnLst>
                                    <p:set>
                                      <p:cBhvr>
                                        <p:cTn id="165" dur="1" fill="hold">
                                          <p:stCondLst>
                                            <p:cond delay="0"/>
                                          </p:stCondLst>
                                        </p:cTn>
                                        <p:tgtEl>
                                          <p:spTgt spid="5"/>
                                        </p:tgtEl>
                                        <p:attrNameLst>
                                          <p:attrName>style.visibility</p:attrName>
                                        </p:attrNameLst>
                                      </p:cBhvr>
                                      <p:to>
                                        <p:strVal val="hidden"/>
                                      </p:to>
                                    </p:set>
                                  </p:childTnLst>
                                </p:cTn>
                              </p:par>
                            </p:childTnLst>
                          </p:cTn>
                        </p:par>
                        <p:par>
                          <p:cTn id="166" fill="hold">
                            <p:stCondLst>
                              <p:cond delay="2700"/>
                            </p:stCondLst>
                            <p:childTnLst>
                              <p:par>
                                <p:cTn id="167" presetID="1" presetClass="exit" presetSubtype="0" fill="hold" nodeType="afterEffect">
                                  <p:stCondLst>
                                    <p:cond delay="0"/>
                                  </p:stCondLst>
                                  <p:childTnLst>
                                    <p:set>
                                      <p:cBhvr>
                                        <p:cTn id="168" dur="1" fill="hold">
                                          <p:stCondLst>
                                            <p:cond delay="0"/>
                                          </p:stCondLst>
                                        </p:cTn>
                                        <p:tgtEl>
                                          <p:spTgt spid="4309"/>
                                        </p:tgtEl>
                                        <p:attrNameLst>
                                          <p:attrName>style.visibility</p:attrName>
                                        </p:attrNameLst>
                                      </p:cBhvr>
                                      <p:to>
                                        <p:strVal val="hidden"/>
                                      </p:to>
                                    </p:set>
                                  </p:childTnLst>
                                </p:cTn>
                              </p:par>
                            </p:childTnLst>
                          </p:cTn>
                        </p:par>
                        <p:par>
                          <p:cTn id="169" fill="hold">
                            <p:stCondLst>
                              <p:cond delay="2700"/>
                            </p:stCondLst>
                            <p:childTnLst>
                              <p:par>
                                <p:cTn id="170" presetID="1" presetClass="entr" presetSubtype="0" fill="hold" nodeType="afterEffect">
                                  <p:stCondLst>
                                    <p:cond delay="0"/>
                                  </p:stCondLst>
                                  <p:childTnLst>
                                    <p:set>
                                      <p:cBhvr>
                                        <p:cTn id="171" dur="1" fill="hold">
                                          <p:stCondLst>
                                            <p:cond delay="0"/>
                                          </p:stCondLst>
                                        </p:cTn>
                                        <p:tgtEl>
                                          <p:spTgt spid="4310"/>
                                        </p:tgtEl>
                                        <p:attrNameLst>
                                          <p:attrName>style.visibility</p:attrName>
                                        </p:attrNameLst>
                                      </p:cBhvr>
                                      <p:to>
                                        <p:strVal val="visible"/>
                                      </p:to>
                                    </p:set>
                                  </p:childTnLst>
                                </p:cTn>
                              </p:par>
                            </p:childTnLst>
                          </p:cTn>
                        </p:par>
                        <p:par>
                          <p:cTn id="172" fill="hold">
                            <p:stCondLst>
                              <p:cond delay="2700"/>
                            </p:stCondLst>
                            <p:childTnLst>
                              <p:par>
                                <p:cTn id="173" presetID="1" presetClass="exit" presetSubtype="0" fill="hold" nodeType="afterEffect">
                                  <p:stCondLst>
                                    <p:cond delay="200"/>
                                  </p:stCondLst>
                                  <p:childTnLst>
                                    <p:set>
                                      <p:cBhvr>
                                        <p:cTn id="174" dur="1" fill="hold">
                                          <p:stCondLst>
                                            <p:cond delay="0"/>
                                          </p:stCondLst>
                                        </p:cTn>
                                        <p:tgtEl>
                                          <p:spTgt spid="4310"/>
                                        </p:tgtEl>
                                        <p:attrNameLst>
                                          <p:attrName>style.visibility</p:attrName>
                                        </p:attrNameLst>
                                      </p:cBhvr>
                                      <p:to>
                                        <p:strVal val="hidden"/>
                                      </p:to>
                                    </p:set>
                                  </p:childTnLst>
                                </p:cTn>
                              </p:par>
                            </p:childTnLst>
                          </p:cTn>
                        </p:par>
                        <p:par>
                          <p:cTn id="175" fill="hold">
                            <p:stCondLst>
                              <p:cond delay="2900"/>
                            </p:stCondLst>
                            <p:childTnLst>
                              <p:par>
                                <p:cTn id="176" presetID="1" presetClass="entr" presetSubtype="0" fill="hold" nodeType="afterEffect">
                                  <p:stCondLst>
                                    <p:cond delay="0"/>
                                  </p:stCondLst>
                                  <p:childTnLst>
                                    <p:set>
                                      <p:cBhvr>
                                        <p:cTn id="177" dur="1" fill="hold">
                                          <p:stCondLst>
                                            <p:cond delay="0"/>
                                          </p:stCondLst>
                                        </p:cTn>
                                        <p:tgtEl>
                                          <p:spTgt spid="4311"/>
                                        </p:tgtEl>
                                        <p:attrNameLst>
                                          <p:attrName>style.visibility</p:attrName>
                                        </p:attrNameLst>
                                      </p:cBhvr>
                                      <p:to>
                                        <p:strVal val="visible"/>
                                      </p:to>
                                    </p:set>
                                  </p:childTnLst>
                                </p:cTn>
                              </p:par>
                            </p:childTnLst>
                          </p:cTn>
                        </p:par>
                        <p:par>
                          <p:cTn id="178" fill="hold">
                            <p:stCondLst>
                              <p:cond delay="2900"/>
                            </p:stCondLst>
                            <p:childTnLst>
                              <p:par>
                                <p:cTn id="179" presetID="1" presetClass="exit" presetSubtype="0" fill="hold" nodeType="afterEffect">
                                  <p:stCondLst>
                                    <p:cond delay="200"/>
                                  </p:stCondLst>
                                  <p:childTnLst>
                                    <p:set>
                                      <p:cBhvr>
                                        <p:cTn id="180" dur="1" fill="hold">
                                          <p:stCondLst>
                                            <p:cond delay="0"/>
                                          </p:stCondLst>
                                        </p:cTn>
                                        <p:tgtEl>
                                          <p:spTgt spid="4311"/>
                                        </p:tgtEl>
                                        <p:attrNameLst>
                                          <p:attrName>style.visibility</p:attrName>
                                        </p:attrNameLst>
                                      </p:cBhvr>
                                      <p:to>
                                        <p:strVal val="hidden"/>
                                      </p:to>
                                    </p:set>
                                  </p:childTnLst>
                                </p:cTn>
                              </p:par>
                            </p:childTnLst>
                          </p:cTn>
                        </p:par>
                        <p:par>
                          <p:cTn id="181" fill="hold">
                            <p:stCondLst>
                              <p:cond delay="3100"/>
                            </p:stCondLst>
                            <p:childTnLst>
                              <p:par>
                                <p:cTn id="182" presetID="1" presetClass="entr" presetSubtype="0" fill="hold" nodeType="afterEffect">
                                  <p:stCondLst>
                                    <p:cond delay="0"/>
                                  </p:stCondLst>
                                  <p:childTnLst>
                                    <p:set>
                                      <p:cBhvr>
                                        <p:cTn id="183" dur="1" fill="hold">
                                          <p:stCondLst>
                                            <p:cond delay="0"/>
                                          </p:stCondLst>
                                        </p:cTn>
                                        <p:tgtEl>
                                          <p:spTgt spid="4312"/>
                                        </p:tgtEl>
                                        <p:attrNameLst>
                                          <p:attrName>style.visibility</p:attrName>
                                        </p:attrNameLst>
                                      </p:cBhvr>
                                      <p:to>
                                        <p:strVal val="visible"/>
                                      </p:to>
                                    </p:set>
                                  </p:childTnLst>
                                </p:cTn>
                              </p:par>
                            </p:childTnLst>
                          </p:cTn>
                        </p:par>
                        <p:par>
                          <p:cTn id="184" fill="hold">
                            <p:stCondLst>
                              <p:cond delay="3100"/>
                            </p:stCondLst>
                            <p:childTnLst>
                              <p:par>
                                <p:cTn id="185" presetID="1" presetClass="exit" presetSubtype="0" fill="hold" nodeType="afterEffect">
                                  <p:stCondLst>
                                    <p:cond delay="0"/>
                                  </p:stCondLst>
                                  <p:childTnLst>
                                    <p:set>
                                      <p:cBhvr>
                                        <p:cTn id="186" dur="1" fill="hold">
                                          <p:stCondLst>
                                            <p:cond delay="0"/>
                                          </p:stCondLst>
                                        </p:cTn>
                                        <p:tgtEl>
                                          <p:spTgt spid="4291"/>
                                        </p:tgtEl>
                                        <p:attrNameLst>
                                          <p:attrName>style.visibility</p:attrName>
                                        </p:attrNameLst>
                                      </p:cBhvr>
                                      <p:to>
                                        <p:strVal val="hidden"/>
                                      </p:to>
                                    </p:set>
                                  </p:childTnLst>
                                </p:cTn>
                              </p:par>
                            </p:childTnLst>
                          </p:cTn>
                        </p:par>
                        <p:par>
                          <p:cTn id="187" fill="hold">
                            <p:stCondLst>
                              <p:cond delay="3100"/>
                            </p:stCondLst>
                            <p:childTnLst>
                              <p:par>
                                <p:cTn id="188" presetID="1" presetClass="exit" presetSubtype="0" fill="hold" nodeType="afterEffect">
                                  <p:stCondLst>
                                    <p:cond delay="0"/>
                                  </p:stCondLst>
                                  <p:childTnLst>
                                    <p:set>
                                      <p:cBhvr>
                                        <p:cTn id="189" dur="1" fill="hold">
                                          <p:stCondLst>
                                            <p:cond delay="0"/>
                                          </p:stCondLst>
                                        </p:cTn>
                                        <p:tgtEl>
                                          <p:spTgt spid="4312"/>
                                        </p:tgtEl>
                                        <p:attrNameLst>
                                          <p:attrName>style.visibility</p:attrName>
                                        </p:attrNameLst>
                                      </p:cBhvr>
                                      <p:to>
                                        <p:strVal val="hidden"/>
                                      </p:to>
                                    </p:set>
                                  </p:childTnLst>
                                </p:cTn>
                              </p:par>
                            </p:childTnLst>
                          </p:cTn>
                        </p:par>
                        <p:par>
                          <p:cTn id="190" fill="hold">
                            <p:stCondLst>
                              <p:cond delay="3100"/>
                            </p:stCondLst>
                            <p:childTnLst>
                              <p:par>
                                <p:cTn id="191" presetID="1" presetClass="entr" presetSubtype="0" fill="hold" nodeType="afterEffect">
                                  <p:stCondLst>
                                    <p:cond delay="0"/>
                                  </p:stCondLst>
                                  <p:childTnLst>
                                    <p:set>
                                      <p:cBhvr>
                                        <p:cTn id="192" dur="1" fill="hold">
                                          <p:stCondLst>
                                            <p:cond delay="0"/>
                                          </p:stCondLst>
                                        </p:cTn>
                                        <p:tgtEl>
                                          <p:spTgt spid="4313"/>
                                        </p:tgtEl>
                                        <p:attrNameLst>
                                          <p:attrName>style.visibility</p:attrName>
                                        </p:attrNameLst>
                                      </p:cBhvr>
                                      <p:to>
                                        <p:strVal val="visible"/>
                                      </p:to>
                                    </p:set>
                                  </p:childTnLst>
                                </p:cTn>
                              </p:par>
                            </p:childTnLst>
                          </p:cTn>
                        </p:par>
                        <p:par>
                          <p:cTn id="193" fill="hold">
                            <p:stCondLst>
                              <p:cond delay="3100"/>
                            </p:stCondLst>
                            <p:childTnLst>
                              <p:par>
                                <p:cTn id="194" presetID="1" presetClass="exit" presetSubtype="0" fill="hold" nodeType="afterEffect">
                                  <p:stCondLst>
                                    <p:cond delay="0"/>
                                  </p:stCondLst>
                                  <p:childTnLst>
                                    <p:set>
                                      <p:cBhvr>
                                        <p:cTn id="195" dur="1" fill="hold">
                                          <p:stCondLst>
                                            <p:cond delay="0"/>
                                          </p:stCondLst>
                                        </p:cTn>
                                        <p:tgtEl>
                                          <p:spTgt spid="4313"/>
                                        </p:tgtEl>
                                        <p:attrNameLst>
                                          <p:attrName>style.visibility</p:attrName>
                                        </p:attrNameLst>
                                      </p:cBhvr>
                                      <p:to>
                                        <p:strVal val="hidden"/>
                                      </p:to>
                                    </p:set>
                                  </p:childTnLst>
                                </p:cTn>
                              </p:par>
                            </p:childTnLst>
                          </p:cTn>
                        </p:par>
                        <p:par>
                          <p:cTn id="196" fill="hold">
                            <p:stCondLst>
                              <p:cond delay="3100"/>
                            </p:stCondLst>
                            <p:childTnLst>
                              <p:par>
                                <p:cTn id="197" presetID="1" presetClass="entr" presetSubtype="0" fill="hold" nodeType="afterEffect">
                                  <p:stCondLst>
                                    <p:cond delay="0"/>
                                  </p:stCondLst>
                                  <p:childTnLst>
                                    <p:set>
                                      <p:cBhvr>
                                        <p:cTn id="198" dur="1" fill="hold">
                                          <p:stCondLst>
                                            <p:cond delay="0"/>
                                          </p:stCondLst>
                                        </p:cTn>
                                        <p:tgtEl>
                                          <p:spTgt spid="4315"/>
                                        </p:tgtEl>
                                        <p:attrNameLst>
                                          <p:attrName>style.visibility</p:attrName>
                                        </p:attrNameLst>
                                      </p:cBhvr>
                                      <p:to>
                                        <p:strVal val="visible"/>
                                      </p:to>
                                    </p:set>
                                  </p:childTnLst>
                                </p:cTn>
                              </p:par>
                            </p:childTnLst>
                          </p:cTn>
                        </p:par>
                        <p:par>
                          <p:cTn id="199" fill="hold">
                            <p:stCondLst>
                              <p:cond delay="3100"/>
                            </p:stCondLst>
                            <p:childTnLst>
                              <p:par>
                                <p:cTn id="200" presetID="1" presetClass="entr" presetSubtype="0" fill="hold" nodeType="afterEffect">
                                  <p:stCondLst>
                                    <p:cond delay="0"/>
                                  </p:stCondLst>
                                  <p:childTnLst>
                                    <p:set>
                                      <p:cBhvr>
                                        <p:cTn id="201" dur="1" fill="hold">
                                          <p:stCondLst>
                                            <p:cond delay="0"/>
                                          </p:stCondLst>
                                        </p:cTn>
                                        <p:tgtEl>
                                          <p:spTgt spid="4314"/>
                                        </p:tgtEl>
                                        <p:attrNameLst>
                                          <p:attrName>style.visibility</p:attrName>
                                        </p:attrNameLst>
                                      </p:cBhvr>
                                      <p:to>
                                        <p:strVal val="visible"/>
                                      </p:to>
                                    </p:set>
                                  </p:childTnLst>
                                </p:cTn>
                              </p:par>
                            </p:childTnLst>
                          </p:cTn>
                        </p:par>
                        <p:par>
                          <p:cTn id="202" fill="hold">
                            <p:stCondLst>
                              <p:cond delay="3100"/>
                            </p:stCondLst>
                            <p:childTnLst>
                              <p:par>
                                <p:cTn id="203" presetID="1" presetClass="entr" presetSubtype="0" fill="hold" nodeType="afterEffect">
                                  <p:stCondLst>
                                    <p:cond delay="0"/>
                                  </p:stCondLst>
                                  <p:childTnLst>
                                    <p:set>
                                      <p:cBhvr>
                                        <p:cTn id="204" dur="1" fill="hold">
                                          <p:stCondLst>
                                            <p:cond delay="499"/>
                                          </p:stCondLst>
                                        </p:cTn>
                                        <p:tgtEl>
                                          <p:spTgt spid="6"/>
                                        </p:tgtEl>
                                        <p:attrNameLst>
                                          <p:attrName>style.visibility</p:attrName>
                                        </p:attrNameLst>
                                      </p:cBhvr>
                                      <p:to>
                                        <p:strVal val="visible"/>
                                      </p:to>
                                    </p:set>
                                  </p:childTnLst>
                                </p:cTn>
                              </p:par>
                            </p:childTnLst>
                          </p:cTn>
                        </p:par>
                        <p:par>
                          <p:cTn id="205" fill="hold">
                            <p:stCondLst>
                              <p:cond delay="3600"/>
                            </p:stCondLst>
                            <p:childTnLst>
                              <p:par>
                                <p:cTn id="206" presetID="1" presetClass="exit" presetSubtype="0" fill="hold" grpId="0" nodeType="afterEffect">
                                  <p:stCondLst>
                                    <p:cond delay="0"/>
                                  </p:stCondLst>
                                  <p:childTnLst>
                                    <p:set>
                                      <p:cBhvr>
                                        <p:cTn id="207" dur="1" fill="hold">
                                          <p:stCondLst>
                                            <p:cond delay="0"/>
                                          </p:stCondLst>
                                        </p:cTn>
                                        <p:tgtEl>
                                          <p:spTgt spid="227"/>
                                        </p:tgtEl>
                                        <p:attrNameLst>
                                          <p:attrName>style.visibility</p:attrName>
                                        </p:attrNameLst>
                                      </p:cBhvr>
                                      <p:to>
                                        <p:strVal val="hidden"/>
                                      </p:to>
                                    </p:set>
                                  </p:childTnLst>
                                </p:cTn>
                              </p:par>
                            </p:childTnLst>
                          </p:cTn>
                        </p:par>
                        <p:par>
                          <p:cTn id="208" fill="hold">
                            <p:stCondLst>
                              <p:cond delay="3600"/>
                            </p:stCondLst>
                            <p:childTnLst>
                              <p:par>
                                <p:cTn id="209" presetID="8" presetClass="emph" presetSubtype="0" fill="hold" nodeType="afterEffect">
                                  <p:stCondLst>
                                    <p:cond delay="0"/>
                                  </p:stCondLst>
                                  <p:childTnLst>
                                    <p:animRot by="43200000">
                                      <p:cBhvr>
                                        <p:cTn id="210" dur="1000" fill="hold"/>
                                        <p:tgtEl>
                                          <p:spTgt spid="6"/>
                                        </p:tgtEl>
                                        <p:attrNameLst>
                                          <p:attrName>r</p:attrName>
                                        </p:attrNameLst>
                                      </p:cBhvr>
                                    </p:animRot>
                                  </p:childTnLst>
                                </p:cTn>
                              </p:par>
                            </p:childTnLst>
                          </p:cTn>
                        </p:par>
                        <p:par>
                          <p:cTn id="211" fill="hold">
                            <p:stCondLst>
                              <p:cond delay="4600"/>
                            </p:stCondLst>
                            <p:childTnLst>
                              <p:par>
                                <p:cTn id="212" presetID="1" presetClass="entr" presetSubtype="0" fill="hold" grpId="0" nodeType="afterEffect">
                                  <p:stCondLst>
                                    <p:cond delay="0"/>
                                  </p:stCondLst>
                                  <p:childTnLst>
                                    <p:set>
                                      <p:cBhvr>
                                        <p:cTn id="213" dur="1" fill="hold">
                                          <p:stCondLst>
                                            <p:cond delay="0"/>
                                          </p:stCondLst>
                                        </p:cTn>
                                        <p:tgtEl>
                                          <p:spTgt spid="229"/>
                                        </p:tgtEl>
                                        <p:attrNameLst>
                                          <p:attrName>style.visibility</p:attrName>
                                        </p:attrNameLst>
                                      </p:cBhvr>
                                      <p:to>
                                        <p:strVal val="visible"/>
                                      </p:to>
                                    </p:set>
                                  </p:childTnLst>
                                </p:cTn>
                              </p:par>
                            </p:childTnLst>
                          </p:cTn>
                        </p:par>
                        <p:par>
                          <p:cTn id="214" fill="hold">
                            <p:stCondLst>
                              <p:cond delay="4600"/>
                            </p:stCondLst>
                            <p:childTnLst>
                              <p:par>
                                <p:cTn id="215" presetID="1" presetClass="exit" presetSubtype="0" fill="hold" nodeType="afterEffect">
                                  <p:stCondLst>
                                    <p:cond delay="0"/>
                                  </p:stCondLst>
                                  <p:childTnLst>
                                    <p:set>
                                      <p:cBhvr>
                                        <p:cTn id="216" dur="1" fill="hold">
                                          <p:stCondLst>
                                            <p:cond delay="0"/>
                                          </p:stCondLst>
                                        </p:cTn>
                                        <p:tgtEl>
                                          <p:spTgt spid="6"/>
                                        </p:tgtEl>
                                        <p:attrNameLst>
                                          <p:attrName>style.visibility</p:attrName>
                                        </p:attrNameLst>
                                      </p:cBhvr>
                                      <p:to>
                                        <p:strVal val="hidden"/>
                                      </p:to>
                                    </p:set>
                                  </p:childTnLst>
                                </p:cTn>
                              </p:par>
                            </p:childTnLst>
                          </p:cTn>
                        </p:par>
                        <p:par>
                          <p:cTn id="217" fill="hold">
                            <p:stCondLst>
                              <p:cond delay="4600"/>
                            </p:stCondLst>
                            <p:childTnLst>
                              <p:par>
                                <p:cTn id="218" presetID="1" presetClass="entr" presetSubtype="0" fill="hold" grpId="0" nodeType="afterEffect">
                                  <p:stCondLst>
                                    <p:cond delay="0"/>
                                  </p:stCondLst>
                                  <p:childTnLst>
                                    <p:set>
                                      <p:cBhvr>
                                        <p:cTn id="219" dur="1" fill="hold">
                                          <p:stCondLst>
                                            <p:cond delay="0"/>
                                          </p:stCondLst>
                                        </p:cTn>
                                        <p:tgtEl>
                                          <p:spTgt spid="435"/>
                                        </p:tgtEl>
                                        <p:attrNameLst>
                                          <p:attrName>style.visibility</p:attrName>
                                        </p:attrNameLst>
                                      </p:cBhvr>
                                      <p:to>
                                        <p:strVal val="visible"/>
                                      </p:to>
                                    </p:set>
                                  </p:childTnLst>
                                </p:cTn>
                              </p:par>
                            </p:childTnLst>
                          </p:cTn>
                        </p:par>
                        <p:par>
                          <p:cTn id="220" fill="hold">
                            <p:stCondLst>
                              <p:cond delay="4600"/>
                            </p:stCondLst>
                            <p:childTnLst>
                              <p:par>
                                <p:cTn id="221" presetID="1" presetClass="entr" presetSubtype="0" fill="hold" nodeType="afterEffect">
                                  <p:stCondLst>
                                    <p:cond delay="0"/>
                                  </p:stCondLst>
                                  <p:childTnLst>
                                    <p:set>
                                      <p:cBhvr>
                                        <p:cTn id="222" dur="1" fill="hold">
                                          <p:stCondLst>
                                            <p:cond delay="0"/>
                                          </p:stCondLst>
                                        </p:cTn>
                                        <p:tgtEl>
                                          <p:spTgt spid="6"/>
                                        </p:tgtEl>
                                        <p:attrNameLst>
                                          <p:attrName>style.visibility</p:attrName>
                                        </p:attrNameLst>
                                      </p:cBhvr>
                                      <p:to>
                                        <p:strVal val="visible"/>
                                      </p:to>
                                    </p:set>
                                  </p:childTnLst>
                                </p:cTn>
                              </p:par>
                            </p:childTnLst>
                          </p:cTn>
                        </p:par>
                        <p:par>
                          <p:cTn id="223" fill="hold">
                            <p:stCondLst>
                              <p:cond delay="4600"/>
                            </p:stCondLst>
                            <p:childTnLst>
                              <p:par>
                                <p:cTn id="224" presetID="1" presetClass="exit" presetSubtype="0" fill="hold" grpId="1" nodeType="afterEffect">
                                  <p:stCondLst>
                                    <p:cond delay="0"/>
                                  </p:stCondLst>
                                  <p:childTnLst>
                                    <p:set>
                                      <p:cBhvr>
                                        <p:cTn id="225" dur="1" fill="hold">
                                          <p:stCondLst>
                                            <p:cond delay="0"/>
                                          </p:stCondLst>
                                        </p:cTn>
                                        <p:tgtEl>
                                          <p:spTgt spid="229"/>
                                        </p:tgtEl>
                                        <p:attrNameLst>
                                          <p:attrName>style.visibility</p:attrName>
                                        </p:attrNameLst>
                                      </p:cBhvr>
                                      <p:to>
                                        <p:strVal val="hidden"/>
                                      </p:to>
                                    </p:set>
                                  </p:childTnLst>
                                </p:cTn>
                              </p:par>
                            </p:childTnLst>
                          </p:cTn>
                        </p:par>
                        <p:par>
                          <p:cTn id="226" fill="hold">
                            <p:stCondLst>
                              <p:cond delay="4600"/>
                            </p:stCondLst>
                            <p:childTnLst>
                              <p:par>
                                <p:cTn id="227" presetID="8" presetClass="emph" presetSubtype="0" fill="hold" nodeType="afterEffect">
                                  <p:stCondLst>
                                    <p:cond delay="0"/>
                                  </p:stCondLst>
                                  <p:childTnLst>
                                    <p:animRot by="43200000">
                                      <p:cBhvr>
                                        <p:cTn id="228" dur="1000" fill="hold"/>
                                        <p:tgtEl>
                                          <p:spTgt spid="6"/>
                                        </p:tgtEl>
                                        <p:attrNameLst>
                                          <p:attrName>r</p:attrName>
                                        </p:attrNameLst>
                                      </p:cBhvr>
                                    </p:animRot>
                                  </p:childTnLst>
                                </p:cTn>
                              </p:par>
                            </p:childTnLst>
                          </p:cTn>
                        </p:par>
                        <p:par>
                          <p:cTn id="229" fill="hold">
                            <p:stCondLst>
                              <p:cond delay="5600"/>
                            </p:stCondLst>
                            <p:childTnLst>
                              <p:par>
                                <p:cTn id="230" presetID="1" presetClass="entr" presetSubtype="0" fill="hold" grpId="1" nodeType="afterEffect">
                                  <p:stCondLst>
                                    <p:cond delay="0"/>
                                  </p:stCondLst>
                                  <p:childTnLst>
                                    <p:set>
                                      <p:cBhvr>
                                        <p:cTn id="231" dur="1" fill="hold">
                                          <p:stCondLst>
                                            <p:cond delay="0"/>
                                          </p:stCondLst>
                                        </p:cTn>
                                        <p:tgtEl>
                                          <p:spTgt spid="227"/>
                                        </p:tgtEl>
                                        <p:attrNameLst>
                                          <p:attrName>style.visibility</p:attrName>
                                        </p:attrNameLst>
                                      </p:cBhvr>
                                      <p:to>
                                        <p:strVal val="visible"/>
                                      </p:to>
                                    </p:set>
                                  </p:childTnLst>
                                </p:cTn>
                              </p:par>
                            </p:childTnLst>
                          </p:cTn>
                        </p:par>
                        <p:par>
                          <p:cTn id="232" fill="hold">
                            <p:stCondLst>
                              <p:cond delay="5600"/>
                            </p:stCondLst>
                            <p:childTnLst>
                              <p:par>
                                <p:cTn id="233" presetID="1" presetClass="exit" presetSubtype="0" fill="hold" nodeType="afterEffect">
                                  <p:stCondLst>
                                    <p:cond delay="0"/>
                                  </p:stCondLst>
                                  <p:childTnLst>
                                    <p:set>
                                      <p:cBhvr>
                                        <p:cTn id="234" dur="1" fill="hold">
                                          <p:stCondLst>
                                            <p:cond delay="0"/>
                                          </p:stCondLst>
                                        </p:cTn>
                                        <p:tgtEl>
                                          <p:spTgt spid="6"/>
                                        </p:tgtEl>
                                        <p:attrNameLst>
                                          <p:attrName>style.visibility</p:attrName>
                                        </p:attrNameLst>
                                      </p:cBhvr>
                                      <p:to>
                                        <p:strVal val="hidden"/>
                                      </p:to>
                                    </p:set>
                                  </p:childTnLst>
                                </p:cTn>
                              </p:par>
                            </p:childTnLst>
                          </p:cTn>
                        </p:par>
                        <p:par>
                          <p:cTn id="235" fill="hold">
                            <p:stCondLst>
                              <p:cond delay="5600"/>
                            </p:stCondLst>
                            <p:childTnLst>
                              <p:par>
                                <p:cTn id="236" presetID="1" presetClass="exit" presetSubtype="0" fill="hold" nodeType="afterEffect">
                                  <p:stCondLst>
                                    <p:cond delay="200"/>
                                  </p:stCondLst>
                                  <p:childTnLst>
                                    <p:set>
                                      <p:cBhvr>
                                        <p:cTn id="237" dur="1" fill="hold">
                                          <p:stCondLst>
                                            <p:cond delay="0"/>
                                          </p:stCondLst>
                                        </p:cTn>
                                        <p:tgtEl>
                                          <p:spTgt spid="4315"/>
                                        </p:tgtEl>
                                        <p:attrNameLst>
                                          <p:attrName>style.visibility</p:attrName>
                                        </p:attrNameLst>
                                      </p:cBhvr>
                                      <p:to>
                                        <p:strVal val="hidden"/>
                                      </p:to>
                                    </p:set>
                                  </p:childTnLst>
                                </p:cTn>
                              </p:par>
                            </p:childTnLst>
                          </p:cTn>
                        </p:par>
                        <p:par>
                          <p:cTn id="238" fill="hold">
                            <p:stCondLst>
                              <p:cond delay="5800"/>
                            </p:stCondLst>
                            <p:childTnLst>
                              <p:par>
                                <p:cTn id="239" presetID="1" presetClass="entr" presetSubtype="0" fill="hold" nodeType="afterEffect">
                                  <p:stCondLst>
                                    <p:cond delay="0"/>
                                  </p:stCondLst>
                                  <p:childTnLst>
                                    <p:set>
                                      <p:cBhvr>
                                        <p:cTn id="240" dur="1" fill="hold">
                                          <p:stCondLst>
                                            <p:cond delay="0"/>
                                          </p:stCondLst>
                                        </p:cTn>
                                        <p:tgtEl>
                                          <p:spTgt spid="43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animBg="1"/>
      <p:bldP spid="434" grpId="0" animBg="1"/>
      <p:bldP spid="224" grpId="0"/>
      <p:bldP spid="224" grpId="1"/>
      <p:bldP spid="225" grpId="0"/>
      <p:bldP spid="225" grpId="1"/>
      <p:bldP spid="226" grpId="0"/>
      <p:bldP spid="226" grpId="1"/>
      <p:bldP spid="228" grpId="0"/>
      <p:bldP spid="228" grpId="1"/>
      <p:bldP spid="227" grpId="0"/>
      <p:bldP spid="227" grpId="1"/>
      <p:bldP spid="229" grpId="0"/>
      <p:bldP spid="229" grpId="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30051" name="Text Box 3"/>
          <p:cNvSpPr txBox="1">
            <a:spLocks noChangeArrowheads="1"/>
          </p:cNvSpPr>
          <p:nvPr/>
        </p:nvSpPr>
        <p:spPr bwMode="auto">
          <a:xfrm>
            <a:off x="398463" y="1295400"/>
            <a:ext cx="8351837" cy="4555607"/>
          </a:xfrm>
          <a:prstGeom prst="rect">
            <a:avLst/>
          </a:prstGeom>
          <a:noFill/>
          <a:ln w="9525">
            <a:noFill/>
            <a:miter lim="800000"/>
            <a:headEnd/>
            <a:tailEnd/>
          </a:ln>
          <a:effectLst/>
        </p:spPr>
        <p:txBody>
          <a:bodyPr>
            <a:prstTxWarp prst="textNoShape">
              <a:avLst/>
            </a:prstTxWarp>
            <a:spAutoFit/>
          </a:bodyPr>
          <a:lstStyle/>
          <a:p>
            <a:pPr>
              <a:lnSpc>
                <a:spcPct val="90000"/>
              </a:lnSpc>
            </a:pPr>
            <a:r>
              <a:rPr lang="en-US" b="1" dirty="0" smtClean="0">
                <a:solidFill>
                  <a:srgbClr val="0000FF"/>
                </a:solidFill>
                <a:latin typeface="Courier New" pitchFamily="1" charset="0"/>
              </a:rPr>
              <a:t>/*</a:t>
            </a:r>
          </a:p>
          <a:p>
            <a:pPr>
              <a:lnSpc>
                <a:spcPct val="90000"/>
              </a:lnSpc>
            </a:pPr>
            <a:r>
              <a:rPr lang="en-US" b="1" dirty="0" smtClean="0">
                <a:solidFill>
                  <a:srgbClr val="0000FF"/>
                </a:solidFill>
                <a:latin typeface="Courier New" pitchFamily="1" charset="0"/>
              </a:rPr>
              <a:t> * File: </a:t>
            </a:r>
            <a:r>
              <a:rPr lang="en-US" b="1" dirty="0" err="1" smtClean="0">
                <a:solidFill>
                  <a:srgbClr val="0000FF"/>
                </a:solidFill>
                <a:latin typeface="Courier New" pitchFamily="1" charset="0"/>
              </a:rPr>
              <a:t>KarelCare</a:t>
            </a:r>
            <a:endParaRPr lang="en-US" b="1" dirty="0" smtClean="0">
              <a:solidFill>
                <a:srgbClr val="0000FF"/>
              </a:solidFill>
              <a:latin typeface="Courier New" pitchFamily="1" charset="0"/>
            </a:endParaRPr>
          </a:p>
          <a:p>
            <a:pPr>
              <a:lnSpc>
                <a:spcPct val="90000"/>
              </a:lnSpc>
            </a:pPr>
            <a:r>
              <a:rPr lang="en-US" b="1" dirty="0" smtClean="0">
                <a:solidFill>
                  <a:srgbClr val="0000FF"/>
                </a:solidFill>
                <a:latin typeface="Courier New" pitchFamily="1" charset="0"/>
              </a:rPr>
              <a:t> * ---------------</a:t>
            </a:r>
          </a:p>
          <a:p>
            <a:pPr>
              <a:lnSpc>
                <a:spcPct val="90000"/>
              </a:lnSpc>
            </a:pPr>
            <a:r>
              <a:rPr lang="en-US" b="1" dirty="0" smtClean="0">
                <a:solidFill>
                  <a:srgbClr val="0000FF"/>
                </a:solidFill>
                <a:latin typeface="Courier New" pitchFamily="1" charset="0"/>
              </a:rPr>
              <a:t> * </a:t>
            </a:r>
            <a:r>
              <a:rPr lang="en-US" b="1" dirty="0" err="1" smtClean="0">
                <a:solidFill>
                  <a:srgbClr val="0000FF"/>
                </a:solidFill>
                <a:latin typeface="Courier New" pitchFamily="1" charset="0"/>
              </a:rPr>
              <a:t>Karel</a:t>
            </a:r>
            <a:r>
              <a:rPr lang="en-US" b="1" dirty="0" smtClean="0">
                <a:solidFill>
                  <a:srgbClr val="0000FF"/>
                </a:solidFill>
                <a:latin typeface="Courier New" pitchFamily="1" charset="0"/>
              </a:rPr>
              <a:t> looks through the hospital ward for patients with</a:t>
            </a:r>
          </a:p>
          <a:p>
            <a:pPr>
              <a:lnSpc>
                <a:spcPct val="90000"/>
              </a:lnSpc>
            </a:pPr>
            <a:r>
              <a:rPr lang="en-US" b="1" dirty="0" smtClean="0">
                <a:solidFill>
                  <a:srgbClr val="0000FF"/>
                </a:solidFill>
                <a:latin typeface="Courier New" pitchFamily="1" charset="0"/>
              </a:rPr>
              <a:t> * temperatures over 100 and paints the square under the</a:t>
            </a:r>
          </a:p>
          <a:p>
            <a:pPr>
              <a:lnSpc>
                <a:spcPct val="90000"/>
              </a:lnSpc>
            </a:pPr>
            <a:r>
              <a:rPr lang="en-US" b="1" dirty="0" smtClean="0">
                <a:solidFill>
                  <a:srgbClr val="0000FF"/>
                </a:solidFill>
                <a:latin typeface="Courier New" pitchFamily="1" charset="0"/>
              </a:rPr>
              <a:t> * temperature red so that doctors can treat the patient.</a:t>
            </a:r>
          </a:p>
          <a:p>
            <a:pPr>
              <a:lnSpc>
                <a:spcPct val="90000"/>
              </a:lnSpc>
            </a:pPr>
            <a:r>
              <a:rPr lang="en-US" b="1" dirty="0" smtClean="0">
                <a:solidFill>
                  <a:srgbClr val="0000FF"/>
                </a:solidFill>
                <a:latin typeface="Courier New" pitchFamily="1" charset="0"/>
              </a:rPr>
              <a:t> */</a:t>
            </a:r>
          </a:p>
          <a:p>
            <a:pPr>
              <a:lnSpc>
                <a:spcPct val="90000"/>
              </a:lnSpc>
            </a:pPr>
            <a:endParaRPr lang="en-US" b="1" dirty="0" smtClean="0">
              <a:latin typeface="Courier New" pitchFamily="1" charset="0"/>
            </a:endParaRPr>
          </a:p>
          <a:p>
            <a:pPr>
              <a:lnSpc>
                <a:spcPct val="90000"/>
              </a:lnSpc>
            </a:pPr>
            <a:r>
              <a:rPr lang="en-US" b="1" dirty="0" smtClean="0">
                <a:latin typeface="Courier New" pitchFamily="1" charset="0"/>
              </a:rPr>
              <a:t>import </a:t>
            </a:r>
            <a:r>
              <a:rPr lang="en-US" b="1" dirty="0" err="1">
                <a:latin typeface="Courier New" pitchFamily="1" charset="0"/>
              </a:rPr>
              <a:t>stanford.karel</a:t>
            </a:r>
            <a:r>
              <a:rPr lang="en-US" b="1" dirty="0">
                <a:latin typeface="Courier New" pitchFamily="1" charset="0"/>
              </a:rPr>
              <a:t>.*;</a:t>
            </a:r>
          </a:p>
          <a:p>
            <a:pPr>
              <a:lnSpc>
                <a:spcPct val="90000"/>
              </a:lnSpc>
            </a:pPr>
            <a:endParaRPr lang="en-US" b="1" dirty="0">
              <a:latin typeface="Courier New" pitchFamily="1" charset="0"/>
            </a:endParaRPr>
          </a:p>
          <a:p>
            <a:pPr>
              <a:lnSpc>
                <a:spcPct val="90000"/>
              </a:lnSpc>
            </a:pPr>
            <a:r>
              <a:rPr lang="en-US" b="1" dirty="0">
                <a:latin typeface="Courier New" pitchFamily="1" charset="0"/>
              </a:rPr>
              <a:t>public</a:t>
            </a:r>
            <a:r>
              <a:rPr lang="en-US" b="1" dirty="0" smtClean="0">
                <a:latin typeface="Courier New" pitchFamily="1" charset="0"/>
              </a:rPr>
              <a:t> public class </a:t>
            </a:r>
            <a:r>
              <a:rPr lang="en-US" b="1" dirty="0" err="1" smtClean="0">
                <a:latin typeface="Courier New" pitchFamily="1" charset="0"/>
              </a:rPr>
              <a:t>KarelCare</a:t>
            </a:r>
            <a:r>
              <a:rPr lang="en-US" b="1" dirty="0" smtClean="0">
                <a:latin typeface="Courier New" pitchFamily="1" charset="0"/>
              </a:rPr>
              <a:t> extends </a:t>
            </a:r>
            <a:r>
              <a:rPr lang="en-US" b="1" dirty="0" err="1" smtClean="0">
                <a:latin typeface="Courier New" pitchFamily="1" charset="0"/>
              </a:rPr>
              <a:t>SuperKarel</a:t>
            </a:r>
            <a:r>
              <a:rPr lang="en-US" b="1" dirty="0" smtClean="0">
                <a:latin typeface="Courier New" pitchFamily="1" charset="0"/>
              </a:rPr>
              <a:t> {</a:t>
            </a:r>
          </a:p>
          <a:p>
            <a:pPr>
              <a:lnSpc>
                <a:spcPct val="90000"/>
              </a:lnSpc>
            </a:pPr>
            <a:endParaRPr lang="en-US" b="1" dirty="0" smtClean="0">
              <a:latin typeface="Courier New" pitchFamily="1" charset="0"/>
            </a:endParaRPr>
          </a:p>
          <a:p>
            <a:pPr>
              <a:lnSpc>
                <a:spcPct val="90000"/>
              </a:lnSpc>
            </a:pPr>
            <a:r>
              <a:rPr lang="en-US" b="1" dirty="0" smtClean="0">
                <a:latin typeface="Courier New" pitchFamily="1" charset="0"/>
              </a:rPr>
              <a:t>   public void run() {</a:t>
            </a:r>
          </a:p>
          <a:p>
            <a:pPr>
              <a:lnSpc>
                <a:spcPct val="90000"/>
              </a:lnSpc>
            </a:pPr>
            <a:r>
              <a:rPr lang="en-US" b="1" dirty="0" smtClean="0">
                <a:latin typeface="Courier New" pitchFamily="1" charset="0"/>
              </a:rPr>
              <a:t>      while (</a:t>
            </a:r>
            <a:r>
              <a:rPr lang="en-US" b="1" dirty="0" err="1" smtClean="0">
                <a:latin typeface="Courier New" pitchFamily="1" charset="0"/>
              </a:rPr>
              <a:t>frontIsClear</a:t>
            </a:r>
            <a:r>
              <a:rPr lang="en-US" b="1" dirty="0" smtClean="0">
                <a:latin typeface="Courier New" pitchFamily="1" charset="0"/>
              </a:rPr>
              <a:t>()) {</a:t>
            </a:r>
          </a:p>
          <a:p>
            <a:pPr>
              <a:lnSpc>
                <a:spcPct val="90000"/>
              </a:lnSpc>
            </a:pPr>
            <a:r>
              <a:rPr lang="en-US" b="1" dirty="0" smtClean="0">
                <a:latin typeface="Courier New" pitchFamily="1" charset="0"/>
              </a:rPr>
              <a:t>         if (</a:t>
            </a:r>
            <a:r>
              <a:rPr lang="en-US" b="1" dirty="0" err="1" smtClean="0">
                <a:latin typeface="Courier New" pitchFamily="1" charset="0"/>
              </a:rPr>
              <a:t>beepersPresent</a:t>
            </a:r>
            <a:r>
              <a:rPr lang="en-US" b="1" dirty="0" smtClean="0">
                <a:latin typeface="Courier New" pitchFamily="1" charset="0"/>
              </a:rPr>
              <a:t>()) {</a:t>
            </a:r>
          </a:p>
          <a:p>
            <a:pPr>
              <a:lnSpc>
                <a:spcPct val="90000"/>
              </a:lnSpc>
            </a:pPr>
            <a:r>
              <a:rPr lang="en-US" b="1" dirty="0" smtClean="0">
                <a:latin typeface="Courier New" pitchFamily="1" charset="0"/>
              </a:rPr>
              <a:t>            </a:t>
            </a:r>
            <a:r>
              <a:rPr lang="en-US" b="1" dirty="0" err="1" smtClean="0">
                <a:latin typeface="Courier New" pitchFamily="1" charset="0"/>
              </a:rPr>
              <a:t>checkTemperature</a:t>
            </a:r>
            <a:r>
              <a:rPr lang="en-US" b="1" dirty="0" smtClean="0">
                <a:latin typeface="Courier New" pitchFamily="1" charset="0"/>
              </a:rPr>
              <a:t>();</a:t>
            </a:r>
          </a:p>
          <a:p>
            <a:pPr>
              <a:lnSpc>
                <a:spcPct val="90000"/>
              </a:lnSpc>
            </a:pPr>
            <a:r>
              <a:rPr lang="en-US" b="1" dirty="0" smtClean="0">
                <a:latin typeface="Courier New" pitchFamily="1" charset="0"/>
              </a:rPr>
              <a:t>         }</a:t>
            </a:r>
          </a:p>
          <a:p>
            <a:pPr>
              <a:lnSpc>
                <a:spcPct val="90000"/>
              </a:lnSpc>
            </a:pPr>
            <a:r>
              <a:rPr lang="en-US" b="1" dirty="0" smtClean="0">
                <a:latin typeface="Courier New" pitchFamily="1" charset="0"/>
              </a:rPr>
              <a:t>         move();</a:t>
            </a:r>
          </a:p>
          <a:p>
            <a:pPr>
              <a:lnSpc>
                <a:spcPct val="90000"/>
              </a:lnSpc>
            </a:pPr>
            <a:r>
              <a:rPr lang="en-US" b="1" dirty="0" smtClean="0">
                <a:latin typeface="Courier New" pitchFamily="1" charset="0"/>
              </a:rPr>
              <a:t>      }</a:t>
            </a:r>
          </a:p>
          <a:p>
            <a:pPr>
              <a:lnSpc>
                <a:spcPct val="90000"/>
              </a:lnSpc>
            </a:pPr>
            <a:r>
              <a:rPr lang="en-US" b="1" dirty="0" smtClean="0">
                <a:latin typeface="Courier New" pitchFamily="1" charset="0"/>
              </a:rPr>
              <a:t>      if (</a:t>
            </a:r>
            <a:r>
              <a:rPr lang="en-US" b="1" dirty="0" err="1" smtClean="0">
                <a:latin typeface="Courier New" pitchFamily="1" charset="0"/>
              </a:rPr>
              <a:t>beepersPresent</a:t>
            </a:r>
            <a:r>
              <a:rPr lang="en-US" b="1" dirty="0" smtClean="0">
                <a:latin typeface="Courier New" pitchFamily="1" charset="0"/>
              </a:rPr>
              <a:t>()) {</a:t>
            </a:r>
          </a:p>
          <a:p>
            <a:pPr>
              <a:lnSpc>
                <a:spcPct val="90000"/>
              </a:lnSpc>
            </a:pPr>
            <a:r>
              <a:rPr lang="en-US" b="1" dirty="0" smtClean="0">
                <a:latin typeface="Courier New" pitchFamily="1" charset="0"/>
              </a:rPr>
              <a:t>         </a:t>
            </a:r>
            <a:r>
              <a:rPr lang="en-US" b="1" dirty="0" err="1" smtClean="0">
                <a:latin typeface="Courier New" pitchFamily="1" charset="0"/>
              </a:rPr>
              <a:t>checkTemperature</a:t>
            </a:r>
            <a:r>
              <a:rPr lang="en-US" b="1" dirty="0" smtClean="0">
                <a:latin typeface="Courier New" pitchFamily="1" charset="0"/>
              </a:rPr>
              <a:t>();</a:t>
            </a:r>
          </a:p>
          <a:p>
            <a:pPr>
              <a:lnSpc>
                <a:spcPct val="90000"/>
              </a:lnSpc>
            </a:pPr>
            <a:r>
              <a:rPr lang="en-US" b="1" dirty="0" smtClean="0">
                <a:latin typeface="Courier New" pitchFamily="1" charset="0"/>
              </a:rPr>
              <a:t>      }</a:t>
            </a:r>
          </a:p>
          <a:p>
            <a:pPr>
              <a:lnSpc>
                <a:spcPct val="90000"/>
              </a:lnSpc>
            </a:pPr>
            <a:r>
              <a:rPr lang="en-US" b="1" dirty="0" smtClean="0">
                <a:latin typeface="Courier New" pitchFamily="1" charset="0"/>
              </a:rPr>
              <a:t>   }</a:t>
            </a:r>
            <a:endParaRPr lang="en-US" b="1" dirty="0">
              <a:latin typeface="Courier New" pitchFamily="1" charset="0"/>
            </a:endParaRPr>
          </a:p>
        </p:txBody>
      </p:sp>
      <p:sp>
        <p:nvSpPr>
          <p:cNvPr id="130052"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30053"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30054" name="Rectangle 6"/>
          <p:cNvSpPr>
            <a:spLocks noGrp="1" noChangeArrowheads="1"/>
          </p:cNvSpPr>
          <p:nvPr>
            <p:ph type="title"/>
          </p:nvPr>
        </p:nvSpPr>
        <p:spPr>
          <a:xfrm>
            <a:off x="0" y="76200"/>
            <a:ext cx="9144000" cy="1143000"/>
          </a:xfrm>
          <a:noFill/>
          <a:ln/>
        </p:spPr>
        <p:txBody>
          <a:bodyPr/>
          <a:lstStyle/>
          <a:p>
            <a:r>
              <a:rPr lang="en-US" sz="4000" dirty="0" err="1" smtClean="0">
                <a:solidFill>
                  <a:srgbClr val="FF0000"/>
                </a:solidFill>
              </a:rPr>
              <a:t>KarelCare</a:t>
            </a:r>
            <a:endParaRPr lang="en-US" dirty="0">
              <a:solidFill>
                <a:srgbClr val="FF0000"/>
              </a:solidFill>
            </a:endParaRPr>
          </a:p>
        </p:txBody>
      </p:sp>
      <p:sp>
        <p:nvSpPr>
          <p:cNvPr id="130055"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30056" name="Text Box 8"/>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2</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32099" name="Text Box 3"/>
          <p:cNvSpPr txBox="1">
            <a:spLocks noChangeArrowheads="1"/>
          </p:cNvSpPr>
          <p:nvPr/>
        </p:nvSpPr>
        <p:spPr bwMode="auto">
          <a:xfrm>
            <a:off x="398463" y="1295400"/>
            <a:ext cx="8351837" cy="4702175"/>
          </a:xfrm>
          <a:prstGeom prst="rect">
            <a:avLst/>
          </a:prstGeom>
          <a:noFill/>
          <a:ln w="9525">
            <a:noFill/>
            <a:miter lim="800000"/>
            <a:headEnd/>
            <a:tailEnd/>
          </a:ln>
          <a:effectLst/>
        </p:spPr>
        <p:txBody>
          <a:bodyPr>
            <a:prstTxWarp prst="textNoShape">
              <a:avLst/>
            </a:prstTxWarp>
            <a:spAutoFit/>
          </a:bodyPr>
          <a:lstStyle/>
          <a:p>
            <a:pPr>
              <a:lnSpc>
                <a:spcPct val="90000"/>
              </a:lnSpc>
            </a:pPr>
            <a:r>
              <a:rPr lang="en-US" b="1" dirty="0" smtClean="0">
                <a:solidFill>
                  <a:srgbClr val="0000FF"/>
                </a:solidFill>
                <a:latin typeface="Courier New" pitchFamily="1" charset="0"/>
              </a:rPr>
              <a:t>/*</a:t>
            </a:r>
          </a:p>
          <a:p>
            <a:pPr>
              <a:lnSpc>
                <a:spcPct val="90000"/>
              </a:lnSpc>
            </a:pPr>
            <a:r>
              <a:rPr lang="en-US" b="1" dirty="0" smtClean="0">
                <a:solidFill>
                  <a:srgbClr val="0000FF"/>
                </a:solidFill>
                <a:latin typeface="Courier New" pitchFamily="1" charset="0"/>
              </a:rPr>
              <a:t> * File: </a:t>
            </a:r>
            <a:r>
              <a:rPr lang="en-US" b="1" dirty="0" err="1" smtClean="0">
                <a:solidFill>
                  <a:srgbClr val="0000FF"/>
                </a:solidFill>
                <a:latin typeface="Courier New" pitchFamily="1" charset="0"/>
              </a:rPr>
              <a:t>KarelCare</a:t>
            </a:r>
            <a:endParaRPr lang="en-US" b="1" dirty="0" smtClean="0">
              <a:solidFill>
                <a:srgbClr val="0000FF"/>
              </a:solidFill>
              <a:latin typeface="Courier New" pitchFamily="1" charset="0"/>
            </a:endParaRPr>
          </a:p>
          <a:p>
            <a:pPr>
              <a:lnSpc>
                <a:spcPct val="90000"/>
              </a:lnSpc>
            </a:pPr>
            <a:r>
              <a:rPr lang="en-US" b="1" dirty="0" smtClean="0">
                <a:solidFill>
                  <a:srgbClr val="0000FF"/>
                </a:solidFill>
                <a:latin typeface="Courier New" pitchFamily="1" charset="0"/>
              </a:rPr>
              <a:t> * ---------------</a:t>
            </a:r>
          </a:p>
          <a:p>
            <a:pPr>
              <a:lnSpc>
                <a:spcPct val="90000"/>
              </a:lnSpc>
            </a:pPr>
            <a:r>
              <a:rPr lang="en-US" b="1" dirty="0" smtClean="0">
                <a:solidFill>
                  <a:srgbClr val="0000FF"/>
                </a:solidFill>
                <a:latin typeface="Courier New" pitchFamily="1" charset="0"/>
              </a:rPr>
              <a:t> * </a:t>
            </a:r>
            <a:r>
              <a:rPr lang="en-US" b="1" dirty="0" err="1" smtClean="0">
                <a:solidFill>
                  <a:srgbClr val="0000FF"/>
                </a:solidFill>
                <a:latin typeface="Courier New" pitchFamily="1" charset="0"/>
              </a:rPr>
              <a:t>Karel</a:t>
            </a:r>
            <a:r>
              <a:rPr lang="en-US" b="1" dirty="0" smtClean="0">
                <a:solidFill>
                  <a:srgbClr val="0000FF"/>
                </a:solidFill>
                <a:latin typeface="Courier New" pitchFamily="1" charset="0"/>
              </a:rPr>
              <a:t> looks through the hospital ward for patients with</a:t>
            </a:r>
          </a:p>
          <a:p>
            <a:pPr>
              <a:lnSpc>
                <a:spcPct val="90000"/>
              </a:lnSpc>
            </a:pPr>
            <a:r>
              <a:rPr lang="en-US" b="1" dirty="0" smtClean="0">
                <a:solidFill>
                  <a:srgbClr val="0000FF"/>
                </a:solidFill>
                <a:latin typeface="Courier New" pitchFamily="1" charset="0"/>
              </a:rPr>
              <a:t> * temperatures over 100 and paints the square under the</a:t>
            </a:r>
          </a:p>
          <a:p>
            <a:pPr>
              <a:lnSpc>
                <a:spcPct val="90000"/>
              </a:lnSpc>
            </a:pPr>
            <a:r>
              <a:rPr lang="en-US" b="1" dirty="0" smtClean="0">
                <a:solidFill>
                  <a:srgbClr val="0000FF"/>
                </a:solidFill>
                <a:latin typeface="Courier New" pitchFamily="1" charset="0"/>
              </a:rPr>
              <a:t> * temperature red so that doctors can treat the patient.</a:t>
            </a:r>
          </a:p>
          <a:p>
            <a:pPr>
              <a:lnSpc>
                <a:spcPct val="90000"/>
              </a:lnSpc>
            </a:pPr>
            <a:r>
              <a:rPr lang="en-US" b="1" dirty="0" smtClean="0">
                <a:solidFill>
                  <a:srgbClr val="0000FF"/>
                </a:solidFill>
                <a:latin typeface="Courier New" pitchFamily="1" charset="0"/>
              </a:rPr>
              <a:t> */</a:t>
            </a:r>
          </a:p>
          <a:p>
            <a:pPr>
              <a:lnSpc>
                <a:spcPct val="90000"/>
              </a:lnSpc>
            </a:pPr>
            <a:endParaRPr lang="en-US" b="1" dirty="0" smtClean="0">
              <a:latin typeface="Courier New" pitchFamily="1" charset="0"/>
            </a:endParaRPr>
          </a:p>
          <a:p>
            <a:pPr>
              <a:lnSpc>
                <a:spcPct val="90000"/>
              </a:lnSpc>
            </a:pPr>
            <a:r>
              <a:rPr lang="en-US" b="1" dirty="0" smtClean="0">
                <a:latin typeface="Courier New" pitchFamily="1" charset="0"/>
              </a:rPr>
              <a:t>import </a:t>
            </a:r>
            <a:r>
              <a:rPr lang="en-US" b="1" dirty="0" err="1" smtClean="0">
                <a:latin typeface="Courier New" pitchFamily="1" charset="0"/>
              </a:rPr>
              <a:t>stanford.karel</a:t>
            </a:r>
            <a:r>
              <a:rPr lang="en-US" b="1" dirty="0" smtClean="0">
                <a:latin typeface="Courier New" pitchFamily="1" charset="0"/>
              </a:rPr>
              <a:t>.*;</a:t>
            </a:r>
          </a:p>
          <a:p>
            <a:pPr>
              <a:lnSpc>
                <a:spcPct val="90000"/>
              </a:lnSpc>
            </a:pPr>
            <a:endParaRPr lang="en-US" b="1" dirty="0" smtClean="0">
              <a:latin typeface="Courier New" pitchFamily="1" charset="0"/>
            </a:endParaRPr>
          </a:p>
          <a:p>
            <a:pPr>
              <a:lnSpc>
                <a:spcPct val="90000"/>
              </a:lnSpc>
            </a:pPr>
            <a:r>
              <a:rPr lang="en-US" b="1" dirty="0" smtClean="0">
                <a:latin typeface="Courier New" pitchFamily="1" charset="0"/>
              </a:rPr>
              <a:t>public public class </a:t>
            </a:r>
            <a:r>
              <a:rPr lang="en-US" b="1" dirty="0" err="1" smtClean="0">
                <a:latin typeface="Courier New" pitchFamily="1" charset="0"/>
              </a:rPr>
              <a:t>KarelCare</a:t>
            </a:r>
            <a:r>
              <a:rPr lang="en-US" b="1" dirty="0" smtClean="0">
                <a:latin typeface="Courier New" pitchFamily="1" charset="0"/>
              </a:rPr>
              <a:t> extends </a:t>
            </a:r>
            <a:r>
              <a:rPr lang="en-US" b="1" dirty="0" err="1" smtClean="0">
                <a:latin typeface="Courier New" pitchFamily="1" charset="0"/>
              </a:rPr>
              <a:t>SuperKarel</a:t>
            </a:r>
            <a:r>
              <a:rPr lang="en-US" b="1" dirty="0" smtClean="0">
                <a:latin typeface="Courier New" pitchFamily="1" charset="0"/>
              </a:rPr>
              <a:t> {</a:t>
            </a:r>
          </a:p>
          <a:p>
            <a:pPr>
              <a:lnSpc>
                <a:spcPct val="90000"/>
              </a:lnSpc>
            </a:pPr>
            <a:endParaRPr lang="en-US" b="1" dirty="0" smtClean="0">
              <a:latin typeface="Courier New" pitchFamily="1" charset="0"/>
            </a:endParaRPr>
          </a:p>
          <a:p>
            <a:pPr>
              <a:lnSpc>
                <a:spcPct val="90000"/>
              </a:lnSpc>
            </a:pPr>
            <a:r>
              <a:rPr lang="en-US" b="1" dirty="0" smtClean="0">
                <a:latin typeface="Courier New" pitchFamily="1" charset="0"/>
              </a:rPr>
              <a:t>   public void run() {</a:t>
            </a:r>
          </a:p>
          <a:p>
            <a:pPr>
              <a:lnSpc>
                <a:spcPct val="90000"/>
              </a:lnSpc>
            </a:pPr>
            <a:r>
              <a:rPr lang="en-US" b="1" dirty="0" smtClean="0">
                <a:latin typeface="Courier New" pitchFamily="1" charset="0"/>
              </a:rPr>
              <a:t>      while (</a:t>
            </a:r>
            <a:r>
              <a:rPr lang="en-US" b="1" dirty="0" err="1" smtClean="0">
                <a:latin typeface="Courier New" pitchFamily="1" charset="0"/>
              </a:rPr>
              <a:t>frontIsClear</a:t>
            </a:r>
            <a:r>
              <a:rPr lang="en-US" b="1" dirty="0" smtClean="0">
                <a:latin typeface="Courier New" pitchFamily="1" charset="0"/>
              </a:rPr>
              <a:t>()) {</a:t>
            </a:r>
          </a:p>
          <a:p>
            <a:pPr>
              <a:lnSpc>
                <a:spcPct val="90000"/>
              </a:lnSpc>
            </a:pPr>
            <a:r>
              <a:rPr lang="en-US" b="1" dirty="0" smtClean="0">
                <a:latin typeface="Courier New" pitchFamily="1" charset="0"/>
              </a:rPr>
              <a:t>         if (</a:t>
            </a:r>
            <a:r>
              <a:rPr lang="en-US" b="1" dirty="0" err="1" smtClean="0">
                <a:latin typeface="Courier New" pitchFamily="1" charset="0"/>
              </a:rPr>
              <a:t>beepersPresent</a:t>
            </a:r>
            <a:r>
              <a:rPr lang="en-US" b="1" dirty="0" smtClean="0">
                <a:latin typeface="Courier New" pitchFamily="1" charset="0"/>
              </a:rPr>
              <a:t>()) {</a:t>
            </a:r>
          </a:p>
          <a:p>
            <a:pPr>
              <a:lnSpc>
                <a:spcPct val="90000"/>
              </a:lnSpc>
            </a:pPr>
            <a:r>
              <a:rPr lang="en-US" b="1" dirty="0" smtClean="0">
                <a:latin typeface="Courier New" pitchFamily="1" charset="0"/>
              </a:rPr>
              <a:t>            </a:t>
            </a:r>
            <a:r>
              <a:rPr lang="en-US" b="1" dirty="0" err="1" smtClean="0">
                <a:latin typeface="Courier New" pitchFamily="1" charset="0"/>
              </a:rPr>
              <a:t>checkTemperature</a:t>
            </a:r>
            <a:r>
              <a:rPr lang="en-US" b="1" dirty="0" smtClean="0">
                <a:latin typeface="Courier New" pitchFamily="1" charset="0"/>
              </a:rPr>
              <a:t>();</a:t>
            </a:r>
          </a:p>
          <a:p>
            <a:pPr>
              <a:lnSpc>
                <a:spcPct val="90000"/>
              </a:lnSpc>
            </a:pPr>
            <a:r>
              <a:rPr lang="en-US" b="1" dirty="0" smtClean="0">
                <a:latin typeface="Courier New" pitchFamily="1" charset="0"/>
              </a:rPr>
              <a:t>         }</a:t>
            </a:r>
          </a:p>
          <a:p>
            <a:pPr>
              <a:lnSpc>
                <a:spcPct val="90000"/>
              </a:lnSpc>
            </a:pPr>
            <a:r>
              <a:rPr lang="en-US" b="1" dirty="0" smtClean="0">
                <a:latin typeface="Courier New" pitchFamily="1" charset="0"/>
              </a:rPr>
              <a:t>         move();</a:t>
            </a:r>
          </a:p>
          <a:p>
            <a:pPr>
              <a:lnSpc>
                <a:spcPct val="90000"/>
              </a:lnSpc>
            </a:pPr>
            <a:r>
              <a:rPr lang="en-US" b="1" dirty="0" smtClean="0">
                <a:latin typeface="Courier New" pitchFamily="1" charset="0"/>
              </a:rPr>
              <a:t>      }</a:t>
            </a:r>
          </a:p>
          <a:p>
            <a:pPr>
              <a:lnSpc>
                <a:spcPct val="90000"/>
              </a:lnSpc>
            </a:pPr>
            <a:r>
              <a:rPr lang="en-US" b="1" dirty="0" smtClean="0">
                <a:latin typeface="Courier New" pitchFamily="1" charset="0"/>
              </a:rPr>
              <a:t>      if (</a:t>
            </a:r>
            <a:r>
              <a:rPr lang="en-US" b="1" dirty="0" err="1" smtClean="0">
                <a:latin typeface="Courier New" pitchFamily="1" charset="0"/>
              </a:rPr>
              <a:t>beepersPresent</a:t>
            </a:r>
            <a:r>
              <a:rPr lang="en-US" b="1" dirty="0" smtClean="0">
                <a:latin typeface="Courier New" pitchFamily="1" charset="0"/>
              </a:rPr>
              <a:t>()) {</a:t>
            </a:r>
          </a:p>
          <a:p>
            <a:pPr>
              <a:lnSpc>
                <a:spcPct val="90000"/>
              </a:lnSpc>
            </a:pPr>
            <a:r>
              <a:rPr lang="en-US" b="1" dirty="0" smtClean="0">
                <a:latin typeface="Courier New" pitchFamily="1" charset="0"/>
              </a:rPr>
              <a:t>         </a:t>
            </a:r>
            <a:r>
              <a:rPr lang="en-US" b="1" dirty="0" err="1" smtClean="0">
                <a:latin typeface="Courier New" pitchFamily="1" charset="0"/>
              </a:rPr>
              <a:t>checkTemperature</a:t>
            </a:r>
            <a:r>
              <a:rPr lang="en-US" b="1" dirty="0" smtClean="0">
                <a:latin typeface="Courier New" pitchFamily="1" charset="0"/>
              </a:rPr>
              <a:t>();</a:t>
            </a:r>
          </a:p>
          <a:p>
            <a:pPr>
              <a:lnSpc>
                <a:spcPct val="90000"/>
              </a:lnSpc>
            </a:pPr>
            <a:r>
              <a:rPr lang="en-US" b="1" dirty="0" smtClean="0">
                <a:latin typeface="Courier New" pitchFamily="1" charset="0"/>
              </a:rPr>
              <a:t>      }</a:t>
            </a:r>
          </a:p>
          <a:p>
            <a:pPr>
              <a:lnSpc>
                <a:spcPct val="90000"/>
              </a:lnSpc>
            </a:pPr>
            <a:r>
              <a:rPr lang="en-US" b="1" dirty="0" smtClean="0">
                <a:latin typeface="Courier New" pitchFamily="1" charset="0"/>
              </a:rPr>
              <a:t>   }</a:t>
            </a:r>
            <a:endParaRPr lang="en-US" b="1" dirty="0">
              <a:latin typeface="Courier New" pitchFamily="1" charset="0"/>
            </a:endParaRPr>
          </a:p>
        </p:txBody>
      </p:sp>
      <p:grpSp>
        <p:nvGrpSpPr>
          <p:cNvPr id="132100" name="Group 4"/>
          <p:cNvGrpSpPr>
            <a:grpSpLocks/>
          </p:cNvGrpSpPr>
          <p:nvPr/>
        </p:nvGrpSpPr>
        <p:grpSpPr bwMode="auto">
          <a:xfrm>
            <a:off x="381000" y="1143000"/>
            <a:ext cx="8382000" cy="5257800"/>
            <a:chOff x="240" y="720"/>
            <a:chExt cx="5280" cy="3312"/>
          </a:xfrm>
        </p:grpSpPr>
        <p:sp>
          <p:nvSpPr>
            <p:cNvPr id="132101"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32102" name="Text Box 6"/>
            <p:cNvSpPr txBox="1">
              <a:spLocks noChangeArrowheads="1"/>
            </p:cNvSpPr>
            <p:nvPr/>
          </p:nvSpPr>
          <p:spPr bwMode="auto">
            <a:xfrm>
              <a:off x="251" y="752"/>
              <a:ext cx="5261" cy="2137"/>
            </a:xfrm>
            <a:prstGeom prst="rect">
              <a:avLst/>
            </a:prstGeom>
            <a:noFill/>
            <a:ln w="9525">
              <a:noFill/>
              <a:miter lim="800000"/>
              <a:headEnd/>
              <a:tailEnd/>
            </a:ln>
            <a:effectLst/>
          </p:spPr>
          <p:txBody>
            <a:bodyPr>
              <a:prstTxWarp prst="textNoShape">
                <a:avLst/>
              </a:prstTxWarp>
              <a:spAutoFit/>
            </a:bodyPr>
            <a:lstStyle/>
            <a:p>
              <a:pPr>
                <a:lnSpc>
                  <a:spcPct val="90000"/>
                </a:lnSpc>
              </a:pPr>
              <a:r>
                <a:rPr lang="en-US" b="1" dirty="0" smtClean="0">
                  <a:solidFill>
                    <a:srgbClr val="0000FF"/>
                  </a:solidFill>
                  <a:latin typeface="Courier New" pitchFamily="1" charset="0"/>
                </a:rPr>
                <a:t>/* Flags temperatures greater than 100 */</a:t>
              </a:r>
            </a:p>
            <a:p>
              <a:pPr>
                <a:lnSpc>
                  <a:spcPct val="90000"/>
                </a:lnSpc>
              </a:pPr>
              <a:endParaRPr lang="en-US" b="1" dirty="0" smtClean="0">
                <a:solidFill>
                  <a:srgbClr val="0000FF"/>
                </a:solidFill>
                <a:latin typeface="Courier New" pitchFamily="1" charset="0"/>
              </a:endParaRPr>
            </a:p>
            <a:p>
              <a:pPr>
                <a:lnSpc>
                  <a:spcPct val="90000"/>
                </a:lnSpc>
              </a:pPr>
              <a:r>
                <a:rPr lang="en-US" b="1" dirty="0" smtClean="0">
                  <a:solidFill>
                    <a:srgbClr val="000000"/>
                  </a:solidFill>
                  <a:latin typeface="Courier New" pitchFamily="1" charset="0"/>
                </a:rPr>
                <a:t>   private void </a:t>
              </a:r>
              <a:r>
                <a:rPr lang="en-US" b="1" dirty="0" err="1" smtClean="0">
                  <a:solidFill>
                    <a:srgbClr val="000000"/>
                  </a:solidFill>
                  <a:latin typeface="Courier New" pitchFamily="1" charset="0"/>
                </a:rPr>
                <a:t>checkTemperature</a:t>
              </a: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for (</a:t>
              </a:r>
              <a:r>
                <a:rPr lang="en-US" b="1" dirty="0" err="1" smtClean="0">
                  <a:solidFill>
                    <a:srgbClr val="000000"/>
                  </a:solidFill>
                  <a:latin typeface="Courier New" pitchFamily="1" charset="0"/>
                </a:rPr>
                <a:t>int</a:t>
              </a:r>
              <a:r>
                <a:rPr lang="en-US" b="1" dirty="0" smtClean="0">
                  <a:solidFill>
                    <a:srgbClr val="000000"/>
                  </a:solidFill>
                  <a:latin typeface="Courier New" pitchFamily="1" charset="0"/>
                </a:rPr>
                <a:t> </a:t>
              </a:r>
              <a:r>
                <a:rPr lang="en-US" b="1" dirty="0" err="1" smtClean="0">
                  <a:solidFill>
                    <a:srgbClr val="000000"/>
                  </a:solidFill>
                  <a:latin typeface="Courier New" pitchFamily="1" charset="0"/>
                </a:rPr>
                <a:t>i</a:t>
              </a:r>
              <a:r>
                <a:rPr lang="en-US" b="1" dirty="0" smtClean="0">
                  <a:solidFill>
                    <a:srgbClr val="000000"/>
                  </a:solidFill>
                  <a:latin typeface="Courier New" pitchFamily="1" charset="0"/>
                </a:rPr>
                <a:t> = 0; </a:t>
              </a:r>
              <a:r>
                <a:rPr lang="en-US" b="1" dirty="0" err="1" smtClean="0">
                  <a:solidFill>
                    <a:srgbClr val="000000"/>
                  </a:solidFill>
                  <a:latin typeface="Courier New" pitchFamily="1" charset="0"/>
                </a:rPr>
                <a:t>i</a:t>
              </a:r>
              <a:r>
                <a:rPr lang="en-US" b="1" dirty="0" smtClean="0">
                  <a:solidFill>
                    <a:srgbClr val="000000"/>
                  </a:solidFill>
                  <a:latin typeface="Courier New" pitchFamily="1" charset="0"/>
                </a:rPr>
                <a:t> &lt; 100; </a:t>
              </a:r>
              <a:r>
                <a:rPr lang="en-US" b="1" dirty="0" err="1" smtClean="0">
                  <a:solidFill>
                    <a:srgbClr val="000000"/>
                  </a:solidFill>
                  <a:latin typeface="Courier New" pitchFamily="1" charset="0"/>
                </a:rPr>
                <a:t>i</a:t>
              </a: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if (</a:t>
              </a:r>
              <a:r>
                <a:rPr lang="en-US" b="1" dirty="0" err="1" smtClean="0">
                  <a:solidFill>
                    <a:srgbClr val="000000"/>
                  </a:solidFill>
                  <a:latin typeface="Courier New" pitchFamily="1" charset="0"/>
                </a:rPr>
                <a:t>beepersPresent</a:t>
              </a: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a:t>
              </a:r>
              <a:r>
                <a:rPr lang="en-US" b="1" dirty="0" err="1" smtClean="0">
                  <a:solidFill>
                    <a:srgbClr val="000000"/>
                  </a:solidFill>
                  <a:latin typeface="Courier New" pitchFamily="1" charset="0"/>
                </a:rPr>
                <a:t>pickBeeper</a:t>
              </a:r>
              <a:r>
                <a:rPr lang="en-US" b="1" dirty="0" smtClean="0">
                  <a:solidFill>
                    <a:srgbClr val="000000"/>
                  </a:solidFill>
                  <a:latin typeface="Courier New" pitchFamily="1" charset="0"/>
                </a:rPr>
                <a:t>();</a:t>
              </a:r>
            </a:p>
            <a:p>
              <a:pPr>
                <a:lnSpc>
                  <a:spcPct val="90000"/>
                </a:lnSpc>
              </a:pP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if (</a:t>
              </a:r>
              <a:r>
                <a:rPr lang="en-US" b="1" dirty="0" err="1" smtClean="0">
                  <a:solidFill>
                    <a:srgbClr val="000000"/>
                  </a:solidFill>
                  <a:latin typeface="Courier New" pitchFamily="1" charset="0"/>
                </a:rPr>
                <a:t>beepersPresent</a:t>
              </a: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a:t>
              </a:r>
              <a:r>
                <a:rPr lang="en-US" b="1" dirty="0" err="1" smtClean="0">
                  <a:solidFill>
                    <a:srgbClr val="000000"/>
                  </a:solidFill>
                  <a:latin typeface="Courier New" pitchFamily="1" charset="0"/>
                </a:rPr>
                <a:t>paintCorner(RED</a:t>
              </a:r>
              <a:r>
                <a:rPr lang="en-US" b="1" dirty="0" smtClean="0">
                  <a:solidFill>
                    <a:srgbClr val="000000"/>
                  </a:solidFill>
                  <a:latin typeface="Courier New" pitchFamily="1" charset="0"/>
                </a:rPr>
                <a:t>);</a:t>
              </a:r>
            </a:p>
            <a:p>
              <a:pPr>
                <a:lnSpc>
                  <a:spcPct val="90000"/>
                </a:lnSpc>
              </a:pP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while (</a:t>
              </a:r>
              <a:r>
                <a:rPr lang="en-US" b="1" dirty="0" err="1" smtClean="0">
                  <a:solidFill>
                    <a:srgbClr val="000000"/>
                  </a:solidFill>
                  <a:latin typeface="Courier New" pitchFamily="1" charset="0"/>
                </a:rPr>
                <a:t>beepersInBag</a:t>
              </a: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a:t>
              </a:r>
              <a:r>
                <a:rPr lang="en-US" b="1" dirty="0" err="1" smtClean="0">
                  <a:solidFill>
                    <a:srgbClr val="000000"/>
                  </a:solidFill>
                  <a:latin typeface="Courier New" pitchFamily="1" charset="0"/>
                </a:rPr>
                <a:t>putBeeper</a:t>
              </a:r>
              <a:r>
                <a:rPr lang="en-US" b="1" dirty="0" smtClean="0">
                  <a:solidFill>
                    <a:srgbClr val="000000"/>
                  </a:solidFill>
                  <a:latin typeface="Courier New" pitchFamily="1" charset="0"/>
                </a:rPr>
                <a:t>();</a:t>
              </a:r>
            </a:p>
            <a:p>
              <a:pPr>
                <a:lnSpc>
                  <a:spcPct val="90000"/>
                </a:lnSpc>
              </a:pPr>
              <a:r>
                <a:rPr lang="en-US" b="1" dirty="0" smtClean="0">
                  <a:solidFill>
                    <a:srgbClr val="000000"/>
                  </a:solidFill>
                  <a:latin typeface="Courier New" pitchFamily="1" charset="0"/>
                </a:rPr>
                <a:t>      }</a:t>
              </a:r>
            </a:p>
            <a:p>
              <a:pPr>
                <a:lnSpc>
                  <a:spcPct val="90000"/>
                </a:lnSpc>
              </a:pPr>
              <a:r>
                <a:rPr lang="en-US" b="1" dirty="0" smtClean="0">
                  <a:solidFill>
                    <a:srgbClr val="000000"/>
                  </a:solidFill>
                  <a:latin typeface="Courier New" pitchFamily="1" charset="0"/>
                </a:rPr>
                <a:t>   }</a:t>
              </a:r>
            </a:p>
            <a:p>
              <a:pPr>
                <a:lnSpc>
                  <a:spcPct val="90000"/>
                </a:lnSpc>
              </a:pPr>
              <a:endParaRPr lang="en-US" b="1" dirty="0" smtClean="0">
                <a:solidFill>
                  <a:srgbClr val="000000"/>
                </a:solidFill>
                <a:latin typeface="Courier New" pitchFamily="1" charset="0"/>
              </a:endParaRPr>
            </a:p>
            <a:p>
              <a:pPr>
                <a:lnSpc>
                  <a:spcPct val="90000"/>
                </a:lnSpc>
              </a:pPr>
              <a:r>
                <a:rPr lang="en-US" b="1" dirty="0" smtClean="0">
                  <a:solidFill>
                    <a:srgbClr val="000000"/>
                  </a:solidFill>
                  <a:latin typeface="Courier New" pitchFamily="1" charset="0"/>
                </a:rPr>
                <a:t>}</a:t>
              </a:r>
              <a:endParaRPr lang="en-US" b="1" dirty="0">
                <a:solidFill>
                  <a:srgbClr val="000000"/>
                </a:solidFill>
                <a:latin typeface="Courier New" pitchFamily="1" charset="0"/>
              </a:endParaRPr>
            </a:p>
          </p:txBody>
        </p:sp>
      </p:grpSp>
      <p:sp>
        <p:nvSpPr>
          <p:cNvPr id="132103"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32104"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32105" name="Rectangle 9"/>
          <p:cNvSpPr>
            <a:spLocks noGrp="1" noChangeArrowheads="1"/>
          </p:cNvSpPr>
          <p:nvPr>
            <p:ph type="title"/>
          </p:nvPr>
        </p:nvSpPr>
        <p:spPr>
          <a:xfrm>
            <a:off x="0" y="76200"/>
            <a:ext cx="9144000" cy="1143000"/>
          </a:xfrm>
          <a:noFill/>
          <a:ln/>
        </p:spPr>
        <p:txBody>
          <a:bodyPr/>
          <a:lstStyle/>
          <a:p>
            <a:r>
              <a:rPr lang="en-US" sz="4000" dirty="0" err="1" smtClean="0">
                <a:solidFill>
                  <a:srgbClr val="FF0000"/>
                </a:solidFill>
              </a:rPr>
              <a:t>KarelCare</a:t>
            </a:r>
            <a:endParaRPr lang="en-US" sz="4000" dirty="0">
              <a:solidFill>
                <a:srgbClr val="FF0000"/>
              </a:solidFill>
            </a:endParaRPr>
          </a:p>
        </p:txBody>
      </p:sp>
      <p:sp>
        <p:nvSpPr>
          <p:cNvPr id="13210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32107"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32099"/>
                                        </p:tgtEl>
                                        <p:attrNameLst>
                                          <p:attrName>ppt_x</p:attrName>
                                        </p:attrNameLst>
                                      </p:cBhvr>
                                      <p:tavLst>
                                        <p:tav tm="0">
                                          <p:val>
                                            <p:strVal val="ppt_x"/>
                                          </p:val>
                                        </p:tav>
                                        <p:tav tm="100000">
                                          <p:val>
                                            <p:strVal val="ppt_x"/>
                                          </p:val>
                                        </p:tav>
                                      </p:tavLst>
                                    </p:anim>
                                    <p:anim calcmode="lin" valueType="num">
                                      <p:cBhvr additive="base">
                                        <p:cTn id="7" dur="1000"/>
                                        <p:tgtEl>
                                          <p:spTgt spid="132099"/>
                                        </p:tgtEl>
                                        <p:attrNameLst>
                                          <p:attrName>ppt_y</p:attrName>
                                        </p:attrNameLst>
                                      </p:cBhvr>
                                      <p:tavLst>
                                        <p:tav tm="0">
                                          <p:val>
                                            <p:strVal val="ppt_y"/>
                                          </p:val>
                                        </p:tav>
                                        <p:tav tm="100000">
                                          <p:val>
                                            <p:strVal val="0-ppt_h/2"/>
                                          </p:val>
                                        </p:tav>
                                      </p:tavLst>
                                    </p:anim>
                                    <p:set>
                                      <p:cBhvr>
                                        <p:cTn id="8" dur="1" fill="hold">
                                          <p:stCondLst>
                                            <p:cond delay="999"/>
                                          </p:stCondLst>
                                        </p:cTn>
                                        <p:tgtEl>
                                          <p:spTgt spid="132099"/>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32100"/>
                                        </p:tgtEl>
                                        <p:attrNameLst>
                                          <p:attrName>style.visibility</p:attrName>
                                        </p:attrNameLst>
                                      </p:cBhvr>
                                      <p:to>
                                        <p:strVal val="visible"/>
                                      </p:to>
                                    </p:set>
                                    <p:anim calcmode="lin" valueType="num">
                                      <p:cBhvr additive="base">
                                        <p:cTn id="11" dur="1000" fill="hold"/>
                                        <p:tgtEl>
                                          <p:spTgt spid="132100"/>
                                        </p:tgtEl>
                                        <p:attrNameLst>
                                          <p:attrName>ppt_x</p:attrName>
                                        </p:attrNameLst>
                                      </p:cBhvr>
                                      <p:tavLst>
                                        <p:tav tm="0">
                                          <p:val>
                                            <p:strVal val="#ppt_x"/>
                                          </p:val>
                                        </p:tav>
                                        <p:tav tm="100000">
                                          <p:val>
                                            <p:strVal val="#ppt_x"/>
                                          </p:val>
                                        </p:tav>
                                      </p:tavLst>
                                    </p:anim>
                                    <p:anim calcmode="lin" valueType="num">
                                      <p:cBhvr additive="base">
                                        <p:cTn id="12" dur="1000" fill="hold"/>
                                        <p:tgtEl>
                                          <p:spTgt spid="132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3190"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Expression Tracing</a:t>
            </a:r>
          </a:p>
        </p:txBody>
      </p:sp>
      <p:sp>
        <p:nvSpPr>
          <p:cNvPr id="93193" name="Text Box 9"/>
          <p:cNvSpPr txBox="1">
            <a:spLocks noChangeArrowheads="1"/>
          </p:cNvSpPr>
          <p:nvPr/>
        </p:nvSpPr>
        <p:spPr bwMode="auto">
          <a:xfrm>
            <a:off x="1219200" y="2124075"/>
            <a:ext cx="3841750" cy="390525"/>
          </a:xfrm>
          <a:prstGeom prst="rect">
            <a:avLst/>
          </a:prstGeom>
          <a:noFill/>
          <a:ln w="9525">
            <a:noFill/>
            <a:miter lim="800000"/>
            <a:headEnd/>
            <a:tailEnd/>
          </a:ln>
          <a:effectLst/>
        </p:spPr>
        <p:txBody>
          <a:bodyPr wrap="none">
            <a:prstTxWarp prst="textNoShape">
              <a:avLst/>
            </a:prstTxWarp>
          </a:bodyPr>
          <a:lstStyle/>
          <a:p>
            <a:pPr algn="ctr" eaLnBrk="1" hangingPunct="1"/>
            <a:r>
              <a:rPr lang="en-US" sz="2200" b="1">
                <a:latin typeface="Courier New" pitchFamily="1" charset="0"/>
              </a:rPr>
              <a:t>5.0  /  4  -  4  /  5 </a:t>
            </a:r>
          </a:p>
        </p:txBody>
      </p:sp>
      <p:grpSp>
        <p:nvGrpSpPr>
          <p:cNvPr id="93234" name="Group 50"/>
          <p:cNvGrpSpPr>
            <a:grpSpLocks/>
          </p:cNvGrpSpPr>
          <p:nvPr/>
        </p:nvGrpSpPr>
        <p:grpSpPr bwMode="auto">
          <a:xfrm>
            <a:off x="1309688" y="1762125"/>
            <a:ext cx="1485900" cy="334963"/>
            <a:chOff x="825" y="1110"/>
            <a:chExt cx="936" cy="211"/>
          </a:xfrm>
        </p:grpSpPr>
        <p:sp>
          <p:nvSpPr>
            <p:cNvPr id="93195" name="Text Box 11"/>
            <p:cNvSpPr txBox="1">
              <a:spLocks noChangeArrowheads="1"/>
            </p:cNvSpPr>
            <p:nvPr/>
          </p:nvSpPr>
          <p:spPr bwMode="auto">
            <a:xfrm>
              <a:off x="825" y="1110"/>
              <a:ext cx="936"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1.25</a:t>
              </a:r>
            </a:p>
          </p:txBody>
        </p:sp>
        <p:sp>
          <p:nvSpPr>
            <p:cNvPr id="93196" name="Line 12"/>
            <p:cNvSpPr>
              <a:spLocks noChangeShapeType="1"/>
            </p:cNvSpPr>
            <p:nvPr/>
          </p:nvSpPr>
          <p:spPr bwMode="auto">
            <a:xfrm>
              <a:off x="825" y="1321"/>
              <a:ext cx="936"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grpSp>
        <p:nvGrpSpPr>
          <p:cNvPr id="93233" name="Group 49"/>
          <p:cNvGrpSpPr>
            <a:grpSpLocks/>
          </p:cNvGrpSpPr>
          <p:nvPr/>
        </p:nvGrpSpPr>
        <p:grpSpPr bwMode="auto">
          <a:xfrm>
            <a:off x="3621088" y="1762125"/>
            <a:ext cx="1155700" cy="334963"/>
            <a:chOff x="2281" y="1110"/>
            <a:chExt cx="728" cy="211"/>
          </a:xfrm>
        </p:grpSpPr>
        <p:sp>
          <p:nvSpPr>
            <p:cNvPr id="93198" name="Text Box 14"/>
            <p:cNvSpPr txBox="1">
              <a:spLocks noChangeArrowheads="1"/>
            </p:cNvSpPr>
            <p:nvPr/>
          </p:nvSpPr>
          <p:spPr bwMode="auto">
            <a:xfrm>
              <a:off x="2281" y="1110"/>
              <a:ext cx="728"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0</a:t>
              </a:r>
            </a:p>
          </p:txBody>
        </p:sp>
        <p:sp>
          <p:nvSpPr>
            <p:cNvPr id="93199" name="Line 15"/>
            <p:cNvSpPr>
              <a:spLocks noChangeShapeType="1"/>
            </p:cNvSpPr>
            <p:nvPr/>
          </p:nvSpPr>
          <p:spPr bwMode="auto">
            <a:xfrm>
              <a:off x="2281" y="1321"/>
              <a:ext cx="728"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grpSp>
        <p:nvGrpSpPr>
          <p:cNvPr id="93232" name="Group 48"/>
          <p:cNvGrpSpPr>
            <a:grpSpLocks/>
          </p:cNvGrpSpPr>
          <p:nvPr/>
        </p:nvGrpSpPr>
        <p:grpSpPr bwMode="auto">
          <a:xfrm>
            <a:off x="1309688" y="1304925"/>
            <a:ext cx="3455987" cy="320675"/>
            <a:chOff x="825" y="822"/>
            <a:chExt cx="2177" cy="202"/>
          </a:xfrm>
        </p:grpSpPr>
        <p:sp>
          <p:nvSpPr>
            <p:cNvPr id="93201" name="Text Box 17"/>
            <p:cNvSpPr txBox="1">
              <a:spLocks noChangeArrowheads="1"/>
            </p:cNvSpPr>
            <p:nvPr/>
          </p:nvSpPr>
          <p:spPr bwMode="auto">
            <a:xfrm>
              <a:off x="1121" y="822"/>
              <a:ext cx="1535"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1.25</a:t>
              </a:r>
            </a:p>
          </p:txBody>
        </p:sp>
        <p:sp>
          <p:nvSpPr>
            <p:cNvPr id="93202" name="Line 18"/>
            <p:cNvSpPr>
              <a:spLocks noChangeShapeType="1"/>
            </p:cNvSpPr>
            <p:nvPr/>
          </p:nvSpPr>
          <p:spPr bwMode="auto">
            <a:xfrm flipV="1">
              <a:off x="825" y="1024"/>
              <a:ext cx="2177"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sp>
        <p:nvSpPr>
          <p:cNvPr id="93205" name="Text Box 21"/>
          <p:cNvSpPr txBox="1">
            <a:spLocks noChangeArrowheads="1"/>
          </p:cNvSpPr>
          <p:nvPr/>
        </p:nvSpPr>
        <p:spPr bwMode="auto">
          <a:xfrm>
            <a:off x="1219200" y="4051300"/>
            <a:ext cx="5716588" cy="427038"/>
          </a:xfrm>
          <a:prstGeom prst="rect">
            <a:avLst/>
          </a:prstGeom>
          <a:noFill/>
          <a:ln w="9525">
            <a:noFill/>
            <a:miter lim="800000"/>
            <a:headEnd/>
            <a:tailEnd/>
          </a:ln>
          <a:effectLst/>
        </p:spPr>
        <p:txBody>
          <a:bodyPr wrap="none">
            <a:prstTxWarp prst="textNoShape">
              <a:avLst/>
            </a:prstTxWarp>
            <a:spAutoFit/>
          </a:bodyPr>
          <a:lstStyle/>
          <a:p>
            <a:r>
              <a:rPr lang="en-US" sz="2200" b="1">
                <a:latin typeface="Courier New" pitchFamily="1" charset="0"/>
              </a:rPr>
              <a:t>7  &lt;  9  -  5  &amp;&amp;  3  %  0  ==  3</a:t>
            </a:r>
          </a:p>
        </p:txBody>
      </p:sp>
      <p:grpSp>
        <p:nvGrpSpPr>
          <p:cNvPr id="93235" name="Group 51"/>
          <p:cNvGrpSpPr>
            <a:grpSpLocks/>
          </p:cNvGrpSpPr>
          <p:nvPr/>
        </p:nvGrpSpPr>
        <p:grpSpPr bwMode="auto">
          <a:xfrm>
            <a:off x="2354263" y="3644900"/>
            <a:ext cx="1155700" cy="347663"/>
            <a:chOff x="1483" y="2296"/>
            <a:chExt cx="728" cy="219"/>
          </a:xfrm>
        </p:grpSpPr>
        <p:sp>
          <p:nvSpPr>
            <p:cNvPr id="93210" name="Text Box 26"/>
            <p:cNvSpPr txBox="1">
              <a:spLocks noChangeArrowheads="1"/>
            </p:cNvSpPr>
            <p:nvPr/>
          </p:nvSpPr>
          <p:spPr bwMode="auto">
            <a:xfrm>
              <a:off x="1483" y="2296"/>
              <a:ext cx="728"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4</a:t>
              </a:r>
              <a:endParaRPr lang="en-US" sz="2200" b="1">
                <a:solidFill>
                  <a:srgbClr val="993399"/>
                </a:solidFill>
                <a:latin typeface="Courier New" pitchFamily="1" charset="0"/>
              </a:endParaRPr>
            </a:p>
          </p:txBody>
        </p:sp>
        <p:sp>
          <p:nvSpPr>
            <p:cNvPr id="93211" name="Line 27"/>
            <p:cNvSpPr>
              <a:spLocks noChangeShapeType="1"/>
            </p:cNvSpPr>
            <p:nvPr/>
          </p:nvSpPr>
          <p:spPr bwMode="auto">
            <a:xfrm>
              <a:off x="1483" y="2515"/>
              <a:ext cx="728"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grpSp>
        <p:nvGrpSpPr>
          <p:cNvPr id="93236" name="Group 52"/>
          <p:cNvGrpSpPr>
            <a:grpSpLocks/>
          </p:cNvGrpSpPr>
          <p:nvPr/>
        </p:nvGrpSpPr>
        <p:grpSpPr bwMode="auto">
          <a:xfrm>
            <a:off x="1293813" y="3251200"/>
            <a:ext cx="2220912" cy="333375"/>
            <a:chOff x="815" y="2048"/>
            <a:chExt cx="1399" cy="210"/>
          </a:xfrm>
        </p:grpSpPr>
        <p:sp>
          <p:nvSpPr>
            <p:cNvPr id="93213" name="Text Box 29"/>
            <p:cNvSpPr txBox="1">
              <a:spLocks noChangeArrowheads="1"/>
            </p:cNvSpPr>
            <p:nvPr/>
          </p:nvSpPr>
          <p:spPr bwMode="auto">
            <a:xfrm>
              <a:off x="815" y="2048"/>
              <a:ext cx="1399"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false</a:t>
              </a:r>
            </a:p>
          </p:txBody>
        </p:sp>
        <p:sp>
          <p:nvSpPr>
            <p:cNvPr id="93214" name="Line 30"/>
            <p:cNvSpPr>
              <a:spLocks noChangeShapeType="1"/>
            </p:cNvSpPr>
            <p:nvPr/>
          </p:nvSpPr>
          <p:spPr bwMode="auto">
            <a:xfrm flipV="1">
              <a:off x="841" y="2258"/>
              <a:ext cx="1370"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grpSp>
        <p:nvGrpSpPr>
          <p:cNvPr id="93237" name="Group 53"/>
          <p:cNvGrpSpPr>
            <a:grpSpLocks/>
          </p:cNvGrpSpPr>
          <p:nvPr/>
        </p:nvGrpSpPr>
        <p:grpSpPr bwMode="auto">
          <a:xfrm>
            <a:off x="1293813" y="2857500"/>
            <a:ext cx="5680075" cy="320675"/>
            <a:chOff x="815" y="1800"/>
            <a:chExt cx="3578" cy="202"/>
          </a:xfrm>
        </p:grpSpPr>
        <p:sp>
          <p:nvSpPr>
            <p:cNvPr id="93218" name="Text Box 34"/>
            <p:cNvSpPr txBox="1">
              <a:spLocks noChangeArrowheads="1"/>
            </p:cNvSpPr>
            <p:nvPr/>
          </p:nvSpPr>
          <p:spPr bwMode="auto">
            <a:xfrm>
              <a:off x="815" y="1800"/>
              <a:ext cx="3578"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false</a:t>
              </a:r>
            </a:p>
          </p:txBody>
        </p:sp>
        <p:sp>
          <p:nvSpPr>
            <p:cNvPr id="93219" name="Line 35"/>
            <p:cNvSpPr>
              <a:spLocks noChangeShapeType="1"/>
            </p:cNvSpPr>
            <p:nvPr/>
          </p:nvSpPr>
          <p:spPr bwMode="auto">
            <a:xfrm>
              <a:off x="841" y="2002"/>
              <a:ext cx="3536"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sp>
        <p:nvSpPr>
          <p:cNvPr id="93221" name="Text Box 37"/>
          <p:cNvSpPr txBox="1">
            <a:spLocks noChangeArrowheads="1"/>
          </p:cNvSpPr>
          <p:nvPr/>
        </p:nvSpPr>
        <p:spPr bwMode="auto">
          <a:xfrm>
            <a:off x="1219200" y="5745163"/>
            <a:ext cx="2698750" cy="427037"/>
          </a:xfrm>
          <a:prstGeom prst="rect">
            <a:avLst/>
          </a:prstGeom>
          <a:noFill/>
          <a:ln w="9525">
            <a:noFill/>
            <a:miter lim="800000"/>
            <a:headEnd/>
            <a:tailEnd/>
          </a:ln>
          <a:effectLst/>
        </p:spPr>
        <p:txBody>
          <a:bodyPr wrap="none">
            <a:prstTxWarp prst="textNoShape">
              <a:avLst/>
            </a:prstTxWarp>
            <a:spAutoFit/>
          </a:bodyPr>
          <a:lstStyle/>
          <a:p>
            <a:r>
              <a:rPr lang="en-US" sz="2200" b="1">
                <a:latin typeface="Courier New" pitchFamily="1" charset="0"/>
              </a:rPr>
              <a:t>"B"  +  8  +  4</a:t>
            </a:r>
          </a:p>
        </p:txBody>
      </p:sp>
      <p:grpSp>
        <p:nvGrpSpPr>
          <p:cNvPr id="93238" name="Group 54"/>
          <p:cNvGrpSpPr>
            <a:grpSpLocks/>
          </p:cNvGrpSpPr>
          <p:nvPr/>
        </p:nvGrpSpPr>
        <p:grpSpPr bwMode="auto">
          <a:xfrm>
            <a:off x="1323975" y="5372100"/>
            <a:ext cx="1535113" cy="333375"/>
            <a:chOff x="834" y="3384"/>
            <a:chExt cx="967" cy="210"/>
          </a:xfrm>
        </p:grpSpPr>
        <p:sp>
          <p:nvSpPr>
            <p:cNvPr id="93223" name="Text Box 39"/>
            <p:cNvSpPr txBox="1">
              <a:spLocks noChangeArrowheads="1"/>
            </p:cNvSpPr>
            <p:nvPr/>
          </p:nvSpPr>
          <p:spPr bwMode="auto">
            <a:xfrm>
              <a:off x="834" y="3384"/>
              <a:ext cx="967"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"B8"</a:t>
              </a:r>
            </a:p>
          </p:txBody>
        </p:sp>
        <p:sp>
          <p:nvSpPr>
            <p:cNvPr id="93224" name="Line 40"/>
            <p:cNvSpPr>
              <a:spLocks noChangeShapeType="1"/>
            </p:cNvSpPr>
            <p:nvPr/>
          </p:nvSpPr>
          <p:spPr bwMode="auto">
            <a:xfrm flipV="1">
              <a:off x="852" y="3594"/>
              <a:ext cx="947"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grpSp>
        <p:nvGrpSpPr>
          <p:cNvPr id="93239" name="Group 55"/>
          <p:cNvGrpSpPr>
            <a:grpSpLocks/>
          </p:cNvGrpSpPr>
          <p:nvPr/>
        </p:nvGrpSpPr>
        <p:grpSpPr bwMode="auto">
          <a:xfrm>
            <a:off x="1323975" y="5003800"/>
            <a:ext cx="2525713" cy="333375"/>
            <a:chOff x="834" y="3152"/>
            <a:chExt cx="1591" cy="210"/>
          </a:xfrm>
        </p:grpSpPr>
        <p:sp>
          <p:nvSpPr>
            <p:cNvPr id="93227" name="Text Box 43"/>
            <p:cNvSpPr txBox="1">
              <a:spLocks noChangeArrowheads="1"/>
            </p:cNvSpPr>
            <p:nvPr/>
          </p:nvSpPr>
          <p:spPr bwMode="auto">
            <a:xfrm>
              <a:off x="834" y="3152"/>
              <a:ext cx="1591" cy="188"/>
            </a:xfrm>
            <a:prstGeom prst="rect">
              <a:avLst/>
            </a:prstGeom>
            <a:noFill/>
            <a:ln w="9525">
              <a:noFill/>
              <a:miter lim="800000"/>
              <a:headEnd/>
              <a:tailEnd/>
            </a:ln>
            <a:effectLst/>
          </p:spPr>
          <p:txBody>
            <a:bodyPr wrap="none">
              <a:prstTxWarp prst="textNoShape">
                <a:avLst/>
              </a:prstTxWarp>
            </a:bodyPr>
            <a:lstStyle/>
            <a:p>
              <a:pPr algn="ctr" eaLnBrk="1" hangingPunct="1"/>
              <a:r>
                <a:rPr lang="en-US" sz="2000" b="1">
                  <a:solidFill>
                    <a:srgbClr val="993399"/>
                  </a:solidFill>
                  <a:latin typeface="Courier New" pitchFamily="1" charset="0"/>
                </a:rPr>
                <a:t>"B84"</a:t>
              </a:r>
            </a:p>
          </p:txBody>
        </p:sp>
        <p:sp>
          <p:nvSpPr>
            <p:cNvPr id="93228" name="Line 44"/>
            <p:cNvSpPr>
              <a:spLocks noChangeShapeType="1"/>
            </p:cNvSpPr>
            <p:nvPr/>
          </p:nvSpPr>
          <p:spPr bwMode="auto">
            <a:xfrm flipV="1">
              <a:off x="852" y="3362"/>
              <a:ext cx="1558" cy="0"/>
            </a:xfrm>
            <a:prstGeom prst="line">
              <a:avLst/>
            </a:prstGeom>
            <a:noFill/>
            <a:ln w="22225">
              <a:solidFill>
                <a:srgbClr val="993399"/>
              </a:solidFill>
              <a:round/>
              <a:headEnd/>
              <a:tailEnd/>
            </a:ln>
            <a:effectLst/>
          </p:spPr>
          <p:txBody>
            <a:bodyPr>
              <a:prstTxWarp prst="textNoShape">
                <a:avLst/>
              </a:prstTxWarp>
            </a:bodyPr>
            <a:lstStyle/>
            <a:p>
              <a:endParaRPr lang="en-US"/>
            </a:p>
          </p:txBody>
        </p:sp>
      </p:grpSp>
      <p:grpSp>
        <p:nvGrpSpPr>
          <p:cNvPr id="93248" name="Group 64"/>
          <p:cNvGrpSpPr>
            <a:grpSpLocks/>
          </p:cNvGrpSpPr>
          <p:nvPr/>
        </p:nvGrpSpPr>
        <p:grpSpPr bwMode="auto">
          <a:xfrm>
            <a:off x="3505200" y="1511300"/>
            <a:ext cx="5130800" cy="1054100"/>
            <a:chOff x="2192" y="952"/>
            <a:chExt cx="3232" cy="664"/>
          </a:xfrm>
        </p:grpSpPr>
        <p:sp>
          <p:nvSpPr>
            <p:cNvPr id="93242" name="AutoShape 58"/>
            <p:cNvSpPr>
              <a:spLocks noChangeArrowheads="1"/>
            </p:cNvSpPr>
            <p:nvPr/>
          </p:nvSpPr>
          <p:spPr bwMode="auto">
            <a:xfrm>
              <a:off x="3696" y="952"/>
              <a:ext cx="1728" cy="395"/>
            </a:xfrm>
            <a:prstGeom prst="wedgeRectCallout">
              <a:avLst>
                <a:gd name="adj1" fmla="val -83912"/>
                <a:gd name="adj2" fmla="val 43167"/>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93243" name="Rectangle 59"/>
            <p:cNvSpPr>
              <a:spLocks noChangeArrowheads="1"/>
            </p:cNvSpPr>
            <p:nvPr/>
          </p:nvSpPr>
          <p:spPr bwMode="auto">
            <a:xfrm>
              <a:off x="3696" y="1002"/>
              <a:ext cx="1728" cy="28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Both of these operands are integers so the result is truncated to an </a:t>
              </a:r>
              <a:r>
                <a:rPr lang="en-US" sz="1200" b="1">
                  <a:latin typeface="Courier New" pitchFamily="1" charset="0"/>
                </a:rPr>
                <a:t>int</a:t>
              </a:r>
              <a:r>
                <a:rPr lang="en-US" i="1">
                  <a:latin typeface="Times New Roman" pitchFamily="1" charset="0"/>
                </a:rPr>
                <a:t>.</a:t>
              </a:r>
            </a:p>
          </p:txBody>
        </p:sp>
        <p:sp>
          <p:nvSpPr>
            <p:cNvPr id="93245" name="Rectangle 61"/>
            <p:cNvSpPr>
              <a:spLocks noChangeArrowheads="1"/>
            </p:cNvSpPr>
            <p:nvPr/>
          </p:nvSpPr>
          <p:spPr bwMode="auto">
            <a:xfrm>
              <a:off x="2192" y="1104"/>
              <a:ext cx="908" cy="51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93254" name="Group 70"/>
          <p:cNvGrpSpPr>
            <a:grpSpLocks/>
          </p:cNvGrpSpPr>
          <p:nvPr/>
        </p:nvGrpSpPr>
        <p:grpSpPr bwMode="auto">
          <a:xfrm>
            <a:off x="990600" y="2184400"/>
            <a:ext cx="7645400" cy="2311400"/>
            <a:chOff x="624" y="1376"/>
            <a:chExt cx="4816" cy="1456"/>
          </a:xfrm>
        </p:grpSpPr>
        <p:sp>
          <p:nvSpPr>
            <p:cNvPr id="93250" name="Rectangle 66"/>
            <p:cNvSpPr>
              <a:spLocks noChangeArrowheads="1"/>
            </p:cNvSpPr>
            <p:nvPr/>
          </p:nvSpPr>
          <p:spPr bwMode="auto">
            <a:xfrm>
              <a:off x="624" y="2056"/>
              <a:ext cx="3840" cy="776"/>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3251" name="AutoShape 67"/>
            <p:cNvSpPr>
              <a:spLocks noChangeArrowheads="1"/>
            </p:cNvSpPr>
            <p:nvPr/>
          </p:nvSpPr>
          <p:spPr bwMode="auto">
            <a:xfrm>
              <a:off x="3712" y="1376"/>
              <a:ext cx="1728" cy="531"/>
            </a:xfrm>
            <a:prstGeom prst="wedgeRectCallout">
              <a:avLst>
                <a:gd name="adj1" fmla="val -113079"/>
                <a:gd name="adj2" fmla="val 75046"/>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93252" name="Rectangle 68"/>
            <p:cNvSpPr>
              <a:spLocks noChangeArrowheads="1"/>
            </p:cNvSpPr>
            <p:nvPr/>
          </p:nvSpPr>
          <p:spPr bwMode="auto">
            <a:xfrm>
              <a:off x="3696" y="1376"/>
              <a:ext cx="1728" cy="51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Because the left operand of the </a:t>
              </a:r>
              <a:r>
                <a:rPr lang="en-US" sz="1200" b="1">
                  <a:latin typeface="Courier New" pitchFamily="1" charset="0"/>
                </a:rPr>
                <a:t>&amp;&amp;</a:t>
              </a:r>
              <a:r>
                <a:rPr lang="en-US" i="1">
                  <a:latin typeface="Times New Roman" pitchFamily="1" charset="0"/>
                </a:rPr>
                <a:t> operator is </a:t>
              </a:r>
              <a:r>
                <a:rPr lang="en-US" sz="1200" b="1">
                  <a:latin typeface="Courier New" pitchFamily="1" charset="0"/>
                </a:rPr>
                <a:t>false</a:t>
              </a:r>
              <a:r>
                <a:rPr lang="en-US" i="1">
                  <a:latin typeface="Times New Roman" pitchFamily="1" charset="0"/>
                </a:rPr>
                <a:t>, Java does not evaluate the right operand, thereby avoiding the division-by-zero error.</a:t>
              </a:r>
            </a:p>
          </p:txBody>
        </p:sp>
      </p:grpSp>
      <p:grpSp>
        <p:nvGrpSpPr>
          <p:cNvPr id="93262" name="Group 78"/>
          <p:cNvGrpSpPr>
            <a:grpSpLocks/>
          </p:cNvGrpSpPr>
          <p:nvPr/>
        </p:nvGrpSpPr>
        <p:grpSpPr bwMode="auto">
          <a:xfrm>
            <a:off x="4572000" y="4752975"/>
            <a:ext cx="2682875" cy="1730375"/>
            <a:chOff x="2880" y="2994"/>
            <a:chExt cx="1690" cy="1090"/>
          </a:xfrm>
        </p:grpSpPr>
        <p:sp>
          <p:nvSpPr>
            <p:cNvPr id="93255" name="Line 71"/>
            <p:cNvSpPr>
              <a:spLocks noChangeShapeType="1"/>
            </p:cNvSpPr>
            <p:nvPr/>
          </p:nvSpPr>
          <p:spPr bwMode="auto">
            <a:xfrm>
              <a:off x="2880" y="2994"/>
              <a:ext cx="0" cy="1090"/>
            </a:xfrm>
            <a:prstGeom prst="line">
              <a:avLst/>
            </a:prstGeom>
            <a:noFill/>
            <a:ln w="9525">
              <a:solidFill>
                <a:schemeClr val="tx1"/>
              </a:solidFill>
              <a:prstDash val="sysDot"/>
              <a:round/>
              <a:headEnd/>
              <a:tailEnd/>
            </a:ln>
            <a:effectLst/>
          </p:spPr>
          <p:txBody>
            <a:bodyPr wrap="none" anchor="ctr">
              <a:prstTxWarp prst="textNoShape">
                <a:avLst/>
              </a:prstTxWarp>
            </a:bodyPr>
            <a:lstStyle/>
            <a:p>
              <a:endParaRPr lang="en-US"/>
            </a:p>
          </p:txBody>
        </p:sp>
        <p:sp>
          <p:nvSpPr>
            <p:cNvPr id="93256" name="Text Box 72"/>
            <p:cNvSpPr txBox="1">
              <a:spLocks noChangeArrowheads="1"/>
            </p:cNvSpPr>
            <p:nvPr/>
          </p:nvSpPr>
          <p:spPr bwMode="auto">
            <a:xfrm>
              <a:off x="3292" y="3616"/>
              <a:ext cx="1278" cy="269"/>
            </a:xfrm>
            <a:prstGeom prst="rect">
              <a:avLst/>
            </a:prstGeom>
            <a:noFill/>
            <a:ln w="9525">
              <a:noFill/>
              <a:miter lim="800000"/>
              <a:headEnd/>
              <a:tailEnd/>
            </a:ln>
            <a:effectLst/>
          </p:spPr>
          <p:txBody>
            <a:bodyPr wrap="none">
              <a:prstTxWarp prst="textNoShape">
                <a:avLst/>
              </a:prstTxWarp>
              <a:spAutoFit/>
            </a:bodyPr>
            <a:lstStyle/>
            <a:p>
              <a:r>
                <a:rPr lang="en-US" sz="2200" b="1">
                  <a:latin typeface="Courier New" pitchFamily="1" charset="0"/>
                </a:rPr>
                <a:t>"E"  -  "A"</a:t>
              </a:r>
            </a:p>
          </p:txBody>
        </p:sp>
      </p:grpSp>
      <p:grpSp>
        <p:nvGrpSpPr>
          <p:cNvPr id="93261" name="Group 77"/>
          <p:cNvGrpSpPr>
            <a:grpSpLocks/>
          </p:cNvGrpSpPr>
          <p:nvPr/>
        </p:nvGrpSpPr>
        <p:grpSpPr bwMode="auto">
          <a:xfrm>
            <a:off x="5105400" y="4783138"/>
            <a:ext cx="3581400" cy="1452562"/>
            <a:chOff x="3216" y="3013"/>
            <a:chExt cx="2256" cy="915"/>
          </a:xfrm>
        </p:grpSpPr>
        <p:sp>
          <p:nvSpPr>
            <p:cNvPr id="93258" name="AutoShape 74"/>
            <p:cNvSpPr>
              <a:spLocks noChangeArrowheads="1"/>
            </p:cNvSpPr>
            <p:nvPr/>
          </p:nvSpPr>
          <p:spPr bwMode="auto">
            <a:xfrm>
              <a:off x="3744" y="3013"/>
              <a:ext cx="1728" cy="395"/>
            </a:xfrm>
            <a:prstGeom prst="wedgeRectCallout">
              <a:avLst>
                <a:gd name="adj1" fmla="val -37616"/>
                <a:gd name="adj2" fmla="val 85694"/>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93259" name="Rectangle 75"/>
            <p:cNvSpPr>
              <a:spLocks noChangeArrowheads="1"/>
            </p:cNvSpPr>
            <p:nvPr/>
          </p:nvSpPr>
          <p:spPr bwMode="auto">
            <a:xfrm>
              <a:off x="3744" y="3063"/>
              <a:ext cx="1728" cy="28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This generates an error because subtraction is undefined for strings.</a:t>
              </a:r>
            </a:p>
          </p:txBody>
        </p:sp>
        <p:sp>
          <p:nvSpPr>
            <p:cNvPr id="93260" name="Rectangle 76"/>
            <p:cNvSpPr>
              <a:spLocks noChangeArrowheads="1"/>
            </p:cNvSpPr>
            <p:nvPr/>
          </p:nvSpPr>
          <p:spPr bwMode="auto">
            <a:xfrm>
              <a:off x="3216" y="3568"/>
              <a:ext cx="1388" cy="36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32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9323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499"/>
                                          </p:stCondLst>
                                        </p:cTn>
                                        <p:tgtEl>
                                          <p:spTgt spid="9324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93248"/>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499"/>
                                          </p:stCondLst>
                                        </p:cTn>
                                        <p:tgtEl>
                                          <p:spTgt spid="932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320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932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932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932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93254"/>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499"/>
                                          </p:stCondLst>
                                        </p:cTn>
                                        <p:tgtEl>
                                          <p:spTgt spid="9323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322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499"/>
                                          </p:stCondLst>
                                        </p:cTn>
                                        <p:tgtEl>
                                          <p:spTgt spid="9323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499"/>
                                          </p:stCondLst>
                                        </p:cTn>
                                        <p:tgtEl>
                                          <p:spTgt spid="9323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499"/>
                                          </p:stCondLst>
                                        </p:cTn>
                                        <p:tgtEl>
                                          <p:spTgt spid="9326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499"/>
                                          </p:stCondLst>
                                        </p:cTn>
                                        <p:tgtEl>
                                          <p:spTgt spid="93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05" grpId="0"/>
      <p:bldP spid="93221"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3190"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rPr>
              <a:t>Expression </a:t>
            </a:r>
            <a:r>
              <a:rPr lang="en-US" sz="4000" dirty="0" smtClean="0">
                <a:solidFill>
                  <a:srgbClr val="FF0000"/>
                </a:solidFill>
              </a:rPr>
              <a:t>Tracing—Practice #1</a:t>
            </a:r>
            <a:endParaRPr lang="en-US" sz="4000" dirty="0">
              <a:solidFill>
                <a:srgbClr val="FF0000"/>
              </a:solidFill>
            </a:endParaRPr>
          </a:p>
        </p:txBody>
      </p:sp>
      <p:sp>
        <p:nvSpPr>
          <p:cNvPr id="93193" name="Text Box 9"/>
          <p:cNvSpPr txBox="1">
            <a:spLocks noChangeArrowheads="1"/>
          </p:cNvSpPr>
          <p:nvPr/>
        </p:nvSpPr>
        <p:spPr bwMode="auto">
          <a:xfrm>
            <a:off x="1219200" y="2124075"/>
            <a:ext cx="3841750" cy="390525"/>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200" b="1">
                <a:latin typeface="Courier New" pitchFamily="1" charset="0"/>
              </a:rPr>
              <a:t>5.0  /  4  -  4  /  5 </a:t>
            </a:r>
          </a:p>
        </p:txBody>
      </p:sp>
      <p:grpSp>
        <p:nvGrpSpPr>
          <p:cNvPr id="2" name="Group 50"/>
          <p:cNvGrpSpPr>
            <a:grpSpLocks/>
          </p:cNvGrpSpPr>
          <p:nvPr/>
        </p:nvGrpSpPr>
        <p:grpSpPr bwMode="auto">
          <a:xfrm>
            <a:off x="1309688" y="1762125"/>
            <a:ext cx="1485900" cy="334963"/>
            <a:chOff x="825" y="1110"/>
            <a:chExt cx="936" cy="211"/>
          </a:xfrm>
        </p:grpSpPr>
        <p:sp>
          <p:nvSpPr>
            <p:cNvPr id="93195" name="Text Box 11"/>
            <p:cNvSpPr txBox="1">
              <a:spLocks noChangeArrowheads="1"/>
            </p:cNvSpPr>
            <p:nvPr/>
          </p:nvSpPr>
          <p:spPr bwMode="auto">
            <a:xfrm>
              <a:off x="825" y="1110"/>
              <a:ext cx="936"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1.25</a:t>
              </a:r>
            </a:p>
          </p:txBody>
        </p:sp>
        <p:sp>
          <p:nvSpPr>
            <p:cNvPr id="93196" name="Line 12"/>
            <p:cNvSpPr>
              <a:spLocks noChangeShapeType="1"/>
            </p:cNvSpPr>
            <p:nvPr/>
          </p:nvSpPr>
          <p:spPr bwMode="auto">
            <a:xfrm>
              <a:off x="825" y="1321"/>
              <a:ext cx="936"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3" name="Group 49"/>
          <p:cNvGrpSpPr>
            <a:grpSpLocks/>
          </p:cNvGrpSpPr>
          <p:nvPr/>
        </p:nvGrpSpPr>
        <p:grpSpPr bwMode="auto">
          <a:xfrm>
            <a:off x="3621088" y="1762125"/>
            <a:ext cx="1155700" cy="334963"/>
            <a:chOff x="2281" y="1110"/>
            <a:chExt cx="728" cy="211"/>
          </a:xfrm>
        </p:grpSpPr>
        <p:sp>
          <p:nvSpPr>
            <p:cNvPr id="93198" name="Text Box 14"/>
            <p:cNvSpPr txBox="1">
              <a:spLocks noChangeArrowheads="1"/>
            </p:cNvSpPr>
            <p:nvPr/>
          </p:nvSpPr>
          <p:spPr bwMode="auto">
            <a:xfrm>
              <a:off x="2281" y="1110"/>
              <a:ext cx="728"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0</a:t>
              </a:r>
            </a:p>
          </p:txBody>
        </p:sp>
        <p:sp>
          <p:nvSpPr>
            <p:cNvPr id="93199" name="Line 15"/>
            <p:cNvSpPr>
              <a:spLocks noChangeShapeType="1"/>
            </p:cNvSpPr>
            <p:nvPr/>
          </p:nvSpPr>
          <p:spPr bwMode="auto">
            <a:xfrm>
              <a:off x="2281" y="1321"/>
              <a:ext cx="728"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4" name="Group 48"/>
          <p:cNvGrpSpPr>
            <a:grpSpLocks/>
          </p:cNvGrpSpPr>
          <p:nvPr/>
        </p:nvGrpSpPr>
        <p:grpSpPr bwMode="auto">
          <a:xfrm>
            <a:off x="1309688" y="1304925"/>
            <a:ext cx="3455987" cy="320675"/>
            <a:chOff x="825" y="822"/>
            <a:chExt cx="2177" cy="202"/>
          </a:xfrm>
        </p:grpSpPr>
        <p:sp>
          <p:nvSpPr>
            <p:cNvPr id="93201" name="Text Box 17"/>
            <p:cNvSpPr txBox="1">
              <a:spLocks noChangeArrowheads="1"/>
            </p:cNvSpPr>
            <p:nvPr/>
          </p:nvSpPr>
          <p:spPr bwMode="auto">
            <a:xfrm>
              <a:off x="1121" y="822"/>
              <a:ext cx="1535"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1.25</a:t>
              </a:r>
            </a:p>
          </p:txBody>
        </p:sp>
        <p:sp>
          <p:nvSpPr>
            <p:cNvPr id="93202" name="Line 18"/>
            <p:cNvSpPr>
              <a:spLocks noChangeShapeType="1"/>
            </p:cNvSpPr>
            <p:nvPr/>
          </p:nvSpPr>
          <p:spPr bwMode="auto">
            <a:xfrm flipV="1">
              <a:off x="825" y="1024"/>
              <a:ext cx="2177"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sp>
        <p:nvSpPr>
          <p:cNvPr id="93205" name="Text Box 21"/>
          <p:cNvSpPr txBox="1">
            <a:spLocks noChangeArrowheads="1"/>
          </p:cNvSpPr>
          <p:nvPr/>
        </p:nvSpPr>
        <p:spPr bwMode="auto">
          <a:xfrm>
            <a:off x="1219200" y="4051300"/>
            <a:ext cx="5771720" cy="388568"/>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b="1">
                <a:latin typeface="Courier New" pitchFamily="1" charset="0"/>
              </a:rPr>
              <a:t>7  &lt;  9  -  5  &amp;&amp;  3  %  0  ==  3</a:t>
            </a:r>
          </a:p>
        </p:txBody>
      </p:sp>
      <p:grpSp>
        <p:nvGrpSpPr>
          <p:cNvPr id="5" name="Group 51"/>
          <p:cNvGrpSpPr>
            <a:grpSpLocks/>
          </p:cNvGrpSpPr>
          <p:nvPr/>
        </p:nvGrpSpPr>
        <p:grpSpPr bwMode="auto">
          <a:xfrm>
            <a:off x="2354263" y="3644900"/>
            <a:ext cx="1155700" cy="347663"/>
            <a:chOff x="1483" y="2296"/>
            <a:chExt cx="728" cy="219"/>
          </a:xfrm>
        </p:grpSpPr>
        <p:sp>
          <p:nvSpPr>
            <p:cNvPr id="93210" name="Text Box 26"/>
            <p:cNvSpPr txBox="1">
              <a:spLocks noChangeArrowheads="1"/>
            </p:cNvSpPr>
            <p:nvPr/>
          </p:nvSpPr>
          <p:spPr bwMode="auto">
            <a:xfrm>
              <a:off x="1483" y="2296"/>
              <a:ext cx="728"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4</a:t>
              </a:r>
              <a:endParaRPr lang="en-US" sz="2200" b="1">
                <a:solidFill>
                  <a:srgbClr val="993399"/>
                </a:solidFill>
                <a:latin typeface="Courier New" pitchFamily="1" charset="0"/>
              </a:endParaRPr>
            </a:p>
          </p:txBody>
        </p:sp>
        <p:sp>
          <p:nvSpPr>
            <p:cNvPr id="93211" name="Line 27"/>
            <p:cNvSpPr>
              <a:spLocks noChangeShapeType="1"/>
            </p:cNvSpPr>
            <p:nvPr/>
          </p:nvSpPr>
          <p:spPr bwMode="auto">
            <a:xfrm>
              <a:off x="1483" y="2515"/>
              <a:ext cx="728"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6" name="Group 52"/>
          <p:cNvGrpSpPr>
            <a:grpSpLocks/>
          </p:cNvGrpSpPr>
          <p:nvPr/>
        </p:nvGrpSpPr>
        <p:grpSpPr bwMode="auto">
          <a:xfrm>
            <a:off x="1293813" y="3251200"/>
            <a:ext cx="2220912" cy="333375"/>
            <a:chOff x="815" y="2048"/>
            <a:chExt cx="1399" cy="210"/>
          </a:xfrm>
        </p:grpSpPr>
        <p:sp>
          <p:nvSpPr>
            <p:cNvPr id="93213" name="Text Box 29"/>
            <p:cNvSpPr txBox="1">
              <a:spLocks noChangeArrowheads="1"/>
            </p:cNvSpPr>
            <p:nvPr/>
          </p:nvSpPr>
          <p:spPr bwMode="auto">
            <a:xfrm>
              <a:off x="815" y="2048"/>
              <a:ext cx="1399"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false</a:t>
              </a:r>
            </a:p>
          </p:txBody>
        </p:sp>
        <p:sp>
          <p:nvSpPr>
            <p:cNvPr id="93214" name="Line 30"/>
            <p:cNvSpPr>
              <a:spLocks noChangeShapeType="1"/>
            </p:cNvSpPr>
            <p:nvPr/>
          </p:nvSpPr>
          <p:spPr bwMode="auto">
            <a:xfrm flipV="1">
              <a:off x="841" y="2258"/>
              <a:ext cx="1370"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7" name="Group 53"/>
          <p:cNvGrpSpPr>
            <a:grpSpLocks/>
          </p:cNvGrpSpPr>
          <p:nvPr/>
        </p:nvGrpSpPr>
        <p:grpSpPr bwMode="auto">
          <a:xfrm>
            <a:off x="1293813" y="2857500"/>
            <a:ext cx="5680075" cy="320675"/>
            <a:chOff x="815" y="1800"/>
            <a:chExt cx="3578" cy="202"/>
          </a:xfrm>
        </p:grpSpPr>
        <p:sp>
          <p:nvSpPr>
            <p:cNvPr id="93218" name="Text Box 34"/>
            <p:cNvSpPr txBox="1">
              <a:spLocks noChangeArrowheads="1"/>
            </p:cNvSpPr>
            <p:nvPr/>
          </p:nvSpPr>
          <p:spPr bwMode="auto">
            <a:xfrm>
              <a:off x="815" y="1800"/>
              <a:ext cx="3578"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false</a:t>
              </a:r>
            </a:p>
          </p:txBody>
        </p:sp>
        <p:sp>
          <p:nvSpPr>
            <p:cNvPr id="93219" name="Line 35"/>
            <p:cNvSpPr>
              <a:spLocks noChangeShapeType="1"/>
            </p:cNvSpPr>
            <p:nvPr/>
          </p:nvSpPr>
          <p:spPr bwMode="auto">
            <a:xfrm>
              <a:off x="841" y="2002"/>
              <a:ext cx="3536"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sp>
        <p:nvSpPr>
          <p:cNvPr id="93221" name="Text Box 37"/>
          <p:cNvSpPr txBox="1">
            <a:spLocks noChangeArrowheads="1"/>
          </p:cNvSpPr>
          <p:nvPr/>
        </p:nvSpPr>
        <p:spPr bwMode="auto">
          <a:xfrm>
            <a:off x="1219200" y="5745163"/>
            <a:ext cx="2724236" cy="388568"/>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b="1">
                <a:latin typeface="Courier New" pitchFamily="1" charset="0"/>
              </a:rPr>
              <a:t>"B"  +  8  +  4</a:t>
            </a:r>
          </a:p>
        </p:txBody>
      </p:sp>
      <p:grpSp>
        <p:nvGrpSpPr>
          <p:cNvPr id="8" name="Group 54"/>
          <p:cNvGrpSpPr>
            <a:grpSpLocks/>
          </p:cNvGrpSpPr>
          <p:nvPr/>
        </p:nvGrpSpPr>
        <p:grpSpPr bwMode="auto">
          <a:xfrm>
            <a:off x="1323975" y="5372100"/>
            <a:ext cx="1535113" cy="333375"/>
            <a:chOff x="834" y="3384"/>
            <a:chExt cx="967" cy="210"/>
          </a:xfrm>
        </p:grpSpPr>
        <p:sp>
          <p:nvSpPr>
            <p:cNvPr id="93223" name="Text Box 39"/>
            <p:cNvSpPr txBox="1">
              <a:spLocks noChangeArrowheads="1"/>
            </p:cNvSpPr>
            <p:nvPr/>
          </p:nvSpPr>
          <p:spPr bwMode="auto">
            <a:xfrm>
              <a:off x="834" y="3384"/>
              <a:ext cx="967"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"B8"</a:t>
              </a:r>
            </a:p>
          </p:txBody>
        </p:sp>
        <p:sp>
          <p:nvSpPr>
            <p:cNvPr id="93224" name="Line 40"/>
            <p:cNvSpPr>
              <a:spLocks noChangeShapeType="1"/>
            </p:cNvSpPr>
            <p:nvPr/>
          </p:nvSpPr>
          <p:spPr bwMode="auto">
            <a:xfrm flipV="1">
              <a:off x="852" y="3594"/>
              <a:ext cx="947"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9" name="Group 55"/>
          <p:cNvGrpSpPr>
            <a:grpSpLocks/>
          </p:cNvGrpSpPr>
          <p:nvPr/>
        </p:nvGrpSpPr>
        <p:grpSpPr bwMode="auto">
          <a:xfrm>
            <a:off x="1323975" y="5003800"/>
            <a:ext cx="2525713" cy="333375"/>
            <a:chOff x="834" y="3152"/>
            <a:chExt cx="1591" cy="210"/>
          </a:xfrm>
        </p:grpSpPr>
        <p:sp>
          <p:nvSpPr>
            <p:cNvPr id="93227" name="Text Box 43"/>
            <p:cNvSpPr txBox="1">
              <a:spLocks noChangeArrowheads="1"/>
            </p:cNvSpPr>
            <p:nvPr/>
          </p:nvSpPr>
          <p:spPr bwMode="auto">
            <a:xfrm>
              <a:off x="834" y="3152"/>
              <a:ext cx="1591"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a:solidFill>
                    <a:srgbClr val="993399"/>
                  </a:solidFill>
                  <a:latin typeface="Courier New" pitchFamily="1" charset="0"/>
                </a:rPr>
                <a:t>"B84"</a:t>
              </a:r>
            </a:p>
          </p:txBody>
        </p:sp>
        <p:sp>
          <p:nvSpPr>
            <p:cNvPr id="93228" name="Line 44"/>
            <p:cNvSpPr>
              <a:spLocks noChangeShapeType="1"/>
            </p:cNvSpPr>
            <p:nvPr/>
          </p:nvSpPr>
          <p:spPr bwMode="auto">
            <a:xfrm flipV="1">
              <a:off x="852" y="3362"/>
              <a:ext cx="1558"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10" name="Group 64"/>
          <p:cNvGrpSpPr>
            <a:grpSpLocks/>
          </p:cNvGrpSpPr>
          <p:nvPr/>
        </p:nvGrpSpPr>
        <p:grpSpPr bwMode="auto">
          <a:xfrm>
            <a:off x="3505200" y="1511300"/>
            <a:ext cx="5130800" cy="1054100"/>
            <a:chOff x="2192" y="952"/>
            <a:chExt cx="3232" cy="664"/>
          </a:xfrm>
        </p:grpSpPr>
        <p:sp>
          <p:nvSpPr>
            <p:cNvPr id="93242" name="AutoShape 58"/>
            <p:cNvSpPr>
              <a:spLocks noChangeArrowheads="1"/>
            </p:cNvSpPr>
            <p:nvPr/>
          </p:nvSpPr>
          <p:spPr bwMode="auto">
            <a:xfrm>
              <a:off x="3696" y="952"/>
              <a:ext cx="1728" cy="395"/>
            </a:xfrm>
            <a:prstGeom prst="wedgeRectCallout">
              <a:avLst>
                <a:gd name="adj1" fmla="val -83912"/>
                <a:gd name="adj2" fmla="val 43167"/>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93243" name="Rectangle 59"/>
            <p:cNvSpPr>
              <a:spLocks noChangeArrowheads="1"/>
            </p:cNvSpPr>
            <p:nvPr/>
          </p:nvSpPr>
          <p:spPr bwMode="auto">
            <a:xfrm>
              <a:off x="3696" y="1002"/>
              <a:ext cx="1728" cy="28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Both of these operands are integers so the result is truncated to an </a:t>
              </a:r>
              <a:r>
                <a:rPr lang="en-US" sz="1200" b="1">
                  <a:latin typeface="Courier New" pitchFamily="1" charset="0"/>
                </a:rPr>
                <a:t>int</a:t>
              </a:r>
              <a:r>
                <a:rPr lang="en-US" i="1">
                  <a:latin typeface="Times New Roman" pitchFamily="1" charset="0"/>
                </a:rPr>
                <a:t>.</a:t>
              </a:r>
            </a:p>
          </p:txBody>
        </p:sp>
        <p:sp>
          <p:nvSpPr>
            <p:cNvPr id="93245" name="Rectangle 61"/>
            <p:cNvSpPr>
              <a:spLocks noChangeArrowheads="1"/>
            </p:cNvSpPr>
            <p:nvPr/>
          </p:nvSpPr>
          <p:spPr bwMode="auto">
            <a:xfrm>
              <a:off x="2192" y="1104"/>
              <a:ext cx="908" cy="512"/>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11" name="Group 70"/>
          <p:cNvGrpSpPr>
            <a:grpSpLocks/>
          </p:cNvGrpSpPr>
          <p:nvPr/>
        </p:nvGrpSpPr>
        <p:grpSpPr bwMode="auto">
          <a:xfrm>
            <a:off x="990600" y="2184400"/>
            <a:ext cx="7645400" cy="2311400"/>
            <a:chOff x="624" y="1376"/>
            <a:chExt cx="4816" cy="1456"/>
          </a:xfrm>
        </p:grpSpPr>
        <p:sp>
          <p:nvSpPr>
            <p:cNvPr id="93250" name="Rectangle 66"/>
            <p:cNvSpPr>
              <a:spLocks noChangeArrowheads="1"/>
            </p:cNvSpPr>
            <p:nvPr/>
          </p:nvSpPr>
          <p:spPr bwMode="auto">
            <a:xfrm>
              <a:off x="624" y="2056"/>
              <a:ext cx="3840" cy="776"/>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3251" name="AutoShape 67"/>
            <p:cNvSpPr>
              <a:spLocks noChangeArrowheads="1"/>
            </p:cNvSpPr>
            <p:nvPr/>
          </p:nvSpPr>
          <p:spPr bwMode="auto">
            <a:xfrm>
              <a:off x="3712" y="1376"/>
              <a:ext cx="1728" cy="531"/>
            </a:xfrm>
            <a:prstGeom prst="wedgeRectCallout">
              <a:avLst>
                <a:gd name="adj1" fmla="val -113079"/>
                <a:gd name="adj2" fmla="val 75046"/>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93252" name="Rectangle 68"/>
            <p:cNvSpPr>
              <a:spLocks noChangeArrowheads="1"/>
            </p:cNvSpPr>
            <p:nvPr/>
          </p:nvSpPr>
          <p:spPr bwMode="auto">
            <a:xfrm>
              <a:off x="3696" y="1376"/>
              <a:ext cx="1728" cy="51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Because the left operand of the </a:t>
              </a:r>
              <a:r>
                <a:rPr lang="en-US" sz="1200" b="1">
                  <a:latin typeface="Courier New" pitchFamily="1" charset="0"/>
                </a:rPr>
                <a:t>&amp;&amp;</a:t>
              </a:r>
              <a:r>
                <a:rPr lang="en-US" i="1">
                  <a:latin typeface="Times New Roman" pitchFamily="1" charset="0"/>
                </a:rPr>
                <a:t> operator is </a:t>
              </a:r>
              <a:r>
                <a:rPr lang="en-US" sz="1200" b="1">
                  <a:latin typeface="Courier New" pitchFamily="1" charset="0"/>
                </a:rPr>
                <a:t>false</a:t>
              </a:r>
              <a:r>
                <a:rPr lang="en-US" i="1">
                  <a:latin typeface="Times New Roman" pitchFamily="1" charset="0"/>
                </a:rPr>
                <a:t>, Java does not evaluate the right operand, thereby avoiding the division-by-zero error.</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499"/>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499"/>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320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1"/>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499"/>
                                          </p:stCondLst>
                                        </p:cTn>
                                        <p:tgtEl>
                                          <p:spTgt spid="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322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499"/>
                                          </p:stCondLst>
                                        </p:cTn>
                                        <p:tgtEl>
                                          <p:spTgt spid="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05" grpId="0"/>
      <p:bldP spid="93221"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8"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93190"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rPr>
              <a:t>Expression </a:t>
            </a:r>
            <a:r>
              <a:rPr lang="en-US" sz="4000" dirty="0" smtClean="0">
                <a:solidFill>
                  <a:srgbClr val="FF0000"/>
                </a:solidFill>
              </a:rPr>
              <a:t>Tracing—Practice #2</a:t>
            </a:r>
            <a:endParaRPr lang="en-US" sz="4000" dirty="0">
              <a:solidFill>
                <a:srgbClr val="FF0000"/>
              </a:solidFill>
            </a:endParaRPr>
          </a:p>
        </p:txBody>
      </p:sp>
      <p:sp>
        <p:nvSpPr>
          <p:cNvPr id="93205" name="Text Box 21"/>
          <p:cNvSpPr txBox="1">
            <a:spLocks noChangeArrowheads="1"/>
          </p:cNvSpPr>
          <p:nvPr/>
        </p:nvSpPr>
        <p:spPr bwMode="auto">
          <a:xfrm>
            <a:off x="1219200" y="2884705"/>
            <a:ext cx="5771720" cy="388568"/>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b="1" dirty="0">
                <a:latin typeface="Courier New" pitchFamily="1" charset="0"/>
              </a:rPr>
              <a:t>6</a:t>
            </a:r>
            <a:r>
              <a:rPr lang="en-US" sz="2200" b="1" dirty="0" smtClean="0">
                <a:latin typeface="Courier New" pitchFamily="1" charset="0"/>
              </a:rPr>
              <a:t>  /  5  +  5  +  8  /  3  ==  7</a:t>
            </a:r>
            <a:endParaRPr lang="en-US" sz="2200" b="1" dirty="0">
              <a:latin typeface="Courier New" pitchFamily="1" charset="0"/>
            </a:endParaRPr>
          </a:p>
        </p:txBody>
      </p:sp>
      <p:grpSp>
        <p:nvGrpSpPr>
          <p:cNvPr id="5" name="Group 51"/>
          <p:cNvGrpSpPr>
            <a:grpSpLocks/>
          </p:cNvGrpSpPr>
          <p:nvPr/>
        </p:nvGrpSpPr>
        <p:grpSpPr bwMode="auto">
          <a:xfrm>
            <a:off x="1311125" y="2474147"/>
            <a:ext cx="1155700" cy="347663"/>
            <a:chOff x="1483" y="2296"/>
            <a:chExt cx="728" cy="219"/>
          </a:xfrm>
        </p:grpSpPr>
        <p:sp>
          <p:nvSpPr>
            <p:cNvPr id="93210" name="Text Box 26"/>
            <p:cNvSpPr txBox="1">
              <a:spLocks noChangeArrowheads="1"/>
            </p:cNvSpPr>
            <p:nvPr/>
          </p:nvSpPr>
          <p:spPr bwMode="auto">
            <a:xfrm>
              <a:off x="1483" y="2296"/>
              <a:ext cx="728"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dirty="0" smtClean="0">
                  <a:solidFill>
                    <a:srgbClr val="993399"/>
                  </a:solidFill>
                  <a:latin typeface="Courier New" pitchFamily="1" charset="0"/>
                </a:rPr>
                <a:t>1</a:t>
              </a:r>
              <a:endParaRPr lang="en-US" sz="2200" b="1" dirty="0">
                <a:solidFill>
                  <a:srgbClr val="993399"/>
                </a:solidFill>
                <a:latin typeface="Courier New" pitchFamily="1" charset="0"/>
              </a:endParaRPr>
            </a:p>
          </p:txBody>
        </p:sp>
        <p:sp>
          <p:nvSpPr>
            <p:cNvPr id="93211" name="Line 27"/>
            <p:cNvSpPr>
              <a:spLocks noChangeShapeType="1"/>
            </p:cNvSpPr>
            <p:nvPr/>
          </p:nvSpPr>
          <p:spPr bwMode="auto">
            <a:xfrm>
              <a:off x="1483" y="2515"/>
              <a:ext cx="728"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6" name="Group 52"/>
          <p:cNvGrpSpPr>
            <a:grpSpLocks/>
          </p:cNvGrpSpPr>
          <p:nvPr/>
        </p:nvGrpSpPr>
        <p:grpSpPr bwMode="auto">
          <a:xfrm>
            <a:off x="1293813" y="2084605"/>
            <a:ext cx="2220912" cy="333375"/>
            <a:chOff x="815" y="2048"/>
            <a:chExt cx="1399" cy="210"/>
          </a:xfrm>
        </p:grpSpPr>
        <p:sp>
          <p:nvSpPr>
            <p:cNvPr id="93213" name="Text Box 29"/>
            <p:cNvSpPr txBox="1">
              <a:spLocks noChangeArrowheads="1"/>
            </p:cNvSpPr>
            <p:nvPr/>
          </p:nvSpPr>
          <p:spPr bwMode="auto">
            <a:xfrm>
              <a:off x="815" y="2048"/>
              <a:ext cx="1399"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dirty="0" smtClean="0">
                  <a:solidFill>
                    <a:srgbClr val="993399"/>
                  </a:solidFill>
                  <a:latin typeface="Courier New" pitchFamily="1" charset="0"/>
                </a:rPr>
                <a:t>6</a:t>
              </a:r>
              <a:endParaRPr lang="en-US" sz="2000" b="1" dirty="0">
                <a:solidFill>
                  <a:srgbClr val="993399"/>
                </a:solidFill>
                <a:latin typeface="Courier New" pitchFamily="1" charset="0"/>
              </a:endParaRPr>
            </a:p>
          </p:txBody>
        </p:sp>
        <p:sp>
          <p:nvSpPr>
            <p:cNvPr id="93214" name="Line 30"/>
            <p:cNvSpPr>
              <a:spLocks noChangeShapeType="1"/>
            </p:cNvSpPr>
            <p:nvPr/>
          </p:nvSpPr>
          <p:spPr bwMode="auto">
            <a:xfrm flipV="1">
              <a:off x="841" y="2258"/>
              <a:ext cx="1370"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7" name="Group 53"/>
          <p:cNvGrpSpPr>
            <a:grpSpLocks/>
          </p:cNvGrpSpPr>
          <p:nvPr/>
        </p:nvGrpSpPr>
        <p:grpSpPr bwMode="auto">
          <a:xfrm>
            <a:off x="1293813" y="1219200"/>
            <a:ext cx="5527675" cy="320675"/>
            <a:chOff x="815" y="1800"/>
            <a:chExt cx="3482" cy="202"/>
          </a:xfrm>
        </p:grpSpPr>
        <p:sp>
          <p:nvSpPr>
            <p:cNvPr id="93218" name="Text Box 34"/>
            <p:cNvSpPr txBox="1">
              <a:spLocks noChangeArrowheads="1"/>
            </p:cNvSpPr>
            <p:nvPr/>
          </p:nvSpPr>
          <p:spPr bwMode="auto">
            <a:xfrm>
              <a:off x="815" y="1800"/>
              <a:ext cx="3456"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dirty="0">
                  <a:solidFill>
                    <a:srgbClr val="993399"/>
                  </a:solidFill>
                  <a:latin typeface="Courier New" pitchFamily="1" charset="0"/>
                </a:rPr>
                <a:t>false</a:t>
              </a:r>
            </a:p>
          </p:txBody>
        </p:sp>
        <p:sp>
          <p:nvSpPr>
            <p:cNvPr id="93219" name="Line 35"/>
            <p:cNvSpPr>
              <a:spLocks noChangeShapeType="1"/>
            </p:cNvSpPr>
            <p:nvPr/>
          </p:nvSpPr>
          <p:spPr bwMode="auto">
            <a:xfrm>
              <a:off x="841" y="2002"/>
              <a:ext cx="3456"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sp>
        <p:nvSpPr>
          <p:cNvPr id="45" name="Text Box 72"/>
          <p:cNvSpPr txBox="1">
            <a:spLocks noChangeArrowheads="1"/>
          </p:cNvSpPr>
          <p:nvPr/>
        </p:nvSpPr>
        <p:spPr bwMode="auto">
          <a:xfrm>
            <a:off x="1416050" y="5897635"/>
            <a:ext cx="2047017" cy="388568"/>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b="1" dirty="0">
                <a:latin typeface="Courier New" pitchFamily="1" charset="0"/>
              </a:rPr>
              <a:t>"E"  -  "A"</a:t>
            </a:r>
          </a:p>
        </p:txBody>
      </p:sp>
      <p:grpSp>
        <p:nvGrpSpPr>
          <p:cNvPr id="46" name="Group 77"/>
          <p:cNvGrpSpPr>
            <a:grpSpLocks/>
          </p:cNvGrpSpPr>
          <p:nvPr/>
        </p:nvGrpSpPr>
        <p:grpSpPr bwMode="auto">
          <a:xfrm>
            <a:off x="1295400" y="4940373"/>
            <a:ext cx="3581400" cy="1452562"/>
            <a:chOff x="3216" y="3013"/>
            <a:chExt cx="2256" cy="915"/>
          </a:xfrm>
        </p:grpSpPr>
        <p:sp>
          <p:nvSpPr>
            <p:cNvPr id="47" name="AutoShape 74"/>
            <p:cNvSpPr>
              <a:spLocks noChangeArrowheads="1"/>
            </p:cNvSpPr>
            <p:nvPr/>
          </p:nvSpPr>
          <p:spPr bwMode="auto">
            <a:xfrm>
              <a:off x="3744" y="3013"/>
              <a:ext cx="1728" cy="395"/>
            </a:xfrm>
            <a:prstGeom prst="wedgeRectCallout">
              <a:avLst>
                <a:gd name="adj1" fmla="val -37616"/>
                <a:gd name="adj2" fmla="val 85694"/>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48" name="Rectangle 75"/>
            <p:cNvSpPr>
              <a:spLocks noChangeArrowheads="1"/>
            </p:cNvSpPr>
            <p:nvPr/>
          </p:nvSpPr>
          <p:spPr bwMode="auto">
            <a:xfrm>
              <a:off x="3744" y="3063"/>
              <a:ext cx="1728" cy="286"/>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This generates an error because subtraction is undefined for strings.</a:t>
              </a:r>
            </a:p>
          </p:txBody>
        </p:sp>
        <p:sp>
          <p:nvSpPr>
            <p:cNvPr id="49" name="Rectangle 76"/>
            <p:cNvSpPr>
              <a:spLocks noChangeArrowheads="1"/>
            </p:cNvSpPr>
            <p:nvPr/>
          </p:nvSpPr>
          <p:spPr bwMode="auto">
            <a:xfrm>
              <a:off x="3216" y="3568"/>
              <a:ext cx="1388" cy="36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grpSp>
        <p:nvGrpSpPr>
          <p:cNvPr id="51" name="Group 51"/>
          <p:cNvGrpSpPr>
            <a:grpSpLocks/>
          </p:cNvGrpSpPr>
          <p:nvPr/>
        </p:nvGrpSpPr>
        <p:grpSpPr bwMode="auto">
          <a:xfrm>
            <a:off x="4299250" y="2474147"/>
            <a:ext cx="1155700" cy="347663"/>
            <a:chOff x="1483" y="2296"/>
            <a:chExt cx="728" cy="219"/>
          </a:xfrm>
        </p:grpSpPr>
        <p:sp>
          <p:nvSpPr>
            <p:cNvPr id="52" name="Text Box 26"/>
            <p:cNvSpPr txBox="1">
              <a:spLocks noChangeArrowheads="1"/>
            </p:cNvSpPr>
            <p:nvPr/>
          </p:nvSpPr>
          <p:spPr bwMode="auto">
            <a:xfrm>
              <a:off x="1483" y="2296"/>
              <a:ext cx="728"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dirty="0" smtClean="0">
                  <a:solidFill>
                    <a:srgbClr val="993399"/>
                  </a:solidFill>
                  <a:latin typeface="Courier New" pitchFamily="1" charset="0"/>
                </a:rPr>
                <a:t>2</a:t>
              </a:r>
              <a:endParaRPr lang="en-US" sz="2200" b="1" dirty="0">
                <a:solidFill>
                  <a:srgbClr val="993399"/>
                </a:solidFill>
                <a:latin typeface="Courier New" pitchFamily="1" charset="0"/>
              </a:endParaRPr>
            </a:p>
          </p:txBody>
        </p:sp>
        <p:sp>
          <p:nvSpPr>
            <p:cNvPr id="53" name="Line 27"/>
            <p:cNvSpPr>
              <a:spLocks noChangeShapeType="1"/>
            </p:cNvSpPr>
            <p:nvPr/>
          </p:nvSpPr>
          <p:spPr bwMode="auto">
            <a:xfrm>
              <a:off x="1483" y="2515"/>
              <a:ext cx="728"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54" name="Group 52"/>
          <p:cNvGrpSpPr>
            <a:grpSpLocks/>
          </p:cNvGrpSpPr>
          <p:nvPr/>
        </p:nvGrpSpPr>
        <p:grpSpPr bwMode="auto">
          <a:xfrm>
            <a:off x="1286935" y="1638910"/>
            <a:ext cx="4351336" cy="333375"/>
            <a:chOff x="815" y="2048"/>
            <a:chExt cx="2741" cy="210"/>
          </a:xfrm>
        </p:grpSpPr>
        <p:sp>
          <p:nvSpPr>
            <p:cNvPr id="55" name="Text Box 29"/>
            <p:cNvSpPr txBox="1">
              <a:spLocks noChangeArrowheads="1"/>
            </p:cNvSpPr>
            <p:nvPr/>
          </p:nvSpPr>
          <p:spPr bwMode="auto">
            <a:xfrm>
              <a:off x="815" y="2048"/>
              <a:ext cx="2741"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dirty="0" smtClean="0">
                  <a:solidFill>
                    <a:srgbClr val="993399"/>
                  </a:solidFill>
                  <a:latin typeface="Courier New" pitchFamily="1" charset="0"/>
                </a:rPr>
                <a:t>8</a:t>
              </a:r>
              <a:endParaRPr lang="en-US" sz="2000" b="1" dirty="0">
                <a:solidFill>
                  <a:srgbClr val="993399"/>
                </a:solidFill>
                <a:latin typeface="Courier New" pitchFamily="1" charset="0"/>
              </a:endParaRPr>
            </a:p>
          </p:txBody>
        </p:sp>
        <p:sp>
          <p:nvSpPr>
            <p:cNvPr id="56" name="Line 30"/>
            <p:cNvSpPr>
              <a:spLocks noChangeShapeType="1"/>
            </p:cNvSpPr>
            <p:nvPr/>
          </p:nvSpPr>
          <p:spPr bwMode="auto">
            <a:xfrm>
              <a:off x="841" y="2258"/>
              <a:ext cx="2638"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sp>
        <p:nvSpPr>
          <p:cNvPr id="57" name="Text Box 21"/>
          <p:cNvSpPr txBox="1">
            <a:spLocks noChangeArrowheads="1"/>
          </p:cNvSpPr>
          <p:nvPr/>
        </p:nvSpPr>
        <p:spPr bwMode="auto">
          <a:xfrm>
            <a:off x="1219200" y="4352762"/>
            <a:ext cx="4078673" cy="388568"/>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2200" b="1" dirty="0" smtClean="0">
                <a:latin typeface="Courier New" pitchFamily="1" charset="0"/>
              </a:rPr>
              <a:t>( '6'  -  '2' )  +  'A'</a:t>
            </a:r>
            <a:endParaRPr lang="en-US" sz="2200" b="1" dirty="0">
              <a:latin typeface="Courier New" pitchFamily="1" charset="0"/>
            </a:endParaRPr>
          </a:p>
        </p:txBody>
      </p:sp>
      <p:grpSp>
        <p:nvGrpSpPr>
          <p:cNvPr id="58" name="Group 52"/>
          <p:cNvGrpSpPr>
            <a:grpSpLocks/>
          </p:cNvGrpSpPr>
          <p:nvPr/>
        </p:nvGrpSpPr>
        <p:grpSpPr bwMode="auto">
          <a:xfrm>
            <a:off x="1404104" y="3978685"/>
            <a:ext cx="2220912" cy="355600"/>
            <a:chOff x="853" y="2048"/>
            <a:chExt cx="1399" cy="224"/>
          </a:xfrm>
        </p:grpSpPr>
        <p:sp>
          <p:nvSpPr>
            <p:cNvPr id="59" name="Text Box 29"/>
            <p:cNvSpPr txBox="1">
              <a:spLocks noChangeArrowheads="1"/>
            </p:cNvSpPr>
            <p:nvPr/>
          </p:nvSpPr>
          <p:spPr bwMode="auto">
            <a:xfrm>
              <a:off x="853" y="2048"/>
              <a:ext cx="1399"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dirty="0" smtClean="0">
                  <a:solidFill>
                    <a:srgbClr val="993399"/>
                  </a:solidFill>
                  <a:latin typeface="Courier New" pitchFamily="1" charset="0"/>
                </a:rPr>
                <a:t>4</a:t>
              </a:r>
              <a:endParaRPr lang="en-US" sz="2000" b="1" dirty="0">
                <a:solidFill>
                  <a:srgbClr val="993399"/>
                </a:solidFill>
                <a:latin typeface="Courier New" pitchFamily="1" charset="0"/>
              </a:endParaRPr>
            </a:p>
          </p:txBody>
        </p:sp>
        <p:sp>
          <p:nvSpPr>
            <p:cNvPr id="60" name="Line 30"/>
            <p:cNvSpPr>
              <a:spLocks noChangeShapeType="1"/>
            </p:cNvSpPr>
            <p:nvPr/>
          </p:nvSpPr>
          <p:spPr bwMode="auto">
            <a:xfrm>
              <a:off x="1015" y="2272"/>
              <a:ext cx="1152"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grpSp>
        <p:nvGrpSpPr>
          <p:cNvPr id="61" name="Group 52"/>
          <p:cNvGrpSpPr>
            <a:grpSpLocks/>
          </p:cNvGrpSpPr>
          <p:nvPr/>
        </p:nvGrpSpPr>
        <p:grpSpPr bwMode="auto">
          <a:xfrm>
            <a:off x="1295400" y="3580645"/>
            <a:ext cx="3821111" cy="333375"/>
            <a:chOff x="815" y="2048"/>
            <a:chExt cx="2407" cy="210"/>
          </a:xfrm>
        </p:grpSpPr>
        <p:sp>
          <p:nvSpPr>
            <p:cNvPr id="62" name="Text Box 29"/>
            <p:cNvSpPr txBox="1">
              <a:spLocks noChangeArrowheads="1"/>
            </p:cNvSpPr>
            <p:nvPr/>
          </p:nvSpPr>
          <p:spPr bwMode="auto">
            <a:xfrm>
              <a:off x="815" y="2048"/>
              <a:ext cx="2400" cy="188"/>
            </a:xfrm>
            <a:prstGeom prst="rect">
              <a:avLst/>
            </a:prstGeom>
            <a:noFill/>
            <a:ln w="9525">
              <a:noFill/>
              <a:miter lim="800000"/>
              <a:headEnd/>
              <a:tailEnd/>
            </a:ln>
            <a:effectLst/>
          </p:spPr>
          <p:txBody>
            <a:bodyPr wrap="none">
              <a:prstTxWarp prst="textNoShape">
                <a:avLst/>
              </a:prstTxWarp>
            </a:bodyPr>
            <a:lstStyle/>
            <a:p>
              <a:pPr algn="ctr" eaLnBrk="1" hangingPunct="1">
                <a:lnSpc>
                  <a:spcPct val="85000"/>
                </a:lnSpc>
              </a:pPr>
              <a:r>
                <a:rPr lang="en-US" sz="2000" b="1" dirty="0" smtClean="0">
                  <a:solidFill>
                    <a:srgbClr val="993399"/>
                  </a:solidFill>
                  <a:latin typeface="Courier New" pitchFamily="1" charset="0"/>
                </a:rPr>
                <a:t>69  </a:t>
              </a:r>
              <a:r>
                <a:rPr lang="en-US" sz="2000" i="1" dirty="0" smtClean="0">
                  <a:solidFill>
                    <a:srgbClr val="000000"/>
                  </a:solidFill>
                  <a:latin typeface="Times New Roman"/>
                  <a:cs typeface="Times New Roman"/>
                </a:rPr>
                <a:t>or</a:t>
              </a:r>
              <a:r>
                <a:rPr lang="en-US" sz="2000" b="1" dirty="0" smtClean="0">
                  <a:solidFill>
                    <a:srgbClr val="993399"/>
                  </a:solidFill>
                  <a:latin typeface="Courier New" pitchFamily="1" charset="0"/>
                </a:rPr>
                <a:t>  'E'</a:t>
              </a:r>
              <a:endParaRPr lang="en-US" sz="2000" b="1" dirty="0">
                <a:solidFill>
                  <a:srgbClr val="993399"/>
                </a:solidFill>
                <a:latin typeface="Courier New" pitchFamily="1" charset="0"/>
              </a:endParaRPr>
            </a:p>
          </p:txBody>
        </p:sp>
        <p:sp>
          <p:nvSpPr>
            <p:cNvPr id="63" name="Line 30"/>
            <p:cNvSpPr>
              <a:spLocks noChangeShapeType="1"/>
            </p:cNvSpPr>
            <p:nvPr/>
          </p:nvSpPr>
          <p:spPr bwMode="auto">
            <a:xfrm>
              <a:off x="841" y="2258"/>
              <a:ext cx="2381" cy="0"/>
            </a:xfrm>
            <a:prstGeom prst="line">
              <a:avLst/>
            </a:prstGeom>
            <a:noFill/>
            <a:ln w="22225">
              <a:solidFill>
                <a:srgbClr val="993399"/>
              </a:solidFill>
              <a:round/>
              <a:headEnd/>
              <a:tailEnd/>
            </a:ln>
            <a:effectLst/>
          </p:spPr>
          <p:txBody>
            <a:bodyPr>
              <a:prstTxWarp prst="textNoShape">
                <a:avLst/>
              </a:prstTxWarp>
            </a:bodyPr>
            <a:lstStyle/>
            <a:p>
              <a:pPr>
                <a:lnSpc>
                  <a:spcPct val="85000"/>
                </a:lnSpc>
              </a:pP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2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6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499"/>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05" grpId="0"/>
      <p:bldP spid="45" grpId="0"/>
      <p:bldP spid="5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Algorithmic Tracing—Practice #1</a:t>
            </a:r>
            <a:endParaRPr lang="en-US" i="1">
              <a:solidFill>
                <a:srgbClr val="FF0000"/>
              </a:solidFill>
            </a:endParaRPr>
          </a:p>
        </p:txBody>
      </p:sp>
      <p:sp>
        <p:nvSpPr>
          <p:cNvPr id="91139" name="Rectangle 3"/>
          <p:cNvSpPr>
            <a:spLocks noChangeArrowheads="1"/>
          </p:cNvSpPr>
          <p:nvPr/>
        </p:nvSpPr>
        <p:spPr bwMode="auto">
          <a:xfrm>
            <a:off x="593725" y="1295400"/>
            <a:ext cx="7864475" cy="42672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91140" name="Text Box 4"/>
          <p:cNvSpPr txBox="1">
            <a:spLocks noChangeArrowheads="1"/>
          </p:cNvSpPr>
          <p:nvPr/>
        </p:nvSpPr>
        <p:spPr bwMode="auto">
          <a:xfrm>
            <a:off x="652463" y="1330325"/>
            <a:ext cx="7734300" cy="3843338"/>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600" b="1">
                <a:latin typeface="Courier New" pitchFamily="1" charset="0"/>
              </a:rPr>
              <a:t>private String mystery(String s) {</a:t>
            </a:r>
          </a:p>
          <a:p>
            <a:pPr>
              <a:lnSpc>
                <a:spcPct val="90000"/>
              </a:lnSpc>
            </a:pPr>
            <a:r>
              <a:rPr lang="en-US" sz="1600" b="1">
                <a:latin typeface="Courier New" pitchFamily="1" charset="0"/>
              </a:rPr>
              <a:t>   String result = "";</a:t>
            </a:r>
          </a:p>
          <a:p>
            <a:pPr>
              <a:lnSpc>
                <a:spcPct val="90000"/>
              </a:lnSpc>
            </a:pPr>
            <a:r>
              <a:rPr lang="en-US" sz="1600" b="1">
                <a:latin typeface="Courier New" pitchFamily="1" charset="0"/>
              </a:rPr>
              <a:t>   int len = s.length();</a:t>
            </a:r>
          </a:p>
          <a:p>
            <a:pPr>
              <a:lnSpc>
                <a:spcPct val="90000"/>
              </a:lnSpc>
            </a:pPr>
            <a:r>
              <a:rPr lang="en-US" sz="1600" b="1">
                <a:latin typeface="Courier New" pitchFamily="1" charset="0"/>
              </a:rPr>
              <a:t>   int j = 0;</a:t>
            </a:r>
          </a:p>
          <a:p>
            <a:pPr>
              <a:lnSpc>
                <a:spcPct val="90000"/>
              </a:lnSpc>
            </a:pPr>
            <a:r>
              <a:rPr lang="en-US" sz="1600" b="1">
                <a:latin typeface="Courier New" pitchFamily="1" charset="0"/>
              </a:rPr>
              <a:t>   int k = 9;</a:t>
            </a:r>
          </a:p>
          <a:p>
            <a:pPr>
              <a:lnSpc>
                <a:spcPct val="90000"/>
              </a:lnSpc>
            </a:pPr>
            <a:r>
              <a:rPr lang="en-US" sz="1600" b="1">
                <a:latin typeface="Courier New" pitchFamily="1" charset="0"/>
              </a:rPr>
              <a:t>   while (j &lt; k) {</a:t>
            </a:r>
          </a:p>
          <a:p>
            <a:pPr>
              <a:lnSpc>
                <a:spcPct val="90000"/>
              </a:lnSpc>
            </a:pPr>
            <a:r>
              <a:rPr lang="en-US" sz="1600" b="1">
                <a:latin typeface="Courier New" pitchFamily="1" charset="0"/>
              </a:rPr>
              <a:t>      if (j &lt; 4) {</a:t>
            </a:r>
          </a:p>
          <a:p>
            <a:pPr>
              <a:lnSpc>
                <a:spcPct val="90000"/>
              </a:lnSpc>
            </a:pPr>
            <a:r>
              <a:rPr lang="en-US" sz="1600" b="1">
                <a:latin typeface="Courier New" pitchFamily="1" charset="0"/>
              </a:rPr>
              <a:t>         result += s.charAt(k % len);</a:t>
            </a:r>
          </a:p>
          <a:p>
            <a:pPr>
              <a:lnSpc>
                <a:spcPct val="90000"/>
              </a:lnSpc>
            </a:pPr>
            <a:r>
              <a:rPr lang="en-US" sz="1600" b="1">
                <a:latin typeface="Courier New" pitchFamily="1" charset="0"/>
              </a:rPr>
              <a:t>      }</a:t>
            </a:r>
          </a:p>
          <a:p>
            <a:pPr>
              <a:lnSpc>
                <a:spcPct val="90000"/>
              </a:lnSpc>
            </a:pPr>
            <a:r>
              <a:rPr lang="en-US" sz="1600" b="1">
                <a:latin typeface="Courier New" pitchFamily="1" charset="0"/>
              </a:rPr>
              <a:t>      if (j / 2 != 1) {</a:t>
            </a:r>
          </a:p>
          <a:p>
            <a:pPr>
              <a:lnSpc>
                <a:spcPct val="90000"/>
              </a:lnSpc>
            </a:pPr>
            <a:r>
              <a:rPr lang="en-US" sz="1600" b="1">
                <a:latin typeface="Courier New" pitchFamily="1" charset="0"/>
              </a:rPr>
              <a:t>         result += s.charAt(j % len);</a:t>
            </a:r>
          </a:p>
          <a:p>
            <a:pPr>
              <a:lnSpc>
                <a:spcPct val="90000"/>
              </a:lnSpc>
            </a:pPr>
            <a:r>
              <a:rPr lang="en-US" sz="1600" b="1">
                <a:latin typeface="Courier New" pitchFamily="1" charset="0"/>
              </a:rPr>
              <a:t>      }</a:t>
            </a:r>
          </a:p>
          <a:p>
            <a:pPr>
              <a:lnSpc>
                <a:spcPct val="90000"/>
              </a:lnSpc>
            </a:pPr>
            <a:r>
              <a:rPr lang="en-US" sz="1600" b="1">
                <a:latin typeface="Courier New" pitchFamily="1" charset="0"/>
              </a:rPr>
              <a:t>      j++;</a:t>
            </a:r>
          </a:p>
          <a:p>
            <a:pPr>
              <a:lnSpc>
                <a:spcPct val="90000"/>
              </a:lnSpc>
            </a:pPr>
            <a:r>
              <a:rPr lang="en-US" sz="1600" b="1">
                <a:latin typeface="Courier New" pitchFamily="1" charset="0"/>
              </a:rPr>
              <a:t>      k--;</a:t>
            </a:r>
          </a:p>
          <a:p>
            <a:pPr>
              <a:lnSpc>
                <a:spcPct val="90000"/>
              </a:lnSpc>
            </a:pPr>
            <a:r>
              <a:rPr lang="en-US" sz="1600" b="1">
                <a:latin typeface="Courier New" pitchFamily="1" charset="0"/>
              </a:rPr>
              <a:t>   }</a:t>
            </a:r>
          </a:p>
          <a:p>
            <a:pPr>
              <a:lnSpc>
                <a:spcPct val="90000"/>
              </a:lnSpc>
            </a:pPr>
            <a:r>
              <a:rPr lang="en-US" sz="1600" b="1">
                <a:latin typeface="Courier New" pitchFamily="1" charset="0"/>
              </a:rPr>
              <a:t>   return result;</a:t>
            </a:r>
          </a:p>
          <a:p>
            <a:pPr>
              <a:lnSpc>
                <a:spcPct val="90000"/>
              </a:lnSpc>
            </a:pPr>
            <a:r>
              <a:rPr lang="en-US" sz="1600" b="1">
                <a:latin typeface="Courier New" pitchFamily="1" charset="0"/>
              </a:rPr>
              <a:t>}</a:t>
            </a:r>
          </a:p>
        </p:txBody>
      </p:sp>
      <p:sp>
        <p:nvSpPr>
          <p:cNvPr id="91150" name="Rectangle 14"/>
          <p:cNvSpPr>
            <a:spLocks noChangeArrowheads="1"/>
          </p:cNvSpPr>
          <p:nvPr/>
        </p:nvSpPr>
        <p:spPr bwMode="auto">
          <a:xfrm>
            <a:off x="1039813" y="1584325"/>
            <a:ext cx="242411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75" name="Rectangle 239"/>
          <p:cNvSpPr>
            <a:spLocks noChangeArrowheads="1"/>
          </p:cNvSpPr>
          <p:nvPr/>
        </p:nvSpPr>
        <p:spPr bwMode="auto">
          <a:xfrm>
            <a:off x="1039813" y="1803400"/>
            <a:ext cx="267811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76" name="Rectangle 240"/>
          <p:cNvSpPr>
            <a:spLocks noChangeArrowheads="1"/>
          </p:cNvSpPr>
          <p:nvPr/>
        </p:nvSpPr>
        <p:spPr bwMode="auto">
          <a:xfrm>
            <a:off x="1039813" y="2033588"/>
            <a:ext cx="131127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77" name="Rectangle 241"/>
          <p:cNvSpPr>
            <a:spLocks noChangeArrowheads="1"/>
          </p:cNvSpPr>
          <p:nvPr/>
        </p:nvSpPr>
        <p:spPr bwMode="auto">
          <a:xfrm>
            <a:off x="1039813" y="2252663"/>
            <a:ext cx="131127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78" name="Rectangle 242"/>
          <p:cNvSpPr>
            <a:spLocks noChangeArrowheads="1"/>
          </p:cNvSpPr>
          <p:nvPr/>
        </p:nvSpPr>
        <p:spPr bwMode="auto">
          <a:xfrm>
            <a:off x="1039813" y="2471738"/>
            <a:ext cx="16764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79" name="Rectangle 243"/>
          <p:cNvSpPr>
            <a:spLocks noChangeArrowheads="1"/>
          </p:cNvSpPr>
          <p:nvPr/>
        </p:nvSpPr>
        <p:spPr bwMode="auto">
          <a:xfrm>
            <a:off x="1409700" y="2690813"/>
            <a:ext cx="1576388"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80" name="Rectangle 244"/>
          <p:cNvSpPr>
            <a:spLocks noChangeArrowheads="1"/>
          </p:cNvSpPr>
          <p:nvPr/>
        </p:nvSpPr>
        <p:spPr bwMode="auto">
          <a:xfrm>
            <a:off x="1782763" y="2909888"/>
            <a:ext cx="35353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81" name="Rectangle 245"/>
          <p:cNvSpPr>
            <a:spLocks noChangeArrowheads="1"/>
          </p:cNvSpPr>
          <p:nvPr/>
        </p:nvSpPr>
        <p:spPr bwMode="auto">
          <a:xfrm>
            <a:off x="1409700" y="3336925"/>
            <a:ext cx="22098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82" name="Rectangle 246"/>
          <p:cNvSpPr>
            <a:spLocks noChangeArrowheads="1"/>
          </p:cNvSpPr>
          <p:nvPr/>
        </p:nvSpPr>
        <p:spPr bwMode="auto">
          <a:xfrm>
            <a:off x="1782763" y="3576638"/>
            <a:ext cx="35353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83" name="Rectangle 247"/>
          <p:cNvSpPr>
            <a:spLocks noChangeArrowheads="1"/>
          </p:cNvSpPr>
          <p:nvPr/>
        </p:nvSpPr>
        <p:spPr bwMode="auto">
          <a:xfrm>
            <a:off x="1409700" y="4013200"/>
            <a:ext cx="6604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84" name="Rectangle 248"/>
          <p:cNvSpPr>
            <a:spLocks noChangeArrowheads="1"/>
          </p:cNvSpPr>
          <p:nvPr/>
        </p:nvSpPr>
        <p:spPr bwMode="auto">
          <a:xfrm>
            <a:off x="1409700" y="4241800"/>
            <a:ext cx="6604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85" name="Rectangle 249"/>
          <p:cNvSpPr>
            <a:spLocks noChangeArrowheads="1"/>
          </p:cNvSpPr>
          <p:nvPr/>
        </p:nvSpPr>
        <p:spPr bwMode="auto">
          <a:xfrm>
            <a:off x="1039813" y="4664075"/>
            <a:ext cx="184308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91387" name="Text Box 251"/>
          <p:cNvSpPr txBox="1">
            <a:spLocks noChangeArrowheads="1"/>
          </p:cNvSpPr>
          <p:nvPr/>
        </p:nvSpPr>
        <p:spPr bwMode="auto">
          <a:xfrm>
            <a:off x="3205163" y="4681538"/>
            <a:ext cx="622300"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len</a:t>
            </a:r>
          </a:p>
        </p:txBody>
      </p:sp>
      <p:grpSp>
        <p:nvGrpSpPr>
          <p:cNvPr id="91445" name="Group 309"/>
          <p:cNvGrpSpPr>
            <a:grpSpLocks/>
          </p:cNvGrpSpPr>
          <p:nvPr/>
        </p:nvGrpSpPr>
        <p:grpSpPr bwMode="auto">
          <a:xfrm>
            <a:off x="3255963" y="4973638"/>
            <a:ext cx="588962" cy="381000"/>
            <a:chOff x="1856" y="3133"/>
            <a:chExt cx="371" cy="240"/>
          </a:xfrm>
        </p:grpSpPr>
        <p:sp>
          <p:nvSpPr>
            <p:cNvPr id="91412" name="Rectangle 276"/>
            <p:cNvSpPr>
              <a:spLocks noChangeArrowheads="1"/>
            </p:cNvSpPr>
            <p:nvPr/>
          </p:nvSpPr>
          <p:spPr bwMode="auto">
            <a:xfrm>
              <a:off x="1856"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13" name="Text Box 277"/>
            <p:cNvSpPr txBox="1">
              <a:spLocks noChangeArrowheads="1"/>
            </p:cNvSpPr>
            <p:nvPr/>
          </p:nvSpPr>
          <p:spPr bwMode="auto">
            <a:xfrm>
              <a:off x="1856"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endParaRPr lang="en-US" sz="1600">
                <a:latin typeface="Times New Roman" pitchFamily="1" charset="0"/>
              </a:endParaRPr>
            </a:p>
          </p:txBody>
        </p:sp>
      </p:grpSp>
      <p:sp>
        <p:nvSpPr>
          <p:cNvPr id="91423" name="Text Box 287"/>
          <p:cNvSpPr txBox="1">
            <a:spLocks noChangeArrowheads="1"/>
          </p:cNvSpPr>
          <p:nvPr/>
        </p:nvSpPr>
        <p:spPr bwMode="auto">
          <a:xfrm>
            <a:off x="7037388" y="4681538"/>
            <a:ext cx="1141412"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str</a:t>
            </a:r>
          </a:p>
        </p:txBody>
      </p:sp>
      <p:grpSp>
        <p:nvGrpSpPr>
          <p:cNvPr id="91449" name="Group 313"/>
          <p:cNvGrpSpPr>
            <a:grpSpLocks/>
          </p:cNvGrpSpPr>
          <p:nvPr/>
        </p:nvGrpSpPr>
        <p:grpSpPr bwMode="auto">
          <a:xfrm>
            <a:off x="7043738" y="4973638"/>
            <a:ext cx="1330325" cy="381000"/>
            <a:chOff x="4242" y="3133"/>
            <a:chExt cx="838" cy="240"/>
          </a:xfrm>
        </p:grpSpPr>
        <p:sp>
          <p:nvSpPr>
            <p:cNvPr id="91424" name="Rectangle 288"/>
            <p:cNvSpPr>
              <a:spLocks noChangeArrowheads="1"/>
            </p:cNvSpPr>
            <p:nvPr/>
          </p:nvSpPr>
          <p:spPr bwMode="auto">
            <a:xfrm>
              <a:off x="4270"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25" name="Text Box 289"/>
            <p:cNvSpPr txBox="1">
              <a:spLocks noChangeArrowheads="1"/>
            </p:cNvSpPr>
            <p:nvPr/>
          </p:nvSpPr>
          <p:spPr bwMode="auto">
            <a:xfrm>
              <a:off x="4242"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"abcdefg"</a:t>
              </a:r>
              <a:endParaRPr lang="en-US" sz="1600">
                <a:latin typeface="Times New Roman" pitchFamily="1" charset="0"/>
              </a:endParaRPr>
            </a:p>
          </p:txBody>
        </p:sp>
      </p:grpSp>
      <p:sp>
        <p:nvSpPr>
          <p:cNvPr id="91434" name="Text Box 298"/>
          <p:cNvSpPr txBox="1">
            <a:spLocks noChangeArrowheads="1"/>
          </p:cNvSpPr>
          <p:nvPr/>
        </p:nvSpPr>
        <p:spPr bwMode="auto">
          <a:xfrm>
            <a:off x="5556250" y="4681538"/>
            <a:ext cx="1141413"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result</a:t>
            </a:r>
          </a:p>
        </p:txBody>
      </p:sp>
      <p:grpSp>
        <p:nvGrpSpPr>
          <p:cNvPr id="91448" name="Group 312"/>
          <p:cNvGrpSpPr>
            <a:grpSpLocks/>
          </p:cNvGrpSpPr>
          <p:nvPr/>
        </p:nvGrpSpPr>
        <p:grpSpPr bwMode="auto">
          <a:xfrm>
            <a:off x="5562600" y="4973638"/>
            <a:ext cx="1330325" cy="381000"/>
            <a:chOff x="3309" y="3133"/>
            <a:chExt cx="838" cy="240"/>
          </a:xfrm>
        </p:grpSpPr>
        <p:sp>
          <p:nvSpPr>
            <p:cNvPr id="91435" name="Rectangle 299"/>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36" name="Text Box 300"/>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endParaRPr lang="en-US" sz="1600">
                <a:latin typeface="Times New Roman" pitchFamily="1" charset="0"/>
              </a:endParaRPr>
            </a:p>
          </p:txBody>
        </p:sp>
      </p:grpSp>
      <p:sp>
        <p:nvSpPr>
          <p:cNvPr id="91438" name="Text Box 302"/>
          <p:cNvSpPr txBox="1">
            <a:spLocks noChangeArrowheads="1"/>
          </p:cNvSpPr>
          <p:nvPr/>
        </p:nvSpPr>
        <p:spPr bwMode="auto">
          <a:xfrm>
            <a:off x="3987800" y="4681538"/>
            <a:ext cx="622300"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j</a:t>
            </a:r>
          </a:p>
        </p:txBody>
      </p:sp>
      <p:grpSp>
        <p:nvGrpSpPr>
          <p:cNvPr id="91446" name="Group 310"/>
          <p:cNvGrpSpPr>
            <a:grpSpLocks/>
          </p:cNvGrpSpPr>
          <p:nvPr/>
        </p:nvGrpSpPr>
        <p:grpSpPr bwMode="auto">
          <a:xfrm>
            <a:off x="4038600" y="4973638"/>
            <a:ext cx="588963" cy="381000"/>
            <a:chOff x="2349" y="3133"/>
            <a:chExt cx="371" cy="240"/>
          </a:xfrm>
        </p:grpSpPr>
        <p:sp>
          <p:nvSpPr>
            <p:cNvPr id="91439" name="Rectangle 303"/>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40" name="Text Box 304"/>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endParaRPr lang="en-US" sz="1600">
                <a:latin typeface="Times New Roman" pitchFamily="1" charset="0"/>
              </a:endParaRPr>
            </a:p>
          </p:txBody>
        </p:sp>
      </p:grpSp>
      <p:sp>
        <p:nvSpPr>
          <p:cNvPr id="91442" name="Text Box 306"/>
          <p:cNvSpPr txBox="1">
            <a:spLocks noChangeArrowheads="1"/>
          </p:cNvSpPr>
          <p:nvPr/>
        </p:nvSpPr>
        <p:spPr bwMode="auto">
          <a:xfrm>
            <a:off x="4772025" y="4681538"/>
            <a:ext cx="622300"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k</a:t>
            </a:r>
          </a:p>
        </p:txBody>
      </p:sp>
      <p:grpSp>
        <p:nvGrpSpPr>
          <p:cNvPr id="91447" name="Group 311"/>
          <p:cNvGrpSpPr>
            <a:grpSpLocks/>
          </p:cNvGrpSpPr>
          <p:nvPr/>
        </p:nvGrpSpPr>
        <p:grpSpPr bwMode="auto">
          <a:xfrm>
            <a:off x="4822825" y="4973638"/>
            <a:ext cx="588963" cy="381000"/>
            <a:chOff x="2843" y="3133"/>
            <a:chExt cx="371" cy="240"/>
          </a:xfrm>
        </p:grpSpPr>
        <p:sp>
          <p:nvSpPr>
            <p:cNvPr id="91443" name="Rectangle 307"/>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44" name="Text Box 308"/>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endParaRPr lang="en-US" sz="1600">
                <a:latin typeface="Times New Roman" pitchFamily="1" charset="0"/>
              </a:endParaRPr>
            </a:p>
          </p:txBody>
        </p:sp>
      </p:grpSp>
      <p:grpSp>
        <p:nvGrpSpPr>
          <p:cNvPr id="91513" name="Group 377"/>
          <p:cNvGrpSpPr>
            <a:grpSpLocks/>
          </p:cNvGrpSpPr>
          <p:nvPr/>
        </p:nvGrpSpPr>
        <p:grpSpPr bwMode="auto">
          <a:xfrm>
            <a:off x="5562600" y="4973638"/>
            <a:ext cx="1330325" cy="381000"/>
            <a:chOff x="3309" y="3133"/>
            <a:chExt cx="838" cy="240"/>
          </a:xfrm>
        </p:grpSpPr>
        <p:sp>
          <p:nvSpPr>
            <p:cNvPr id="91514" name="Rectangle 378"/>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515" name="Text Box 379"/>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a:t>
              </a:r>
              <a:endParaRPr lang="en-US" sz="1600">
                <a:latin typeface="Times New Roman" pitchFamily="1" charset="0"/>
              </a:endParaRPr>
            </a:p>
          </p:txBody>
        </p:sp>
      </p:grpSp>
      <p:grpSp>
        <p:nvGrpSpPr>
          <p:cNvPr id="91450" name="Group 314"/>
          <p:cNvGrpSpPr>
            <a:grpSpLocks/>
          </p:cNvGrpSpPr>
          <p:nvPr/>
        </p:nvGrpSpPr>
        <p:grpSpPr bwMode="auto">
          <a:xfrm>
            <a:off x="5562600" y="4973638"/>
            <a:ext cx="1330325" cy="381000"/>
            <a:chOff x="3309" y="3133"/>
            <a:chExt cx="838" cy="240"/>
          </a:xfrm>
        </p:grpSpPr>
        <p:sp>
          <p:nvSpPr>
            <p:cNvPr id="91451" name="Rectangle 315"/>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52" name="Text Box 316"/>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t>
              </a:r>
              <a:endParaRPr lang="en-US" sz="1600">
                <a:latin typeface="Times New Roman" pitchFamily="1" charset="0"/>
              </a:endParaRPr>
            </a:p>
          </p:txBody>
        </p:sp>
      </p:grpSp>
      <p:grpSp>
        <p:nvGrpSpPr>
          <p:cNvPr id="91453" name="Group 317"/>
          <p:cNvGrpSpPr>
            <a:grpSpLocks/>
          </p:cNvGrpSpPr>
          <p:nvPr/>
        </p:nvGrpSpPr>
        <p:grpSpPr bwMode="auto">
          <a:xfrm>
            <a:off x="4038600" y="4973638"/>
            <a:ext cx="588963" cy="381000"/>
            <a:chOff x="2349" y="3133"/>
            <a:chExt cx="371" cy="240"/>
          </a:xfrm>
        </p:grpSpPr>
        <p:sp>
          <p:nvSpPr>
            <p:cNvPr id="91454" name="Rectangle 318"/>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55" name="Text Box 319"/>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91456" name="Group 320"/>
          <p:cNvGrpSpPr>
            <a:grpSpLocks/>
          </p:cNvGrpSpPr>
          <p:nvPr/>
        </p:nvGrpSpPr>
        <p:grpSpPr bwMode="auto">
          <a:xfrm>
            <a:off x="4822825" y="4973638"/>
            <a:ext cx="588963" cy="381000"/>
            <a:chOff x="2843" y="3133"/>
            <a:chExt cx="371" cy="240"/>
          </a:xfrm>
        </p:grpSpPr>
        <p:sp>
          <p:nvSpPr>
            <p:cNvPr id="91457" name="Rectangle 321"/>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58" name="Text Box 322"/>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9</a:t>
              </a:r>
              <a:endParaRPr lang="en-US" sz="1600">
                <a:latin typeface="Times New Roman" pitchFamily="1" charset="0"/>
              </a:endParaRPr>
            </a:p>
          </p:txBody>
        </p:sp>
      </p:grpSp>
      <p:grpSp>
        <p:nvGrpSpPr>
          <p:cNvPr id="91459" name="Group 323"/>
          <p:cNvGrpSpPr>
            <a:grpSpLocks/>
          </p:cNvGrpSpPr>
          <p:nvPr/>
        </p:nvGrpSpPr>
        <p:grpSpPr bwMode="auto">
          <a:xfrm>
            <a:off x="5562600" y="4973638"/>
            <a:ext cx="1330325" cy="381000"/>
            <a:chOff x="3309" y="3133"/>
            <a:chExt cx="838" cy="240"/>
          </a:xfrm>
        </p:grpSpPr>
        <p:sp>
          <p:nvSpPr>
            <p:cNvPr id="91460" name="Rectangle 324"/>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61" name="Text Box 325"/>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a:t>
              </a:r>
              <a:endParaRPr lang="en-US" sz="1600">
                <a:latin typeface="Times New Roman" pitchFamily="1" charset="0"/>
              </a:endParaRPr>
            </a:p>
          </p:txBody>
        </p:sp>
      </p:grpSp>
      <p:grpSp>
        <p:nvGrpSpPr>
          <p:cNvPr id="91462" name="Group 326"/>
          <p:cNvGrpSpPr>
            <a:grpSpLocks/>
          </p:cNvGrpSpPr>
          <p:nvPr/>
        </p:nvGrpSpPr>
        <p:grpSpPr bwMode="auto">
          <a:xfrm>
            <a:off x="4038600" y="4973638"/>
            <a:ext cx="588963" cy="381000"/>
            <a:chOff x="2349" y="3133"/>
            <a:chExt cx="371" cy="240"/>
          </a:xfrm>
        </p:grpSpPr>
        <p:sp>
          <p:nvSpPr>
            <p:cNvPr id="91463" name="Rectangle 327"/>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64" name="Text Box 328"/>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grpSp>
        <p:nvGrpSpPr>
          <p:cNvPr id="91465" name="Group 329"/>
          <p:cNvGrpSpPr>
            <a:grpSpLocks/>
          </p:cNvGrpSpPr>
          <p:nvPr/>
        </p:nvGrpSpPr>
        <p:grpSpPr bwMode="auto">
          <a:xfrm>
            <a:off x="4822825" y="4973638"/>
            <a:ext cx="588963" cy="381000"/>
            <a:chOff x="2843" y="3133"/>
            <a:chExt cx="371" cy="240"/>
          </a:xfrm>
        </p:grpSpPr>
        <p:sp>
          <p:nvSpPr>
            <p:cNvPr id="91466" name="Rectangle 330"/>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67" name="Text Box 331"/>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8</a:t>
              </a:r>
              <a:endParaRPr lang="en-US" sz="1600">
                <a:latin typeface="Times New Roman" pitchFamily="1" charset="0"/>
              </a:endParaRPr>
            </a:p>
          </p:txBody>
        </p:sp>
      </p:grpSp>
      <p:grpSp>
        <p:nvGrpSpPr>
          <p:cNvPr id="91468" name="Group 332"/>
          <p:cNvGrpSpPr>
            <a:grpSpLocks/>
          </p:cNvGrpSpPr>
          <p:nvPr/>
        </p:nvGrpSpPr>
        <p:grpSpPr bwMode="auto">
          <a:xfrm>
            <a:off x="5562600" y="4973638"/>
            <a:ext cx="1330325" cy="381000"/>
            <a:chOff x="3309" y="3133"/>
            <a:chExt cx="838" cy="240"/>
          </a:xfrm>
        </p:grpSpPr>
        <p:sp>
          <p:nvSpPr>
            <p:cNvPr id="91469" name="Rectangle 333"/>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70" name="Text Box 334"/>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"cab"</a:t>
              </a:r>
              <a:endParaRPr lang="en-US" sz="1600">
                <a:latin typeface="Times New Roman" pitchFamily="1" charset="0"/>
              </a:endParaRPr>
            </a:p>
          </p:txBody>
        </p:sp>
      </p:grpSp>
      <p:grpSp>
        <p:nvGrpSpPr>
          <p:cNvPr id="91471" name="Group 335"/>
          <p:cNvGrpSpPr>
            <a:grpSpLocks/>
          </p:cNvGrpSpPr>
          <p:nvPr/>
        </p:nvGrpSpPr>
        <p:grpSpPr bwMode="auto">
          <a:xfrm>
            <a:off x="4038600" y="4973638"/>
            <a:ext cx="588963" cy="381000"/>
            <a:chOff x="2349" y="3133"/>
            <a:chExt cx="371" cy="240"/>
          </a:xfrm>
        </p:grpSpPr>
        <p:sp>
          <p:nvSpPr>
            <p:cNvPr id="91472" name="Rectangle 336"/>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73" name="Text Box 337"/>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2</a:t>
              </a:r>
              <a:endParaRPr lang="en-US" sz="1600">
                <a:latin typeface="Times New Roman" pitchFamily="1" charset="0"/>
              </a:endParaRPr>
            </a:p>
          </p:txBody>
        </p:sp>
      </p:grpSp>
      <p:grpSp>
        <p:nvGrpSpPr>
          <p:cNvPr id="91474" name="Group 338"/>
          <p:cNvGrpSpPr>
            <a:grpSpLocks/>
          </p:cNvGrpSpPr>
          <p:nvPr/>
        </p:nvGrpSpPr>
        <p:grpSpPr bwMode="auto">
          <a:xfrm>
            <a:off x="4822825" y="4973638"/>
            <a:ext cx="588963" cy="381000"/>
            <a:chOff x="2843" y="3133"/>
            <a:chExt cx="371" cy="240"/>
          </a:xfrm>
        </p:grpSpPr>
        <p:sp>
          <p:nvSpPr>
            <p:cNvPr id="91475" name="Rectangle 339"/>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76" name="Text Box 340"/>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7</a:t>
              </a:r>
              <a:endParaRPr lang="en-US" sz="1600">
                <a:latin typeface="Times New Roman" pitchFamily="1" charset="0"/>
              </a:endParaRPr>
            </a:p>
          </p:txBody>
        </p:sp>
      </p:grpSp>
      <p:grpSp>
        <p:nvGrpSpPr>
          <p:cNvPr id="91477" name="Group 341"/>
          <p:cNvGrpSpPr>
            <a:grpSpLocks/>
          </p:cNvGrpSpPr>
          <p:nvPr/>
        </p:nvGrpSpPr>
        <p:grpSpPr bwMode="auto">
          <a:xfrm>
            <a:off x="5562600" y="4973638"/>
            <a:ext cx="1330325" cy="381000"/>
            <a:chOff x="3309" y="3133"/>
            <a:chExt cx="838" cy="240"/>
          </a:xfrm>
        </p:grpSpPr>
        <p:sp>
          <p:nvSpPr>
            <p:cNvPr id="91478" name="Rectangle 342"/>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79" name="Text Box 343"/>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"cabb"</a:t>
              </a:r>
              <a:endParaRPr lang="en-US" sz="1600">
                <a:latin typeface="Times New Roman" pitchFamily="1" charset="0"/>
              </a:endParaRPr>
            </a:p>
          </p:txBody>
        </p:sp>
      </p:grpSp>
      <p:grpSp>
        <p:nvGrpSpPr>
          <p:cNvPr id="91480" name="Group 344"/>
          <p:cNvGrpSpPr>
            <a:grpSpLocks/>
          </p:cNvGrpSpPr>
          <p:nvPr/>
        </p:nvGrpSpPr>
        <p:grpSpPr bwMode="auto">
          <a:xfrm>
            <a:off x="4038600" y="4973638"/>
            <a:ext cx="588963" cy="381000"/>
            <a:chOff x="2349" y="3133"/>
            <a:chExt cx="371" cy="240"/>
          </a:xfrm>
        </p:grpSpPr>
        <p:sp>
          <p:nvSpPr>
            <p:cNvPr id="91481" name="Rectangle 345"/>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82" name="Text Box 346"/>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3</a:t>
              </a:r>
              <a:endParaRPr lang="en-US" sz="1600">
                <a:latin typeface="Times New Roman" pitchFamily="1" charset="0"/>
              </a:endParaRPr>
            </a:p>
          </p:txBody>
        </p:sp>
      </p:grpSp>
      <p:grpSp>
        <p:nvGrpSpPr>
          <p:cNvPr id="91483" name="Group 347"/>
          <p:cNvGrpSpPr>
            <a:grpSpLocks/>
          </p:cNvGrpSpPr>
          <p:nvPr/>
        </p:nvGrpSpPr>
        <p:grpSpPr bwMode="auto">
          <a:xfrm>
            <a:off x="4822825" y="4973638"/>
            <a:ext cx="588963" cy="381000"/>
            <a:chOff x="2843" y="3133"/>
            <a:chExt cx="371" cy="240"/>
          </a:xfrm>
        </p:grpSpPr>
        <p:sp>
          <p:nvSpPr>
            <p:cNvPr id="91484" name="Rectangle 348"/>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85" name="Text Box 349"/>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6</a:t>
              </a:r>
              <a:endParaRPr lang="en-US" sz="1600">
                <a:latin typeface="Times New Roman" pitchFamily="1" charset="0"/>
              </a:endParaRPr>
            </a:p>
          </p:txBody>
        </p:sp>
      </p:grpSp>
      <p:grpSp>
        <p:nvGrpSpPr>
          <p:cNvPr id="91486" name="Group 350"/>
          <p:cNvGrpSpPr>
            <a:grpSpLocks/>
          </p:cNvGrpSpPr>
          <p:nvPr/>
        </p:nvGrpSpPr>
        <p:grpSpPr bwMode="auto">
          <a:xfrm>
            <a:off x="5562600" y="4973638"/>
            <a:ext cx="1330325" cy="381000"/>
            <a:chOff x="3309" y="3133"/>
            <a:chExt cx="838" cy="240"/>
          </a:xfrm>
        </p:grpSpPr>
        <p:sp>
          <p:nvSpPr>
            <p:cNvPr id="91487" name="Rectangle 351"/>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88" name="Text Box 352"/>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"cabba"</a:t>
              </a:r>
              <a:endParaRPr lang="en-US" sz="1600">
                <a:latin typeface="Times New Roman" pitchFamily="1" charset="0"/>
              </a:endParaRPr>
            </a:p>
          </p:txBody>
        </p:sp>
      </p:grpSp>
      <p:grpSp>
        <p:nvGrpSpPr>
          <p:cNvPr id="91489" name="Group 353"/>
          <p:cNvGrpSpPr>
            <a:grpSpLocks/>
          </p:cNvGrpSpPr>
          <p:nvPr/>
        </p:nvGrpSpPr>
        <p:grpSpPr bwMode="auto">
          <a:xfrm>
            <a:off x="4038600" y="4973638"/>
            <a:ext cx="588963" cy="381000"/>
            <a:chOff x="2349" y="3133"/>
            <a:chExt cx="371" cy="240"/>
          </a:xfrm>
        </p:grpSpPr>
        <p:sp>
          <p:nvSpPr>
            <p:cNvPr id="91490" name="Rectangle 354"/>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91" name="Text Box 355"/>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4</a:t>
              </a:r>
              <a:endParaRPr lang="en-US" sz="1600">
                <a:latin typeface="Times New Roman" pitchFamily="1" charset="0"/>
              </a:endParaRPr>
            </a:p>
          </p:txBody>
        </p:sp>
      </p:grpSp>
      <p:grpSp>
        <p:nvGrpSpPr>
          <p:cNvPr id="91492" name="Group 356"/>
          <p:cNvGrpSpPr>
            <a:grpSpLocks/>
          </p:cNvGrpSpPr>
          <p:nvPr/>
        </p:nvGrpSpPr>
        <p:grpSpPr bwMode="auto">
          <a:xfrm>
            <a:off x="4822825" y="4973638"/>
            <a:ext cx="588963" cy="381000"/>
            <a:chOff x="2843" y="3133"/>
            <a:chExt cx="371" cy="240"/>
          </a:xfrm>
        </p:grpSpPr>
        <p:sp>
          <p:nvSpPr>
            <p:cNvPr id="91493" name="Rectangle 357"/>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94" name="Text Box 358"/>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5</a:t>
              </a:r>
              <a:endParaRPr lang="en-US" sz="1600">
                <a:latin typeface="Times New Roman" pitchFamily="1" charset="0"/>
              </a:endParaRPr>
            </a:p>
          </p:txBody>
        </p:sp>
      </p:grpSp>
      <p:grpSp>
        <p:nvGrpSpPr>
          <p:cNvPr id="91495" name="Group 359"/>
          <p:cNvGrpSpPr>
            <a:grpSpLocks/>
          </p:cNvGrpSpPr>
          <p:nvPr/>
        </p:nvGrpSpPr>
        <p:grpSpPr bwMode="auto">
          <a:xfrm>
            <a:off x="5562600" y="4973638"/>
            <a:ext cx="1330325" cy="381000"/>
            <a:chOff x="3309" y="3133"/>
            <a:chExt cx="838" cy="240"/>
          </a:xfrm>
        </p:grpSpPr>
        <p:sp>
          <p:nvSpPr>
            <p:cNvPr id="91496" name="Rectangle 360"/>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497" name="Text Box 361"/>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"cabbag"</a:t>
              </a:r>
              <a:endParaRPr lang="en-US" sz="1600">
                <a:latin typeface="Times New Roman" pitchFamily="1" charset="0"/>
              </a:endParaRPr>
            </a:p>
          </p:txBody>
        </p:sp>
      </p:grpSp>
      <p:grpSp>
        <p:nvGrpSpPr>
          <p:cNvPr id="91498" name="Group 362"/>
          <p:cNvGrpSpPr>
            <a:grpSpLocks/>
          </p:cNvGrpSpPr>
          <p:nvPr/>
        </p:nvGrpSpPr>
        <p:grpSpPr bwMode="auto">
          <a:xfrm>
            <a:off x="4038600" y="4973638"/>
            <a:ext cx="588963" cy="381000"/>
            <a:chOff x="2349" y="3133"/>
            <a:chExt cx="371" cy="240"/>
          </a:xfrm>
        </p:grpSpPr>
        <p:sp>
          <p:nvSpPr>
            <p:cNvPr id="91499" name="Rectangle 363"/>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500" name="Text Box 364"/>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5</a:t>
              </a:r>
              <a:endParaRPr lang="en-US" sz="1600">
                <a:latin typeface="Times New Roman" pitchFamily="1" charset="0"/>
              </a:endParaRPr>
            </a:p>
          </p:txBody>
        </p:sp>
      </p:grpSp>
      <p:grpSp>
        <p:nvGrpSpPr>
          <p:cNvPr id="91501" name="Group 365"/>
          <p:cNvGrpSpPr>
            <a:grpSpLocks/>
          </p:cNvGrpSpPr>
          <p:nvPr/>
        </p:nvGrpSpPr>
        <p:grpSpPr bwMode="auto">
          <a:xfrm>
            <a:off x="4822825" y="4973638"/>
            <a:ext cx="588963" cy="381000"/>
            <a:chOff x="2843" y="3133"/>
            <a:chExt cx="371" cy="240"/>
          </a:xfrm>
        </p:grpSpPr>
        <p:sp>
          <p:nvSpPr>
            <p:cNvPr id="91502" name="Rectangle 366"/>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503" name="Text Box 367"/>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4</a:t>
              </a:r>
              <a:endParaRPr lang="en-US" sz="1600">
                <a:latin typeface="Times New Roman" pitchFamily="1" charset="0"/>
              </a:endParaRPr>
            </a:p>
          </p:txBody>
        </p:sp>
      </p:grpSp>
      <p:grpSp>
        <p:nvGrpSpPr>
          <p:cNvPr id="91504" name="Group 368"/>
          <p:cNvGrpSpPr>
            <a:grpSpLocks/>
          </p:cNvGrpSpPr>
          <p:nvPr/>
        </p:nvGrpSpPr>
        <p:grpSpPr bwMode="auto">
          <a:xfrm>
            <a:off x="5562600" y="4973638"/>
            <a:ext cx="1330325" cy="381000"/>
            <a:chOff x="3309" y="3133"/>
            <a:chExt cx="838" cy="240"/>
          </a:xfrm>
        </p:grpSpPr>
        <p:sp>
          <p:nvSpPr>
            <p:cNvPr id="91505" name="Rectangle 369"/>
            <p:cNvSpPr>
              <a:spLocks noChangeArrowheads="1"/>
            </p:cNvSpPr>
            <p:nvPr/>
          </p:nvSpPr>
          <p:spPr bwMode="auto">
            <a:xfrm>
              <a:off x="3337" y="3133"/>
              <a:ext cx="77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506" name="Text Box 370"/>
            <p:cNvSpPr txBox="1">
              <a:spLocks noChangeArrowheads="1"/>
            </p:cNvSpPr>
            <p:nvPr/>
          </p:nvSpPr>
          <p:spPr bwMode="auto">
            <a:xfrm>
              <a:off x="3309" y="3149"/>
              <a:ext cx="838"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"cabbage"</a:t>
              </a:r>
              <a:endParaRPr lang="en-US" sz="1600">
                <a:latin typeface="Times New Roman" pitchFamily="1" charset="0"/>
              </a:endParaRPr>
            </a:p>
          </p:txBody>
        </p:sp>
      </p:grpSp>
      <p:grpSp>
        <p:nvGrpSpPr>
          <p:cNvPr id="91507" name="Group 371"/>
          <p:cNvGrpSpPr>
            <a:grpSpLocks/>
          </p:cNvGrpSpPr>
          <p:nvPr/>
        </p:nvGrpSpPr>
        <p:grpSpPr bwMode="auto">
          <a:xfrm>
            <a:off x="3255963" y="4973638"/>
            <a:ext cx="588962" cy="381000"/>
            <a:chOff x="2349" y="3133"/>
            <a:chExt cx="371" cy="240"/>
          </a:xfrm>
        </p:grpSpPr>
        <p:sp>
          <p:nvSpPr>
            <p:cNvPr id="91508" name="Rectangle 372"/>
            <p:cNvSpPr>
              <a:spLocks noChangeArrowheads="1"/>
            </p:cNvSpPr>
            <p:nvPr/>
          </p:nvSpPr>
          <p:spPr bwMode="auto">
            <a:xfrm>
              <a:off x="2349"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91509" name="Text Box 373"/>
            <p:cNvSpPr txBox="1">
              <a:spLocks noChangeArrowheads="1"/>
            </p:cNvSpPr>
            <p:nvPr/>
          </p:nvSpPr>
          <p:spPr bwMode="auto">
            <a:xfrm>
              <a:off x="2349"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7</a:t>
              </a:r>
              <a:endParaRPr lang="en-US" sz="1600">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1150"/>
                                        </p:tgtEl>
                                        <p:attrNameLst>
                                          <p:attrName>style.visibility</p:attrName>
                                        </p:attrNameLst>
                                      </p:cBhvr>
                                      <p:to>
                                        <p:strVal val="visible"/>
                                      </p:to>
                                    </p:set>
                                  </p:childTnLst>
                                  <p:subTnLst>
                                    <p:set>
                                      <p:cBhvr override="childStyle">
                                        <p:cTn dur="1" fill="hold" display="0" masterRel="nextClick" afterEffect="1"/>
                                        <p:tgtEl>
                                          <p:spTgt spid="9115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9151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91375"/>
                                        </p:tgtEl>
                                        <p:attrNameLst>
                                          <p:attrName>style.visibility</p:attrName>
                                        </p:attrNameLst>
                                      </p:cBhvr>
                                      <p:to>
                                        <p:strVal val="visible"/>
                                      </p:to>
                                    </p:set>
                                  </p:childTnLst>
                                  <p:subTnLst>
                                    <p:set>
                                      <p:cBhvr override="childStyle">
                                        <p:cTn dur="1" fill="hold" display="0" masterRel="nextClick" afterEffect="1"/>
                                        <p:tgtEl>
                                          <p:spTgt spid="91375"/>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91507"/>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91376"/>
                                        </p:tgtEl>
                                        <p:attrNameLst>
                                          <p:attrName>style.visibility</p:attrName>
                                        </p:attrNameLst>
                                      </p:cBhvr>
                                      <p:to>
                                        <p:strVal val="visible"/>
                                      </p:to>
                                    </p:set>
                                  </p:childTnLst>
                                  <p:subTnLst>
                                    <p:set>
                                      <p:cBhvr override="childStyle">
                                        <p:cTn dur="1" fill="hold" display="0" masterRel="nextClick" afterEffect="1"/>
                                        <p:tgtEl>
                                          <p:spTgt spid="91376"/>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91453"/>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499"/>
                                          </p:stCondLst>
                                        </p:cTn>
                                        <p:tgtEl>
                                          <p:spTgt spid="91377"/>
                                        </p:tgtEl>
                                        <p:attrNameLst>
                                          <p:attrName>style.visibility</p:attrName>
                                        </p:attrNameLst>
                                      </p:cBhvr>
                                      <p:to>
                                        <p:strVal val="visible"/>
                                      </p:to>
                                    </p:set>
                                  </p:childTnLst>
                                  <p:subTnLst>
                                    <p:set>
                                      <p:cBhvr override="childStyle">
                                        <p:cTn dur="1" fill="hold" display="0" masterRel="nextClick" afterEffect="1"/>
                                        <p:tgtEl>
                                          <p:spTgt spid="91377"/>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499"/>
                                          </p:stCondLst>
                                        </p:cTn>
                                        <p:tgtEl>
                                          <p:spTgt spid="91456"/>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499"/>
                                          </p:stCondLst>
                                        </p:cTn>
                                        <p:tgtEl>
                                          <p:spTgt spid="91378"/>
                                        </p:tgtEl>
                                        <p:attrNameLst>
                                          <p:attrName>style.visibility</p:attrName>
                                        </p:attrNameLst>
                                      </p:cBhvr>
                                      <p:to>
                                        <p:strVal val="visible"/>
                                      </p:to>
                                    </p:set>
                                  </p:childTnLst>
                                  <p:subTnLst>
                                    <p:set>
                                      <p:cBhvr override="childStyle">
                                        <p:cTn dur="1" fill="hold" display="0" masterRel="nextClick" afterEffect="1"/>
                                        <p:tgtEl>
                                          <p:spTgt spid="91378"/>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1379"/>
                                        </p:tgtEl>
                                        <p:attrNameLst>
                                          <p:attrName>style.visibility</p:attrName>
                                        </p:attrNameLst>
                                      </p:cBhvr>
                                      <p:to>
                                        <p:strVal val="visible"/>
                                      </p:to>
                                    </p:set>
                                  </p:childTnLst>
                                  <p:subTnLst>
                                    <p:set>
                                      <p:cBhvr override="childStyle">
                                        <p:cTn dur="1" fill="hold" display="0" masterRel="nextClick" afterEffect="1"/>
                                        <p:tgtEl>
                                          <p:spTgt spid="91379"/>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1380"/>
                                        </p:tgtEl>
                                        <p:attrNameLst>
                                          <p:attrName>style.visibility</p:attrName>
                                        </p:attrNameLst>
                                      </p:cBhvr>
                                      <p:to>
                                        <p:strVal val="visible"/>
                                      </p:to>
                                    </p:set>
                                  </p:childTnLst>
                                  <p:subTnLst>
                                    <p:set>
                                      <p:cBhvr override="childStyle">
                                        <p:cTn dur="1" fill="hold" display="0" masterRel="nextClick" afterEffect="1"/>
                                        <p:tgtEl>
                                          <p:spTgt spid="91380"/>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499"/>
                                          </p:stCondLst>
                                        </p:cTn>
                                        <p:tgtEl>
                                          <p:spTgt spid="91450"/>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grpId="0" nodeType="afterEffect">
                                  <p:stCondLst>
                                    <p:cond delay="0"/>
                                  </p:stCondLst>
                                  <p:childTnLst>
                                    <p:set>
                                      <p:cBhvr>
                                        <p:cTn id="49" dur="1" fill="hold">
                                          <p:stCondLst>
                                            <p:cond delay="499"/>
                                          </p:stCondLst>
                                        </p:cTn>
                                        <p:tgtEl>
                                          <p:spTgt spid="91381"/>
                                        </p:tgtEl>
                                        <p:attrNameLst>
                                          <p:attrName>style.visibility</p:attrName>
                                        </p:attrNameLst>
                                      </p:cBhvr>
                                      <p:to>
                                        <p:strVal val="visible"/>
                                      </p:to>
                                    </p:set>
                                  </p:childTnLst>
                                  <p:subTnLst>
                                    <p:set>
                                      <p:cBhvr override="childStyle">
                                        <p:cTn dur="1" fill="hold" display="0" masterRel="nextClick" afterEffect="1"/>
                                        <p:tgtEl>
                                          <p:spTgt spid="91381"/>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91382"/>
                                        </p:tgtEl>
                                        <p:attrNameLst>
                                          <p:attrName>style.visibility</p:attrName>
                                        </p:attrNameLst>
                                      </p:cBhvr>
                                      <p:to>
                                        <p:strVal val="visible"/>
                                      </p:to>
                                    </p:set>
                                  </p:childTnLst>
                                  <p:subTnLst>
                                    <p:set>
                                      <p:cBhvr override="childStyle">
                                        <p:cTn dur="1" fill="hold" display="0" masterRel="nextClick" afterEffect="1"/>
                                        <p:tgtEl>
                                          <p:spTgt spid="91382"/>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499"/>
                                          </p:stCondLst>
                                        </p:cTn>
                                        <p:tgtEl>
                                          <p:spTgt spid="91459"/>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499"/>
                                          </p:stCondLst>
                                        </p:cTn>
                                        <p:tgtEl>
                                          <p:spTgt spid="91383"/>
                                        </p:tgtEl>
                                        <p:attrNameLst>
                                          <p:attrName>style.visibility</p:attrName>
                                        </p:attrNameLst>
                                      </p:cBhvr>
                                      <p:to>
                                        <p:strVal val="visible"/>
                                      </p:to>
                                    </p:set>
                                  </p:childTnLst>
                                  <p:subTnLst>
                                    <p:set>
                                      <p:cBhvr override="childStyle">
                                        <p:cTn dur="1" fill="hold" display="0" masterRel="nextClick" afterEffect="1"/>
                                        <p:tgtEl>
                                          <p:spTgt spid="91383"/>
                                        </p:tgtEl>
                                        <p:attrNameLst>
                                          <p:attrName>style.visibility</p:attrName>
                                        </p:attrNameLst>
                                      </p:cBhvr>
                                      <p:to>
                                        <p:strVal val="hidden"/>
                                      </p:to>
                                    </p:set>
                                  </p:sub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499"/>
                                          </p:stCondLst>
                                        </p:cTn>
                                        <p:tgtEl>
                                          <p:spTgt spid="91462"/>
                                        </p:tgtEl>
                                        <p:attrNameLst>
                                          <p:attrName>style.visibility</p:attrName>
                                        </p:attrNameLst>
                                      </p:cBhvr>
                                      <p:to>
                                        <p:strVal val="visible"/>
                                      </p:to>
                                    </p:set>
                                  </p:childTnLst>
                                </p:cTn>
                              </p:par>
                            </p:childTnLst>
                          </p:cTn>
                        </p:par>
                        <p:par>
                          <p:cTn id="65" fill="hold">
                            <p:stCondLst>
                              <p:cond delay="500"/>
                            </p:stCondLst>
                            <p:childTnLst>
                              <p:par>
                                <p:cTn id="66" presetID="1" presetClass="entr" presetSubtype="0" fill="hold" grpId="0" nodeType="afterEffect">
                                  <p:stCondLst>
                                    <p:cond delay="0"/>
                                  </p:stCondLst>
                                  <p:childTnLst>
                                    <p:set>
                                      <p:cBhvr>
                                        <p:cTn id="67" dur="1" fill="hold">
                                          <p:stCondLst>
                                            <p:cond delay="499"/>
                                          </p:stCondLst>
                                        </p:cTn>
                                        <p:tgtEl>
                                          <p:spTgt spid="91384"/>
                                        </p:tgtEl>
                                        <p:attrNameLst>
                                          <p:attrName>style.visibility</p:attrName>
                                        </p:attrNameLst>
                                      </p:cBhvr>
                                      <p:to>
                                        <p:strVal val="visible"/>
                                      </p:to>
                                    </p:set>
                                  </p:childTnLst>
                                  <p:subTnLst>
                                    <p:set>
                                      <p:cBhvr override="childStyle">
                                        <p:cTn dur="1" fill="hold" display="0" masterRel="nextClick" afterEffect="1"/>
                                        <p:tgtEl>
                                          <p:spTgt spid="91384"/>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499"/>
                                          </p:stCondLst>
                                        </p:cTn>
                                        <p:tgtEl>
                                          <p:spTgt spid="91465"/>
                                        </p:tgtEl>
                                        <p:attrNameLst>
                                          <p:attrName>style.visibility</p:attrName>
                                        </p:attrNameLst>
                                      </p:cBhvr>
                                      <p:to>
                                        <p:strVal val="visible"/>
                                      </p:to>
                                    </p:set>
                                  </p:childTnLst>
                                </p:cTn>
                              </p:par>
                            </p:childTnLst>
                          </p:cTn>
                        </p:par>
                        <p:par>
                          <p:cTn id="72" fill="hold">
                            <p:stCondLst>
                              <p:cond delay="500"/>
                            </p:stCondLst>
                            <p:childTnLst>
                              <p:par>
                                <p:cTn id="73" presetID="1" presetClass="entr" presetSubtype="0" fill="hold" grpId="1" nodeType="afterEffect">
                                  <p:stCondLst>
                                    <p:cond delay="0"/>
                                  </p:stCondLst>
                                  <p:childTnLst>
                                    <p:set>
                                      <p:cBhvr>
                                        <p:cTn id="74" dur="1" fill="hold">
                                          <p:stCondLst>
                                            <p:cond delay="0"/>
                                          </p:stCondLst>
                                        </p:cTn>
                                        <p:tgtEl>
                                          <p:spTgt spid="91378"/>
                                        </p:tgtEl>
                                        <p:attrNameLst>
                                          <p:attrName>style.visibility</p:attrName>
                                        </p:attrNameLst>
                                      </p:cBhvr>
                                      <p:to>
                                        <p:strVal val="visible"/>
                                      </p:to>
                                    </p:set>
                                  </p:childTnLst>
                                  <p:subTnLst>
                                    <p:set>
                                      <p:cBhvr override="childStyle">
                                        <p:cTn dur="1" fill="hold" display="0" masterRel="nextClick" afterEffect="1"/>
                                        <p:tgtEl>
                                          <p:spTgt spid="91378"/>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91379"/>
                                        </p:tgtEl>
                                        <p:attrNameLst>
                                          <p:attrName>style.visibility</p:attrName>
                                        </p:attrNameLst>
                                      </p:cBhvr>
                                      <p:to>
                                        <p:strVal val="visible"/>
                                      </p:to>
                                    </p:set>
                                  </p:childTnLst>
                                  <p:subTnLst>
                                    <p:set>
                                      <p:cBhvr override="childStyle">
                                        <p:cTn dur="1" fill="hold" display="0" masterRel="nextClick" afterEffect="1"/>
                                        <p:tgtEl>
                                          <p:spTgt spid="91379"/>
                                        </p:tgtEl>
                                        <p:attrNameLst>
                                          <p:attrName>style.visibility</p:attrName>
                                        </p:attrNameLst>
                                      </p:cBhvr>
                                      <p:to>
                                        <p:strVal val="hidden"/>
                                      </p:to>
                                    </p:set>
                                  </p:sub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91380"/>
                                        </p:tgtEl>
                                        <p:attrNameLst>
                                          <p:attrName>style.visibility</p:attrName>
                                        </p:attrNameLst>
                                      </p:cBhvr>
                                      <p:to>
                                        <p:strVal val="visible"/>
                                      </p:to>
                                    </p:set>
                                  </p:childTnLst>
                                  <p:subTnLst>
                                    <p:set>
                                      <p:cBhvr override="childStyle">
                                        <p:cTn dur="1" fill="hold" display="0" masterRel="nextClick" afterEffect="1"/>
                                        <p:tgtEl>
                                          <p:spTgt spid="91380"/>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499"/>
                                          </p:stCondLst>
                                        </p:cTn>
                                        <p:tgtEl>
                                          <p:spTgt spid="91468"/>
                                        </p:tgtEl>
                                        <p:attrNameLst>
                                          <p:attrName>style.visibility</p:attrName>
                                        </p:attrNameLst>
                                      </p:cBhvr>
                                      <p:to>
                                        <p:strVal val="visible"/>
                                      </p:to>
                                    </p:set>
                                  </p:childTnLst>
                                </p:cTn>
                              </p:par>
                            </p:childTnLst>
                          </p:cTn>
                        </p:par>
                        <p:par>
                          <p:cTn id="87" fill="hold">
                            <p:stCondLst>
                              <p:cond delay="500"/>
                            </p:stCondLst>
                            <p:childTnLst>
                              <p:par>
                                <p:cTn id="88" presetID="1" presetClass="entr" presetSubtype="0" fill="hold" grpId="1" nodeType="afterEffect">
                                  <p:stCondLst>
                                    <p:cond delay="0"/>
                                  </p:stCondLst>
                                  <p:childTnLst>
                                    <p:set>
                                      <p:cBhvr>
                                        <p:cTn id="89" dur="1" fill="hold">
                                          <p:stCondLst>
                                            <p:cond delay="0"/>
                                          </p:stCondLst>
                                        </p:cTn>
                                        <p:tgtEl>
                                          <p:spTgt spid="91381"/>
                                        </p:tgtEl>
                                        <p:attrNameLst>
                                          <p:attrName>style.visibility</p:attrName>
                                        </p:attrNameLst>
                                      </p:cBhvr>
                                      <p:to>
                                        <p:strVal val="visible"/>
                                      </p:to>
                                    </p:set>
                                  </p:childTnLst>
                                  <p:subTnLst>
                                    <p:set>
                                      <p:cBhvr override="childStyle">
                                        <p:cTn dur="1" fill="hold" display="0" masterRel="nextClick" afterEffect="1"/>
                                        <p:tgtEl>
                                          <p:spTgt spid="91381"/>
                                        </p:tgtEl>
                                        <p:attrNameLst>
                                          <p:attrName>style.visibility</p:attrName>
                                        </p:attrNameLst>
                                      </p:cBhvr>
                                      <p:to>
                                        <p:strVal val="hidden"/>
                                      </p:to>
                                    </p:set>
                                  </p:sub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1" nodeType="clickEffect">
                                  <p:stCondLst>
                                    <p:cond delay="0"/>
                                  </p:stCondLst>
                                  <p:childTnLst>
                                    <p:set>
                                      <p:cBhvr>
                                        <p:cTn id="93" dur="1" fill="hold">
                                          <p:stCondLst>
                                            <p:cond delay="0"/>
                                          </p:stCondLst>
                                        </p:cTn>
                                        <p:tgtEl>
                                          <p:spTgt spid="91382"/>
                                        </p:tgtEl>
                                        <p:attrNameLst>
                                          <p:attrName>style.visibility</p:attrName>
                                        </p:attrNameLst>
                                      </p:cBhvr>
                                      <p:to>
                                        <p:strVal val="visible"/>
                                      </p:to>
                                    </p:set>
                                  </p:childTnLst>
                                  <p:subTnLst>
                                    <p:set>
                                      <p:cBhvr override="childStyle">
                                        <p:cTn dur="1" fill="hold" display="0" masterRel="nextClick" afterEffect="1"/>
                                        <p:tgtEl>
                                          <p:spTgt spid="91382"/>
                                        </p:tgtEl>
                                        <p:attrNameLst>
                                          <p:attrName>style.visibility</p:attrName>
                                        </p:attrNameLst>
                                      </p:cBhvr>
                                      <p:to>
                                        <p:strVal val="hidden"/>
                                      </p:to>
                                    </p:set>
                                  </p:sub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499"/>
                                          </p:stCondLst>
                                        </p:cTn>
                                        <p:tgtEl>
                                          <p:spTgt spid="91477"/>
                                        </p:tgtEl>
                                        <p:attrNameLst>
                                          <p:attrName>style.visibility</p:attrName>
                                        </p:attrNameLst>
                                      </p:cBhvr>
                                      <p:to>
                                        <p:strVal val="visible"/>
                                      </p:to>
                                    </p:set>
                                  </p:childTnLst>
                                </p:cTn>
                              </p:par>
                            </p:childTnLst>
                          </p:cTn>
                        </p:par>
                        <p:par>
                          <p:cTn id="98" fill="hold">
                            <p:stCondLst>
                              <p:cond delay="500"/>
                            </p:stCondLst>
                            <p:childTnLst>
                              <p:par>
                                <p:cTn id="99" presetID="1" presetClass="entr" presetSubtype="0" fill="hold" grpId="1" nodeType="afterEffect">
                                  <p:stCondLst>
                                    <p:cond delay="0"/>
                                  </p:stCondLst>
                                  <p:childTnLst>
                                    <p:set>
                                      <p:cBhvr>
                                        <p:cTn id="100" dur="1" fill="hold">
                                          <p:stCondLst>
                                            <p:cond delay="0"/>
                                          </p:stCondLst>
                                        </p:cTn>
                                        <p:tgtEl>
                                          <p:spTgt spid="91383"/>
                                        </p:tgtEl>
                                        <p:attrNameLst>
                                          <p:attrName>style.visibility</p:attrName>
                                        </p:attrNameLst>
                                      </p:cBhvr>
                                      <p:to>
                                        <p:strVal val="visible"/>
                                      </p:to>
                                    </p:set>
                                  </p:childTnLst>
                                  <p:subTnLst>
                                    <p:set>
                                      <p:cBhvr override="childStyle">
                                        <p:cTn dur="1" fill="hold" display="0" masterRel="nextClick" afterEffect="1"/>
                                        <p:tgtEl>
                                          <p:spTgt spid="91383"/>
                                        </p:tgtEl>
                                        <p:attrNameLst>
                                          <p:attrName>style.visibility</p:attrName>
                                        </p:attrNameLst>
                                      </p:cBhvr>
                                      <p:to>
                                        <p:strVal val="hidden"/>
                                      </p:to>
                                    </p:set>
                                  </p:sub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499"/>
                                          </p:stCondLst>
                                        </p:cTn>
                                        <p:tgtEl>
                                          <p:spTgt spid="91471"/>
                                        </p:tgtEl>
                                        <p:attrNameLst>
                                          <p:attrName>style.visibility</p:attrName>
                                        </p:attrNameLst>
                                      </p:cBhvr>
                                      <p:to>
                                        <p:strVal val="visible"/>
                                      </p:to>
                                    </p:set>
                                  </p:childTnLst>
                                </p:cTn>
                              </p:par>
                            </p:childTnLst>
                          </p:cTn>
                        </p:par>
                        <p:par>
                          <p:cTn id="105" fill="hold">
                            <p:stCondLst>
                              <p:cond delay="500"/>
                            </p:stCondLst>
                            <p:childTnLst>
                              <p:par>
                                <p:cTn id="106" presetID="1" presetClass="entr" presetSubtype="0" fill="hold" grpId="1" nodeType="afterEffect">
                                  <p:stCondLst>
                                    <p:cond delay="0"/>
                                  </p:stCondLst>
                                  <p:childTnLst>
                                    <p:set>
                                      <p:cBhvr>
                                        <p:cTn id="107" dur="1" fill="hold">
                                          <p:stCondLst>
                                            <p:cond delay="0"/>
                                          </p:stCondLst>
                                        </p:cTn>
                                        <p:tgtEl>
                                          <p:spTgt spid="91384"/>
                                        </p:tgtEl>
                                        <p:attrNameLst>
                                          <p:attrName>style.visibility</p:attrName>
                                        </p:attrNameLst>
                                      </p:cBhvr>
                                      <p:to>
                                        <p:strVal val="visible"/>
                                      </p:to>
                                    </p:set>
                                  </p:childTnLst>
                                  <p:subTnLst>
                                    <p:set>
                                      <p:cBhvr override="childStyle">
                                        <p:cTn dur="1" fill="hold" display="0" masterRel="nextClick" afterEffect="1"/>
                                        <p:tgtEl>
                                          <p:spTgt spid="91384"/>
                                        </p:tgtEl>
                                        <p:attrNameLst>
                                          <p:attrName>style.visibility</p:attrName>
                                        </p:attrNameLst>
                                      </p:cBhvr>
                                      <p:to>
                                        <p:strVal val="hidden"/>
                                      </p:to>
                                    </p:set>
                                  </p:subTnLst>
                                </p:cTn>
                              </p:par>
                            </p:childTnLst>
                          </p:cTn>
                        </p:par>
                      </p:childTnLst>
                    </p:cTn>
                  </p:par>
                  <p:par>
                    <p:cTn id="108" fill="hold">
                      <p:stCondLst>
                        <p:cond delay="indefinite"/>
                      </p:stCondLst>
                      <p:childTnLst>
                        <p:par>
                          <p:cTn id="109" fill="hold">
                            <p:stCondLst>
                              <p:cond delay="0"/>
                            </p:stCondLst>
                            <p:childTnLst>
                              <p:par>
                                <p:cTn id="110" presetID="1" presetClass="entr" presetSubtype="0" fill="hold" nodeType="clickEffect">
                                  <p:stCondLst>
                                    <p:cond delay="0"/>
                                  </p:stCondLst>
                                  <p:childTnLst>
                                    <p:set>
                                      <p:cBhvr>
                                        <p:cTn id="111" dur="1" fill="hold">
                                          <p:stCondLst>
                                            <p:cond delay="499"/>
                                          </p:stCondLst>
                                        </p:cTn>
                                        <p:tgtEl>
                                          <p:spTgt spid="91474"/>
                                        </p:tgtEl>
                                        <p:attrNameLst>
                                          <p:attrName>style.visibility</p:attrName>
                                        </p:attrNameLst>
                                      </p:cBhvr>
                                      <p:to>
                                        <p:strVal val="visible"/>
                                      </p:to>
                                    </p:set>
                                  </p:childTnLst>
                                </p:cTn>
                              </p:par>
                            </p:childTnLst>
                          </p:cTn>
                        </p:par>
                        <p:par>
                          <p:cTn id="112" fill="hold">
                            <p:stCondLst>
                              <p:cond delay="500"/>
                            </p:stCondLst>
                            <p:childTnLst>
                              <p:par>
                                <p:cTn id="113" presetID="1" presetClass="entr" presetSubtype="0" fill="hold" grpId="2" nodeType="afterEffect">
                                  <p:stCondLst>
                                    <p:cond delay="0"/>
                                  </p:stCondLst>
                                  <p:childTnLst>
                                    <p:set>
                                      <p:cBhvr>
                                        <p:cTn id="114" dur="1" fill="hold">
                                          <p:stCondLst>
                                            <p:cond delay="0"/>
                                          </p:stCondLst>
                                        </p:cTn>
                                        <p:tgtEl>
                                          <p:spTgt spid="91378"/>
                                        </p:tgtEl>
                                        <p:attrNameLst>
                                          <p:attrName>style.visibility</p:attrName>
                                        </p:attrNameLst>
                                      </p:cBhvr>
                                      <p:to>
                                        <p:strVal val="visible"/>
                                      </p:to>
                                    </p:set>
                                  </p:childTnLst>
                                  <p:subTnLst>
                                    <p:set>
                                      <p:cBhvr override="childStyle">
                                        <p:cTn dur="1" fill="hold" display="0" masterRel="nextClick" afterEffect="1"/>
                                        <p:tgtEl>
                                          <p:spTgt spid="91378"/>
                                        </p:tgtEl>
                                        <p:attrNameLst>
                                          <p:attrName>style.visibility</p:attrName>
                                        </p:attrNameLst>
                                      </p:cBhvr>
                                      <p:to>
                                        <p:strVal val="hidden"/>
                                      </p:to>
                                    </p:set>
                                  </p:sub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2" nodeType="clickEffect">
                                  <p:stCondLst>
                                    <p:cond delay="0"/>
                                  </p:stCondLst>
                                  <p:childTnLst>
                                    <p:set>
                                      <p:cBhvr>
                                        <p:cTn id="118" dur="1" fill="hold">
                                          <p:stCondLst>
                                            <p:cond delay="0"/>
                                          </p:stCondLst>
                                        </p:cTn>
                                        <p:tgtEl>
                                          <p:spTgt spid="91379"/>
                                        </p:tgtEl>
                                        <p:attrNameLst>
                                          <p:attrName>style.visibility</p:attrName>
                                        </p:attrNameLst>
                                      </p:cBhvr>
                                      <p:to>
                                        <p:strVal val="visible"/>
                                      </p:to>
                                    </p:set>
                                  </p:childTnLst>
                                  <p:subTnLst>
                                    <p:set>
                                      <p:cBhvr override="childStyle">
                                        <p:cTn dur="1" fill="hold" display="0" masterRel="nextClick" afterEffect="1"/>
                                        <p:tgtEl>
                                          <p:spTgt spid="91379"/>
                                        </p:tgtEl>
                                        <p:attrNameLst>
                                          <p:attrName>style.visibility</p:attrName>
                                        </p:attrNameLst>
                                      </p:cBhvr>
                                      <p:to>
                                        <p:strVal val="hidden"/>
                                      </p:to>
                                    </p:set>
                                  </p:sub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2" nodeType="clickEffect">
                                  <p:stCondLst>
                                    <p:cond delay="0"/>
                                  </p:stCondLst>
                                  <p:childTnLst>
                                    <p:set>
                                      <p:cBhvr>
                                        <p:cTn id="122" dur="1" fill="hold">
                                          <p:stCondLst>
                                            <p:cond delay="0"/>
                                          </p:stCondLst>
                                        </p:cTn>
                                        <p:tgtEl>
                                          <p:spTgt spid="91380"/>
                                        </p:tgtEl>
                                        <p:attrNameLst>
                                          <p:attrName>style.visibility</p:attrName>
                                        </p:attrNameLst>
                                      </p:cBhvr>
                                      <p:to>
                                        <p:strVal val="visible"/>
                                      </p:to>
                                    </p:set>
                                  </p:childTnLst>
                                  <p:subTnLst>
                                    <p:set>
                                      <p:cBhvr override="childStyle">
                                        <p:cTn dur="1" fill="hold" display="0" masterRel="nextClick" afterEffect="1"/>
                                        <p:tgtEl>
                                          <p:spTgt spid="91380"/>
                                        </p:tgtEl>
                                        <p:attrNameLst>
                                          <p:attrName>style.visibility</p:attrName>
                                        </p:attrNameLst>
                                      </p:cBhvr>
                                      <p:to>
                                        <p:strVal val="hidden"/>
                                      </p:to>
                                    </p:set>
                                  </p:sub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499"/>
                                          </p:stCondLst>
                                        </p:cTn>
                                        <p:tgtEl>
                                          <p:spTgt spid="91486"/>
                                        </p:tgtEl>
                                        <p:attrNameLst>
                                          <p:attrName>style.visibility</p:attrName>
                                        </p:attrNameLst>
                                      </p:cBhvr>
                                      <p:to>
                                        <p:strVal val="visible"/>
                                      </p:to>
                                    </p:set>
                                  </p:childTnLst>
                                </p:cTn>
                              </p:par>
                            </p:childTnLst>
                          </p:cTn>
                        </p:par>
                        <p:par>
                          <p:cTn id="127" fill="hold">
                            <p:stCondLst>
                              <p:cond delay="500"/>
                            </p:stCondLst>
                            <p:childTnLst>
                              <p:par>
                                <p:cTn id="128" presetID="1" presetClass="entr" presetSubtype="0" fill="hold" grpId="2" nodeType="afterEffect">
                                  <p:stCondLst>
                                    <p:cond delay="0"/>
                                  </p:stCondLst>
                                  <p:childTnLst>
                                    <p:set>
                                      <p:cBhvr>
                                        <p:cTn id="129" dur="1" fill="hold">
                                          <p:stCondLst>
                                            <p:cond delay="0"/>
                                          </p:stCondLst>
                                        </p:cTn>
                                        <p:tgtEl>
                                          <p:spTgt spid="91381"/>
                                        </p:tgtEl>
                                        <p:attrNameLst>
                                          <p:attrName>style.visibility</p:attrName>
                                        </p:attrNameLst>
                                      </p:cBhvr>
                                      <p:to>
                                        <p:strVal val="visible"/>
                                      </p:to>
                                    </p:set>
                                  </p:childTnLst>
                                  <p:subTnLst>
                                    <p:set>
                                      <p:cBhvr override="childStyle">
                                        <p:cTn dur="1" fill="hold" display="0" masterRel="nextClick" afterEffect="1"/>
                                        <p:tgtEl>
                                          <p:spTgt spid="91381"/>
                                        </p:tgtEl>
                                        <p:attrNameLst>
                                          <p:attrName>style.visibility</p:attrName>
                                        </p:attrNameLst>
                                      </p:cBhvr>
                                      <p:to>
                                        <p:strVal val="hidden"/>
                                      </p:to>
                                    </p:set>
                                  </p:sub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2" nodeType="clickEffect">
                                  <p:stCondLst>
                                    <p:cond delay="0"/>
                                  </p:stCondLst>
                                  <p:childTnLst>
                                    <p:set>
                                      <p:cBhvr>
                                        <p:cTn id="133" dur="1" fill="hold">
                                          <p:stCondLst>
                                            <p:cond delay="0"/>
                                          </p:stCondLst>
                                        </p:cTn>
                                        <p:tgtEl>
                                          <p:spTgt spid="91383"/>
                                        </p:tgtEl>
                                        <p:attrNameLst>
                                          <p:attrName>style.visibility</p:attrName>
                                        </p:attrNameLst>
                                      </p:cBhvr>
                                      <p:to>
                                        <p:strVal val="visible"/>
                                      </p:to>
                                    </p:set>
                                  </p:childTnLst>
                                  <p:subTnLst>
                                    <p:set>
                                      <p:cBhvr override="childStyle">
                                        <p:cTn dur="1" fill="hold" display="0" masterRel="nextClick" afterEffect="1"/>
                                        <p:tgtEl>
                                          <p:spTgt spid="91383"/>
                                        </p:tgtEl>
                                        <p:attrNameLst>
                                          <p:attrName>style.visibility</p:attrName>
                                        </p:attrNameLst>
                                      </p:cBhvr>
                                      <p:to>
                                        <p:strVal val="hidden"/>
                                      </p:to>
                                    </p:set>
                                  </p:sub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499"/>
                                          </p:stCondLst>
                                        </p:cTn>
                                        <p:tgtEl>
                                          <p:spTgt spid="91480"/>
                                        </p:tgtEl>
                                        <p:attrNameLst>
                                          <p:attrName>style.visibility</p:attrName>
                                        </p:attrNameLst>
                                      </p:cBhvr>
                                      <p:to>
                                        <p:strVal val="visible"/>
                                      </p:to>
                                    </p:set>
                                  </p:childTnLst>
                                </p:cTn>
                              </p:par>
                            </p:childTnLst>
                          </p:cTn>
                        </p:par>
                        <p:par>
                          <p:cTn id="138" fill="hold">
                            <p:stCondLst>
                              <p:cond delay="500"/>
                            </p:stCondLst>
                            <p:childTnLst>
                              <p:par>
                                <p:cTn id="139" presetID="1" presetClass="entr" presetSubtype="0" fill="hold" grpId="2" nodeType="afterEffect">
                                  <p:stCondLst>
                                    <p:cond delay="0"/>
                                  </p:stCondLst>
                                  <p:childTnLst>
                                    <p:set>
                                      <p:cBhvr>
                                        <p:cTn id="140" dur="1" fill="hold">
                                          <p:stCondLst>
                                            <p:cond delay="0"/>
                                          </p:stCondLst>
                                        </p:cTn>
                                        <p:tgtEl>
                                          <p:spTgt spid="91384"/>
                                        </p:tgtEl>
                                        <p:attrNameLst>
                                          <p:attrName>style.visibility</p:attrName>
                                        </p:attrNameLst>
                                      </p:cBhvr>
                                      <p:to>
                                        <p:strVal val="visible"/>
                                      </p:to>
                                    </p:set>
                                  </p:childTnLst>
                                  <p:subTnLst>
                                    <p:set>
                                      <p:cBhvr override="childStyle">
                                        <p:cTn dur="1" fill="hold" display="0" masterRel="nextClick" afterEffect="1"/>
                                        <p:tgtEl>
                                          <p:spTgt spid="91384"/>
                                        </p:tgtEl>
                                        <p:attrNameLst>
                                          <p:attrName>style.visibility</p:attrName>
                                        </p:attrNameLst>
                                      </p:cBhvr>
                                      <p:to>
                                        <p:strVal val="hidden"/>
                                      </p:to>
                                    </p:set>
                                  </p:sub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499"/>
                                          </p:stCondLst>
                                        </p:cTn>
                                        <p:tgtEl>
                                          <p:spTgt spid="91483"/>
                                        </p:tgtEl>
                                        <p:attrNameLst>
                                          <p:attrName>style.visibility</p:attrName>
                                        </p:attrNameLst>
                                      </p:cBhvr>
                                      <p:to>
                                        <p:strVal val="visible"/>
                                      </p:to>
                                    </p:set>
                                  </p:childTnLst>
                                </p:cTn>
                              </p:par>
                            </p:childTnLst>
                          </p:cTn>
                        </p:par>
                        <p:par>
                          <p:cTn id="145" fill="hold">
                            <p:stCondLst>
                              <p:cond delay="500"/>
                            </p:stCondLst>
                            <p:childTnLst>
                              <p:par>
                                <p:cTn id="146" presetID="1" presetClass="entr" presetSubtype="0" fill="hold" grpId="3" nodeType="afterEffect">
                                  <p:stCondLst>
                                    <p:cond delay="0"/>
                                  </p:stCondLst>
                                  <p:childTnLst>
                                    <p:set>
                                      <p:cBhvr>
                                        <p:cTn id="147" dur="1" fill="hold">
                                          <p:stCondLst>
                                            <p:cond delay="0"/>
                                          </p:stCondLst>
                                        </p:cTn>
                                        <p:tgtEl>
                                          <p:spTgt spid="91378"/>
                                        </p:tgtEl>
                                        <p:attrNameLst>
                                          <p:attrName>style.visibility</p:attrName>
                                        </p:attrNameLst>
                                      </p:cBhvr>
                                      <p:to>
                                        <p:strVal val="visible"/>
                                      </p:to>
                                    </p:set>
                                  </p:childTnLst>
                                  <p:subTnLst>
                                    <p:set>
                                      <p:cBhvr override="childStyle">
                                        <p:cTn dur="1" fill="hold" display="0" masterRel="nextClick" afterEffect="1"/>
                                        <p:tgtEl>
                                          <p:spTgt spid="91378"/>
                                        </p:tgtEl>
                                        <p:attrNameLst>
                                          <p:attrName>style.visibility</p:attrName>
                                        </p:attrNameLst>
                                      </p:cBhvr>
                                      <p:to>
                                        <p:strVal val="hidden"/>
                                      </p:to>
                                    </p:set>
                                  </p:sub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3" nodeType="clickEffect">
                                  <p:stCondLst>
                                    <p:cond delay="0"/>
                                  </p:stCondLst>
                                  <p:childTnLst>
                                    <p:set>
                                      <p:cBhvr>
                                        <p:cTn id="151" dur="1" fill="hold">
                                          <p:stCondLst>
                                            <p:cond delay="0"/>
                                          </p:stCondLst>
                                        </p:cTn>
                                        <p:tgtEl>
                                          <p:spTgt spid="91379"/>
                                        </p:tgtEl>
                                        <p:attrNameLst>
                                          <p:attrName>style.visibility</p:attrName>
                                        </p:attrNameLst>
                                      </p:cBhvr>
                                      <p:to>
                                        <p:strVal val="visible"/>
                                      </p:to>
                                    </p:set>
                                  </p:childTnLst>
                                  <p:subTnLst>
                                    <p:set>
                                      <p:cBhvr override="childStyle">
                                        <p:cTn dur="1" fill="hold" display="0" masterRel="nextClick" afterEffect="1"/>
                                        <p:tgtEl>
                                          <p:spTgt spid="91379"/>
                                        </p:tgtEl>
                                        <p:attrNameLst>
                                          <p:attrName>style.visibility</p:attrName>
                                        </p:attrNameLst>
                                      </p:cBhvr>
                                      <p:to>
                                        <p:strVal val="hidden"/>
                                      </p:to>
                                    </p:set>
                                  </p:subTnLst>
                                </p:cTn>
                              </p:par>
                            </p:childTnLst>
                          </p:cTn>
                        </p:par>
                      </p:childTnLst>
                    </p:cTn>
                  </p:par>
                  <p:par>
                    <p:cTn id="152" fill="hold">
                      <p:stCondLst>
                        <p:cond delay="indefinite"/>
                      </p:stCondLst>
                      <p:childTnLst>
                        <p:par>
                          <p:cTn id="153" fill="hold">
                            <p:stCondLst>
                              <p:cond delay="0"/>
                            </p:stCondLst>
                            <p:childTnLst>
                              <p:par>
                                <p:cTn id="154" presetID="1" presetClass="entr" presetSubtype="0" fill="hold" grpId="3" nodeType="clickEffect">
                                  <p:stCondLst>
                                    <p:cond delay="0"/>
                                  </p:stCondLst>
                                  <p:childTnLst>
                                    <p:set>
                                      <p:cBhvr>
                                        <p:cTn id="155" dur="1" fill="hold">
                                          <p:stCondLst>
                                            <p:cond delay="0"/>
                                          </p:stCondLst>
                                        </p:cTn>
                                        <p:tgtEl>
                                          <p:spTgt spid="91380"/>
                                        </p:tgtEl>
                                        <p:attrNameLst>
                                          <p:attrName>style.visibility</p:attrName>
                                        </p:attrNameLst>
                                      </p:cBhvr>
                                      <p:to>
                                        <p:strVal val="visible"/>
                                      </p:to>
                                    </p:set>
                                  </p:childTnLst>
                                  <p:subTnLst>
                                    <p:set>
                                      <p:cBhvr override="childStyle">
                                        <p:cTn dur="1" fill="hold" display="0" masterRel="nextClick" afterEffect="1"/>
                                        <p:tgtEl>
                                          <p:spTgt spid="91380"/>
                                        </p:tgtEl>
                                        <p:attrNameLst>
                                          <p:attrName>style.visibility</p:attrName>
                                        </p:attrNameLst>
                                      </p:cBhvr>
                                      <p:to>
                                        <p:strVal val="hidden"/>
                                      </p:to>
                                    </p:set>
                                  </p:subTnLst>
                                </p:cTn>
                              </p:par>
                            </p:childTnLst>
                          </p:cTn>
                        </p:par>
                      </p:childTnLst>
                    </p:cTn>
                  </p:par>
                  <p:par>
                    <p:cTn id="156" fill="hold">
                      <p:stCondLst>
                        <p:cond delay="indefinite"/>
                      </p:stCondLst>
                      <p:childTnLst>
                        <p:par>
                          <p:cTn id="157" fill="hold">
                            <p:stCondLst>
                              <p:cond delay="0"/>
                            </p:stCondLst>
                            <p:childTnLst>
                              <p:par>
                                <p:cTn id="158" presetID="1" presetClass="entr" presetSubtype="0" fill="hold" nodeType="clickEffect">
                                  <p:stCondLst>
                                    <p:cond delay="0"/>
                                  </p:stCondLst>
                                  <p:childTnLst>
                                    <p:set>
                                      <p:cBhvr>
                                        <p:cTn id="159" dur="1" fill="hold">
                                          <p:stCondLst>
                                            <p:cond delay="499"/>
                                          </p:stCondLst>
                                        </p:cTn>
                                        <p:tgtEl>
                                          <p:spTgt spid="91495"/>
                                        </p:tgtEl>
                                        <p:attrNameLst>
                                          <p:attrName>style.visibility</p:attrName>
                                        </p:attrNameLst>
                                      </p:cBhvr>
                                      <p:to>
                                        <p:strVal val="visible"/>
                                      </p:to>
                                    </p:set>
                                  </p:childTnLst>
                                </p:cTn>
                              </p:par>
                            </p:childTnLst>
                          </p:cTn>
                        </p:par>
                        <p:par>
                          <p:cTn id="160" fill="hold">
                            <p:stCondLst>
                              <p:cond delay="500"/>
                            </p:stCondLst>
                            <p:childTnLst>
                              <p:par>
                                <p:cTn id="161" presetID="1" presetClass="entr" presetSubtype="0" fill="hold" grpId="3" nodeType="afterEffect">
                                  <p:stCondLst>
                                    <p:cond delay="0"/>
                                  </p:stCondLst>
                                  <p:childTnLst>
                                    <p:set>
                                      <p:cBhvr>
                                        <p:cTn id="162" dur="1" fill="hold">
                                          <p:stCondLst>
                                            <p:cond delay="0"/>
                                          </p:stCondLst>
                                        </p:cTn>
                                        <p:tgtEl>
                                          <p:spTgt spid="91381"/>
                                        </p:tgtEl>
                                        <p:attrNameLst>
                                          <p:attrName>style.visibility</p:attrName>
                                        </p:attrNameLst>
                                      </p:cBhvr>
                                      <p:to>
                                        <p:strVal val="visible"/>
                                      </p:to>
                                    </p:set>
                                  </p:childTnLst>
                                  <p:subTnLst>
                                    <p:set>
                                      <p:cBhvr override="childStyle">
                                        <p:cTn dur="1" fill="hold" display="0" masterRel="nextClick" afterEffect="1"/>
                                        <p:tgtEl>
                                          <p:spTgt spid="91381"/>
                                        </p:tgtEl>
                                        <p:attrNameLst>
                                          <p:attrName>style.visibility</p:attrName>
                                        </p:attrNameLst>
                                      </p:cBhvr>
                                      <p:to>
                                        <p:strVal val="hidden"/>
                                      </p:to>
                                    </p:set>
                                  </p:sub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3" nodeType="clickEffect">
                                  <p:stCondLst>
                                    <p:cond delay="0"/>
                                  </p:stCondLst>
                                  <p:childTnLst>
                                    <p:set>
                                      <p:cBhvr>
                                        <p:cTn id="166" dur="1" fill="hold">
                                          <p:stCondLst>
                                            <p:cond delay="0"/>
                                          </p:stCondLst>
                                        </p:cTn>
                                        <p:tgtEl>
                                          <p:spTgt spid="91383"/>
                                        </p:tgtEl>
                                        <p:attrNameLst>
                                          <p:attrName>style.visibility</p:attrName>
                                        </p:attrNameLst>
                                      </p:cBhvr>
                                      <p:to>
                                        <p:strVal val="visible"/>
                                      </p:to>
                                    </p:set>
                                  </p:childTnLst>
                                  <p:subTnLst>
                                    <p:set>
                                      <p:cBhvr override="childStyle">
                                        <p:cTn dur="1" fill="hold" display="0" masterRel="nextClick" afterEffect="1"/>
                                        <p:tgtEl>
                                          <p:spTgt spid="91383"/>
                                        </p:tgtEl>
                                        <p:attrNameLst>
                                          <p:attrName>style.visibility</p:attrName>
                                        </p:attrNameLst>
                                      </p:cBhvr>
                                      <p:to>
                                        <p:strVal val="hidden"/>
                                      </p:to>
                                    </p:set>
                                  </p:sub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499"/>
                                          </p:stCondLst>
                                        </p:cTn>
                                        <p:tgtEl>
                                          <p:spTgt spid="91489"/>
                                        </p:tgtEl>
                                        <p:attrNameLst>
                                          <p:attrName>style.visibility</p:attrName>
                                        </p:attrNameLst>
                                      </p:cBhvr>
                                      <p:to>
                                        <p:strVal val="visible"/>
                                      </p:to>
                                    </p:set>
                                  </p:childTnLst>
                                </p:cTn>
                              </p:par>
                            </p:childTnLst>
                          </p:cTn>
                        </p:par>
                        <p:par>
                          <p:cTn id="171" fill="hold">
                            <p:stCondLst>
                              <p:cond delay="500"/>
                            </p:stCondLst>
                            <p:childTnLst>
                              <p:par>
                                <p:cTn id="172" presetID="1" presetClass="entr" presetSubtype="0" fill="hold" grpId="3" nodeType="afterEffect">
                                  <p:stCondLst>
                                    <p:cond delay="0"/>
                                  </p:stCondLst>
                                  <p:childTnLst>
                                    <p:set>
                                      <p:cBhvr>
                                        <p:cTn id="173" dur="1" fill="hold">
                                          <p:stCondLst>
                                            <p:cond delay="0"/>
                                          </p:stCondLst>
                                        </p:cTn>
                                        <p:tgtEl>
                                          <p:spTgt spid="91384"/>
                                        </p:tgtEl>
                                        <p:attrNameLst>
                                          <p:attrName>style.visibility</p:attrName>
                                        </p:attrNameLst>
                                      </p:cBhvr>
                                      <p:to>
                                        <p:strVal val="visible"/>
                                      </p:to>
                                    </p:set>
                                  </p:childTnLst>
                                  <p:subTnLst>
                                    <p:set>
                                      <p:cBhvr override="childStyle">
                                        <p:cTn dur="1" fill="hold" display="0" masterRel="nextClick" afterEffect="1"/>
                                        <p:tgtEl>
                                          <p:spTgt spid="91384"/>
                                        </p:tgtEl>
                                        <p:attrNameLst>
                                          <p:attrName>style.visibility</p:attrName>
                                        </p:attrNameLst>
                                      </p:cBhvr>
                                      <p:to>
                                        <p:strVal val="hidden"/>
                                      </p:to>
                                    </p:set>
                                  </p:subTnLst>
                                </p:cTn>
                              </p:par>
                            </p:childTnLst>
                          </p:cTn>
                        </p:par>
                      </p:childTnLst>
                    </p:cTn>
                  </p:par>
                  <p:par>
                    <p:cTn id="174" fill="hold">
                      <p:stCondLst>
                        <p:cond delay="indefinite"/>
                      </p:stCondLst>
                      <p:childTnLst>
                        <p:par>
                          <p:cTn id="175" fill="hold">
                            <p:stCondLst>
                              <p:cond delay="0"/>
                            </p:stCondLst>
                            <p:childTnLst>
                              <p:par>
                                <p:cTn id="176" presetID="1" presetClass="entr" presetSubtype="0" fill="hold" nodeType="clickEffect">
                                  <p:stCondLst>
                                    <p:cond delay="0"/>
                                  </p:stCondLst>
                                  <p:childTnLst>
                                    <p:set>
                                      <p:cBhvr>
                                        <p:cTn id="177" dur="1" fill="hold">
                                          <p:stCondLst>
                                            <p:cond delay="499"/>
                                          </p:stCondLst>
                                        </p:cTn>
                                        <p:tgtEl>
                                          <p:spTgt spid="91492"/>
                                        </p:tgtEl>
                                        <p:attrNameLst>
                                          <p:attrName>style.visibility</p:attrName>
                                        </p:attrNameLst>
                                      </p:cBhvr>
                                      <p:to>
                                        <p:strVal val="visible"/>
                                      </p:to>
                                    </p:set>
                                  </p:childTnLst>
                                </p:cTn>
                              </p:par>
                            </p:childTnLst>
                          </p:cTn>
                        </p:par>
                        <p:par>
                          <p:cTn id="178" fill="hold">
                            <p:stCondLst>
                              <p:cond delay="500"/>
                            </p:stCondLst>
                            <p:childTnLst>
                              <p:par>
                                <p:cTn id="179" presetID="1" presetClass="entr" presetSubtype="0" fill="hold" grpId="4" nodeType="afterEffect">
                                  <p:stCondLst>
                                    <p:cond delay="0"/>
                                  </p:stCondLst>
                                  <p:childTnLst>
                                    <p:set>
                                      <p:cBhvr>
                                        <p:cTn id="180" dur="1" fill="hold">
                                          <p:stCondLst>
                                            <p:cond delay="0"/>
                                          </p:stCondLst>
                                        </p:cTn>
                                        <p:tgtEl>
                                          <p:spTgt spid="91378"/>
                                        </p:tgtEl>
                                        <p:attrNameLst>
                                          <p:attrName>style.visibility</p:attrName>
                                        </p:attrNameLst>
                                      </p:cBhvr>
                                      <p:to>
                                        <p:strVal val="visible"/>
                                      </p:to>
                                    </p:set>
                                  </p:childTnLst>
                                  <p:subTnLst>
                                    <p:set>
                                      <p:cBhvr override="childStyle">
                                        <p:cTn dur="1" fill="hold" display="0" masterRel="nextClick" afterEffect="1"/>
                                        <p:tgtEl>
                                          <p:spTgt spid="91378"/>
                                        </p:tgtEl>
                                        <p:attrNameLst>
                                          <p:attrName>style.visibility</p:attrName>
                                        </p:attrNameLst>
                                      </p:cBhvr>
                                      <p:to>
                                        <p:strVal val="hidden"/>
                                      </p:to>
                                    </p:set>
                                  </p:subTnLst>
                                </p:cTn>
                              </p:par>
                            </p:childTnLst>
                          </p:cTn>
                        </p:par>
                      </p:childTnLst>
                    </p:cTn>
                  </p:par>
                  <p:par>
                    <p:cTn id="181" fill="hold">
                      <p:stCondLst>
                        <p:cond delay="indefinite"/>
                      </p:stCondLst>
                      <p:childTnLst>
                        <p:par>
                          <p:cTn id="182" fill="hold">
                            <p:stCondLst>
                              <p:cond delay="0"/>
                            </p:stCondLst>
                            <p:childTnLst>
                              <p:par>
                                <p:cTn id="183" presetID="1" presetClass="entr" presetSubtype="0" fill="hold" grpId="4" nodeType="clickEffect">
                                  <p:stCondLst>
                                    <p:cond delay="0"/>
                                  </p:stCondLst>
                                  <p:childTnLst>
                                    <p:set>
                                      <p:cBhvr>
                                        <p:cTn id="184" dur="1" fill="hold">
                                          <p:stCondLst>
                                            <p:cond delay="0"/>
                                          </p:stCondLst>
                                        </p:cTn>
                                        <p:tgtEl>
                                          <p:spTgt spid="91379"/>
                                        </p:tgtEl>
                                        <p:attrNameLst>
                                          <p:attrName>style.visibility</p:attrName>
                                        </p:attrNameLst>
                                      </p:cBhvr>
                                      <p:to>
                                        <p:strVal val="visible"/>
                                      </p:to>
                                    </p:set>
                                  </p:childTnLst>
                                  <p:subTnLst>
                                    <p:set>
                                      <p:cBhvr override="childStyle">
                                        <p:cTn dur="1" fill="hold" display="0" masterRel="nextClick" afterEffect="1"/>
                                        <p:tgtEl>
                                          <p:spTgt spid="91379"/>
                                        </p:tgtEl>
                                        <p:attrNameLst>
                                          <p:attrName>style.visibility</p:attrName>
                                        </p:attrNameLst>
                                      </p:cBhvr>
                                      <p:to>
                                        <p:strVal val="hidden"/>
                                      </p:to>
                                    </p:set>
                                  </p:sub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4" nodeType="clickEffect">
                                  <p:stCondLst>
                                    <p:cond delay="0"/>
                                  </p:stCondLst>
                                  <p:childTnLst>
                                    <p:set>
                                      <p:cBhvr>
                                        <p:cTn id="188" dur="1" fill="hold">
                                          <p:stCondLst>
                                            <p:cond delay="0"/>
                                          </p:stCondLst>
                                        </p:cTn>
                                        <p:tgtEl>
                                          <p:spTgt spid="91381"/>
                                        </p:tgtEl>
                                        <p:attrNameLst>
                                          <p:attrName>style.visibility</p:attrName>
                                        </p:attrNameLst>
                                      </p:cBhvr>
                                      <p:to>
                                        <p:strVal val="visible"/>
                                      </p:to>
                                    </p:set>
                                  </p:childTnLst>
                                  <p:subTnLst>
                                    <p:set>
                                      <p:cBhvr override="childStyle">
                                        <p:cTn dur="1" fill="hold" display="0" masterRel="nextClick" afterEffect="1"/>
                                        <p:tgtEl>
                                          <p:spTgt spid="91381"/>
                                        </p:tgtEl>
                                        <p:attrNameLst>
                                          <p:attrName>style.visibility</p:attrName>
                                        </p:attrNameLst>
                                      </p:cBhvr>
                                      <p:to>
                                        <p:strVal val="hidden"/>
                                      </p:to>
                                    </p:set>
                                  </p:subTnLst>
                                </p:cTn>
                              </p:par>
                            </p:childTnLst>
                          </p:cTn>
                        </p:par>
                      </p:childTnLst>
                    </p:cTn>
                  </p:par>
                  <p:par>
                    <p:cTn id="189" fill="hold">
                      <p:stCondLst>
                        <p:cond delay="indefinite"/>
                      </p:stCondLst>
                      <p:childTnLst>
                        <p:par>
                          <p:cTn id="190" fill="hold">
                            <p:stCondLst>
                              <p:cond delay="0"/>
                            </p:stCondLst>
                            <p:childTnLst>
                              <p:par>
                                <p:cTn id="191" presetID="1" presetClass="entr" presetSubtype="0" fill="hold" grpId="2" nodeType="clickEffect">
                                  <p:stCondLst>
                                    <p:cond delay="0"/>
                                  </p:stCondLst>
                                  <p:childTnLst>
                                    <p:set>
                                      <p:cBhvr>
                                        <p:cTn id="192" dur="1" fill="hold">
                                          <p:stCondLst>
                                            <p:cond delay="0"/>
                                          </p:stCondLst>
                                        </p:cTn>
                                        <p:tgtEl>
                                          <p:spTgt spid="91382"/>
                                        </p:tgtEl>
                                        <p:attrNameLst>
                                          <p:attrName>style.visibility</p:attrName>
                                        </p:attrNameLst>
                                      </p:cBhvr>
                                      <p:to>
                                        <p:strVal val="visible"/>
                                      </p:to>
                                    </p:set>
                                  </p:childTnLst>
                                  <p:subTnLst>
                                    <p:set>
                                      <p:cBhvr override="childStyle">
                                        <p:cTn dur="1" fill="hold" display="0" masterRel="nextClick" afterEffect="1"/>
                                        <p:tgtEl>
                                          <p:spTgt spid="91382"/>
                                        </p:tgtEl>
                                        <p:attrNameLst>
                                          <p:attrName>style.visibility</p:attrName>
                                        </p:attrNameLst>
                                      </p:cBhvr>
                                      <p:to>
                                        <p:strVal val="hidden"/>
                                      </p:to>
                                    </p:set>
                                  </p:subTnLst>
                                </p:cTn>
                              </p:par>
                            </p:childTnLst>
                          </p:cTn>
                        </p:par>
                      </p:childTnLst>
                    </p:cTn>
                  </p:par>
                  <p:par>
                    <p:cTn id="193" fill="hold">
                      <p:stCondLst>
                        <p:cond delay="indefinite"/>
                      </p:stCondLst>
                      <p:childTnLst>
                        <p:par>
                          <p:cTn id="194" fill="hold">
                            <p:stCondLst>
                              <p:cond delay="0"/>
                            </p:stCondLst>
                            <p:childTnLst>
                              <p:par>
                                <p:cTn id="195" presetID="1" presetClass="entr" presetSubtype="0" fill="hold" nodeType="clickEffect">
                                  <p:stCondLst>
                                    <p:cond delay="0"/>
                                  </p:stCondLst>
                                  <p:childTnLst>
                                    <p:set>
                                      <p:cBhvr>
                                        <p:cTn id="196" dur="1" fill="hold">
                                          <p:stCondLst>
                                            <p:cond delay="499"/>
                                          </p:stCondLst>
                                        </p:cTn>
                                        <p:tgtEl>
                                          <p:spTgt spid="91504"/>
                                        </p:tgtEl>
                                        <p:attrNameLst>
                                          <p:attrName>style.visibility</p:attrName>
                                        </p:attrNameLst>
                                      </p:cBhvr>
                                      <p:to>
                                        <p:strVal val="visible"/>
                                      </p:to>
                                    </p:set>
                                  </p:childTnLst>
                                </p:cTn>
                              </p:par>
                            </p:childTnLst>
                          </p:cTn>
                        </p:par>
                        <p:par>
                          <p:cTn id="197" fill="hold">
                            <p:stCondLst>
                              <p:cond delay="500"/>
                            </p:stCondLst>
                            <p:childTnLst>
                              <p:par>
                                <p:cTn id="198" presetID="1" presetClass="entr" presetSubtype="0" fill="hold" grpId="4" nodeType="afterEffect">
                                  <p:stCondLst>
                                    <p:cond delay="0"/>
                                  </p:stCondLst>
                                  <p:childTnLst>
                                    <p:set>
                                      <p:cBhvr>
                                        <p:cTn id="199" dur="1" fill="hold">
                                          <p:stCondLst>
                                            <p:cond delay="0"/>
                                          </p:stCondLst>
                                        </p:cTn>
                                        <p:tgtEl>
                                          <p:spTgt spid="91383"/>
                                        </p:tgtEl>
                                        <p:attrNameLst>
                                          <p:attrName>style.visibility</p:attrName>
                                        </p:attrNameLst>
                                      </p:cBhvr>
                                      <p:to>
                                        <p:strVal val="visible"/>
                                      </p:to>
                                    </p:set>
                                  </p:childTnLst>
                                  <p:subTnLst>
                                    <p:set>
                                      <p:cBhvr override="childStyle">
                                        <p:cTn dur="1" fill="hold" display="0" masterRel="nextClick" afterEffect="1"/>
                                        <p:tgtEl>
                                          <p:spTgt spid="91383"/>
                                        </p:tgtEl>
                                        <p:attrNameLst>
                                          <p:attrName>style.visibility</p:attrName>
                                        </p:attrNameLst>
                                      </p:cBhvr>
                                      <p:to>
                                        <p:strVal val="hidden"/>
                                      </p:to>
                                    </p:set>
                                  </p:subTnLst>
                                </p:cTn>
                              </p:par>
                            </p:childTnLst>
                          </p:cTn>
                        </p:par>
                      </p:childTnLst>
                    </p:cTn>
                  </p:par>
                  <p:par>
                    <p:cTn id="200" fill="hold">
                      <p:stCondLst>
                        <p:cond delay="indefinite"/>
                      </p:stCondLst>
                      <p:childTnLst>
                        <p:par>
                          <p:cTn id="201" fill="hold">
                            <p:stCondLst>
                              <p:cond delay="0"/>
                            </p:stCondLst>
                            <p:childTnLst>
                              <p:par>
                                <p:cTn id="202" presetID="1" presetClass="entr" presetSubtype="0" fill="hold" nodeType="clickEffect">
                                  <p:stCondLst>
                                    <p:cond delay="0"/>
                                  </p:stCondLst>
                                  <p:childTnLst>
                                    <p:set>
                                      <p:cBhvr>
                                        <p:cTn id="203" dur="1" fill="hold">
                                          <p:stCondLst>
                                            <p:cond delay="499"/>
                                          </p:stCondLst>
                                        </p:cTn>
                                        <p:tgtEl>
                                          <p:spTgt spid="91498"/>
                                        </p:tgtEl>
                                        <p:attrNameLst>
                                          <p:attrName>style.visibility</p:attrName>
                                        </p:attrNameLst>
                                      </p:cBhvr>
                                      <p:to>
                                        <p:strVal val="visible"/>
                                      </p:to>
                                    </p:set>
                                  </p:childTnLst>
                                </p:cTn>
                              </p:par>
                            </p:childTnLst>
                          </p:cTn>
                        </p:par>
                        <p:par>
                          <p:cTn id="204" fill="hold">
                            <p:stCondLst>
                              <p:cond delay="500"/>
                            </p:stCondLst>
                            <p:childTnLst>
                              <p:par>
                                <p:cTn id="205" presetID="1" presetClass="entr" presetSubtype="0" fill="hold" grpId="4" nodeType="afterEffect">
                                  <p:stCondLst>
                                    <p:cond delay="0"/>
                                  </p:stCondLst>
                                  <p:childTnLst>
                                    <p:set>
                                      <p:cBhvr>
                                        <p:cTn id="206" dur="1" fill="hold">
                                          <p:stCondLst>
                                            <p:cond delay="0"/>
                                          </p:stCondLst>
                                        </p:cTn>
                                        <p:tgtEl>
                                          <p:spTgt spid="91384"/>
                                        </p:tgtEl>
                                        <p:attrNameLst>
                                          <p:attrName>style.visibility</p:attrName>
                                        </p:attrNameLst>
                                      </p:cBhvr>
                                      <p:to>
                                        <p:strVal val="visible"/>
                                      </p:to>
                                    </p:set>
                                  </p:childTnLst>
                                  <p:subTnLst>
                                    <p:set>
                                      <p:cBhvr override="childStyle">
                                        <p:cTn dur="1" fill="hold" display="0" masterRel="nextClick" afterEffect="1"/>
                                        <p:tgtEl>
                                          <p:spTgt spid="91384"/>
                                        </p:tgtEl>
                                        <p:attrNameLst>
                                          <p:attrName>style.visibility</p:attrName>
                                        </p:attrNameLst>
                                      </p:cBhvr>
                                      <p:to>
                                        <p:strVal val="hidden"/>
                                      </p:to>
                                    </p:set>
                                  </p:subTnLst>
                                </p:cTn>
                              </p:par>
                            </p:childTnLst>
                          </p:cTn>
                        </p:par>
                      </p:childTnLst>
                    </p:cTn>
                  </p:par>
                  <p:par>
                    <p:cTn id="207" fill="hold">
                      <p:stCondLst>
                        <p:cond delay="indefinite"/>
                      </p:stCondLst>
                      <p:childTnLst>
                        <p:par>
                          <p:cTn id="208" fill="hold">
                            <p:stCondLst>
                              <p:cond delay="0"/>
                            </p:stCondLst>
                            <p:childTnLst>
                              <p:par>
                                <p:cTn id="209" presetID="1" presetClass="entr" presetSubtype="0" fill="hold" nodeType="clickEffect">
                                  <p:stCondLst>
                                    <p:cond delay="0"/>
                                  </p:stCondLst>
                                  <p:childTnLst>
                                    <p:set>
                                      <p:cBhvr>
                                        <p:cTn id="210" dur="1" fill="hold">
                                          <p:stCondLst>
                                            <p:cond delay="499"/>
                                          </p:stCondLst>
                                        </p:cTn>
                                        <p:tgtEl>
                                          <p:spTgt spid="91501"/>
                                        </p:tgtEl>
                                        <p:attrNameLst>
                                          <p:attrName>style.visibility</p:attrName>
                                        </p:attrNameLst>
                                      </p:cBhvr>
                                      <p:to>
                                        <p:strVal val="visible"/>
                                      </p:to>
                                    </p:set>
                                  </p:childTnLst>
                                </p:cTn>
                              </p:par>
                            </p:childTnLst>
                          </p:cTn>
                        </p:par>
                        <p:par>
                          <p:cTn id="211" fill="hold">
                            <p:stCondLst>
                              <p:cond delay="500"/>
                            </p:stCondLst>
                            <p:childTnLst>
                              <p:par>
                                <p:cTn id="212" presetID="1" presetClass="entr" presetSubtype="0" fill="hold" grpId="5" nodeType="afterEffect">
                                  <p:stCondLst>
                                    <p:cond delay="0"/>
                                  </p:stCondLst>
                                  <p:childTnLst>
                                    <p:set>
                                      <p:cBhvr>
                                        <p:cTn id="213" dur="1" fill="hold">
                                          <p:stCondLst>
                                            <p:cond delay="0"/>
                                          </p:stCondLst>
                                        </p:cTn>
                                        <p:tgtEl>
                                          <p:spTgt spid="91378"/>
                                        </p:tgtEl>
                                        <p:attrNameLst>
                                          <p:attrName>style.visibility</p:attrName>
                                        </p:attrNameLst>
                                      </p:cBhvr>
                                      <p:to>
                                        <p:strVal val="visible"/>
                                      </p:to>
                                    </p:set>
                                  </p:childTnLst>
                                  <p:subTnLst>
                                    <p:set>
                                      <p:cBhvr override="childStyle">
                                        <p:cTn dur="1" fill="hold" display="0" masterRel="nextClick" afterEffect="1"/>
                                        <p:tgtEl>
                                          <p:spTgt spid="91378"/>
                                        </p:tgtEl>
                                        <p:attrNameLst>
                                          <p:attrName>style.visibility</p:attrName>
                                        </p:attrNameLst>
                                      </p:cBhvr>
                                      <p:to>
                                        <p:strVal val="hidden"/>
                                      </p:to>
                                    </p:set>
                                  </p:subTnLst>
                                </p:cTn>
                              </p:par>
                            </p:childTnLst>
                          </p:cTn>
                        </p:par>
                      </p:childTnLst>
                    </p:cTn>
                  </p:par>
                  <p:par>
                    <p:cTn id="214" fill="hold">
                      <p:stCondLst>
                        <p:cond delay="indefinite"/>
                      </p:stCondLst>
                      <p:childTnLst>
                        <p:par>
                          <p:cTn id="215" fill="hold">
                            <p:stCondLst>
                              <p:cond delay="0"/>
                            </p:stCondLst>
                            <p:childTnLst>
                              <p:par>
                                <p:cTn id="216" presetID="1" presetClass="entr" presetSubtype="0" fill="hold" grpId="0" nodeType="clickEffect">
                                  <p:stCondLst>
                                    <p:cond delay="0"/>
                                  </p:stCondLst>
                                  <p:childTnLst>
                                    <p:set>
                                      <p:cBhvr>
                                        <p:cTn id="217" dur="1" fill="hold">
                                          <p:stCondLst>
                                            <p:cond delay="499"/>
                                          </p:stCondLst>
                                        </p:cTn>
                                        <p:tgtEl>
                                          <p:spTgt spid="91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50" grpId="0" animBg="1"/>
      <p:bldP spid="91375" grpId="0" animBg="1"/>
      <p:bldP spid="91376" grpId="0" animBg="1"/>
      <p:bldP spid="91377" grpId="0" animBg="1"/>
      <p:bldP spid="91378" grpId="0" animBg="1"/>
      <p:bldP spid="91378" grpId="1" animBg="1"/>
      <p:bldP spid="91378" grpId="2" animBg="1"/>
      <p:bldP spid="91378" grpId="3" animBg="1"/>
      <p:bldP spid="91378" grpId="4" animBg="1"/>
      <p:bldP spid="91378" grpId="5" animBg="1"/>
      <p:bldP spid="91379" grpId="0" animBg="1"/>
      <p:bldP spid="91379" grpId="1" animBg="1"/>
      <p:bldP spid="91379" grpId="2" animBg="1"/>
      <p:bldP spid="91379" grpId="3" animBg="1"/>
      <p:bldP spid="91379" grpId="4" animBg="1"/>
      <p:bldP spid="91380" grpId="0" animBg="1"/>
      <p:bldP spid="91380" grpId="1" animBg="1"/>
      <p:bldP spid="91380" grpId="2" animBg="1"/>
      <p:bldP spid="91380" grpId="3" animBg="1"/>
      <p:bldP spid="91381" grpId="0" animBg="1"/>
      <p:bldP spid="91381" grpId="1" animBg="1"/>
      <p:bldP spid="91381" grpId="2" animBg="1"/>
      <p:bldP spid="91381" grpId="3" animBg="1"/>
      <p:bldP spid="91381" grpId="4" animBg="1"/>
      <p:bldP spid="91382" grpId="0" animBg="1"/>
      <p:bldP spid="91382" grpId="1" animBg="1"/>
      <p:bldP spid="91382" grpId="2" animBg="1"/>
      <p:bldP spid="91383" grpId="0" animBg="1"/>
      <p:bldP spid="91383" grpId="1" animBg="1"/>
      <p:bldP spid="91383" grpId="2" animBg="1"/>
      <p:bldP spid="91383" grpId="3" animBg="1"/>
      <p:bldP spid="91383" grpId="4" animBg="1"/>
      <p:bldP spid="91384" grpId="0" animBg="1"/>
      <p:bldP spid="91384" grpId="1" animBg="1"/>
      <p:bldP spid="91384" grpId="2" animBg="1"/>
      <p:bldP spid="91384" grpId="3" animBg="1"/>
      <p:bldP spid="91384" grpId="4" animBg="1"/>
      <p:bldP spid="91385" grpId="0"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Algorithmic Tracing—Practice #2</a:t>
            </a:r>
            <a:endParaRPr lang="en-US" i="1">
              <a:solidFill>
                <a:srgbClr val="FF0000"/>
              </a:solidFill>
            </a:endParaRPr>
          </a:p>
        </p:txBody>
      </p:sp>
      <p:sp>
        <p:nvSpPr>
          <p:cNvPr id="134147" name="Rectangle 3"/>
          <p:cNvSpPr>
            <a:spLocks noChangeArrowheads="1"/>
          </p:cNvSpPr>
          <p:nvPr/>
        </p:nvSpPr>
        <p:spPr bwMode="auto">
          <a:xfrm>
            <a:off x="593725" y="1295400"/>
            <a:ext cx="7864475" cy="297180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134148" name="Text Box 4"/>
          <p:cNvSpPr txBox="1">
            <a:spLocks noChangeArrowheads="1"/>
          </p:cNvSpPr>
          <p:nvPr/>
        </p:nvSpPr>
        <p:spPr bwMode="auto">
          <a:xfrm>
            <a:off x="652463" y="1368425"/>
            <a:ext cx="7734300" cy="278130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private int mystery(int n) {</a:t>
            </a:r>
          </a:p>
          <a:p>
            <a:r>
              <a:rPr lang="en-US" sz="1600" b="1">
                <a:latin typeface="Courier New" pitchFamily="1" charset="0"/>
              </a:rPr>
              <a:t>   while (n &gt;= 10) {</a:t>
            </a:r>
          </a:p>
          <a:p>
            <a:r>
              <a:rPr lang="en-US" sz="1600" b="1">
                <a:latin typeface="Courier New" pitchFamily="1" charset="0"/>
              </a:rPr>
              <a:t>      int k = 0;</a:t>
            </a:r>
          </a:p>
          <a:p>
            <a:r>
              <a:rPr lang="en-US" sz="1600" b="1">
                <a:latin typeface="Courier New" pitchFamily="1" charset="0"/>
              </a:rPr>
              <a:t>      while (n &gt; 0) {</a:t>
            </a:r>
          </a:p>
          <a:p>
            <a:r>
              <a:rPr lang="en-US" sz="1600" b="1">
                <a:latin typeface="Courier New" pitchFamily="1" charset="0"/>
              </a:rPr>
              <a:t>         k += n % 10;</a:t>
            </a:r>
          </a:p>
          <a:p>
            <a:r>
              <a:rPr lang="en-US" sz="1600" b="1">
                <a:latin typeface="Courier New" pitchFamily="1" charset="0"/>
              </a:rPr>
              <a:t>         n /= 10;</a:t>
            </a:r>
          </a:p>
          <a:p>
            <a:r>
              <a:rPr lang="en-US" sz="1600" b="1">
                <a:latin typeface="Courier New" pitchFamily="1" charset="0"/>
              </a:rPr>
              <a:t>      }</a:t>
            </a:r>
          </a:p>
          <a:p>
            <a:r>
              <a:rPr lang="en-US" sz="1600" b="1">
                <a:latin typeface="Courier New" pitchFamily="1" charset="0"/>
              </a:rPr>
              <a:t>      n = k;</a:t>
            </a:r>
          </a:p>
          <a:p>
            <a:r>
              <a:rPr lang="en-US" sz="1600" b="1">
                <a:latin typeface="Courier New" pitchFamily="1" charset="0"/>
              </a:rPr>
              <a:t>   }</a:t>
            </a:r>
          </a:p>
          <a:p>
            <a:r>
              <a:rPr lang="en-US" sz="1600" b="1">
                <a:latin typeface="Courier New" pitchFamily="1" charset="0"/>
              </a:rPr>
              <a:t>   return n;</a:t>
            </a:r>
          </a:p>
          <a:p>
            <a:r>
              <a:rPr lang="en-US" sz="1600" b="1">
                <a:latin typeface="Courier New" pitchFamily="1" charset="0"/>
              </a:rPr>
              <a:t>}</a:t>
            </a:r>
          </a:p>
        </p:txBody>
      </p:sp>
      <p:sp>
        <p:nvSpPr>
          <p:cNvPr id="134149" name="Rectangle 5"/>
          <p:cNvSpPr>
            <a:spLocks noChangeArrowheads="1"/>
          </p:cNvSpPr>
          <p:nvPr/>
        </p:nvSpPr>
        <p:spPr bwMode="auto">
          <a:xfrm>
            <a:off x="1039813" y="1666875"/>
            <a:ext cx="22145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4177" name="Text Box 33"/>
          <p:cNvSpPr txBox="1">
            <a:spLocks noChangeArrowheads="1"/>
          </p:cNvSpPr>
          <p:nvPr/>
        </p:nvSpPr>
        <p:spPr bwMode="auto">
          <a:xfrm>
            <a:off x="7315200" y="3429000"/>
            <a:ext cx="622300"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n</a:t>
            </a:r>
          </a:p>
        </p:txBody>
      </p:sp>
      <p:grpSp>
        <p:nvGrpSpPr>
          <p:cNvPr id="134235" name="Group 91"/>
          <p:cNvGrpSpPr>
            <a:grpSpLocks/>
          </p:cNvGrpSpPr>
          <p:nvPr/>
        </p:nvGrpSpPr>
        <p:grpSpPr bwMode="auto">
          <a:xfrm>
            <a:off x="7366000" y="3721100"/>
            <a:ext cx="863600" cy="381000"/>
            <a:chOff x="2843" y="3133"/>
            <a:chExt cx="371" cy="240"/>
          </a:xfrm>
        </p:grpSpPr>
        <p:sp>
          <p:nvSpPr>
            <p:cNvPr id="134236" name="Rectangle 92"/>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37" name="Text Box 93"/>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1729</a:t>
              </a:r>
              <a:endParaRPr lang="en-US" sz="1600">
                <a:latin typeface="Times New Roman" pitchFamily="1" charset="0"/>
              </a:endParaRPr>
            </a:p>
          </p:txBody>
        </p:sp>
      </p:grpSp>
      <p:sp>
        <p:nvSpPr>
          <p:cNvPr id="134244" name="Text Box 100"/>
          <p:cNvSpPr txBox="1">
            <a:spLocks noChangeArrowheads="1"/>
          </p:cNvSpPr>
          <p:nvPr/>
        </p:nvSpPr>
        <p:spPr bwMode="auto">
          <a:xfrm>
            <a:off x="6248400" y="3429000"/>
            <a:ext cx="622300"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k</a:t>
            </a:r>
          </a:p>
        </p:txBody>
      </p:sp>
      <p:grpSp>
        <p:nvGrpSpPr>
          <p:cNvPr id="134245" name="Group 101"/>
          <p:cNvGrpSpPr>
            <a:grpSpLocks/>
          </p:cNvGrpSpPr>
          <p:nvPr/>
        </p:nvGrpSpPr>
        <p:grpSpPr bwMode="auto">
          <a:xfrm>
            <a:off x="6299200" y="3721100"/>
            <a:ext cx="863600" cy="381000"/>
            <a:chOff x="2843" y="3133"/>
            <a:chExt cx="371" cy="240"/>
          </a:xfrm>
        </p:grpSpPr>
        <p:sp>
          <p:nvSpPr>
            <p:cNvPr id="134246" name="Rectangle 102"/>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47" name="Text Box 103"/>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 </a:t>
              </a:r>
              <a:endParaRPr lang="en-US" sz="1600">
                <a:latin typeface="Times New Roman" pitchFamily="1" charset="0"/>
              </a:endParaRPr>
            </a:p>
          </p:txBody>
        </p:sp>
      </p:grpSp>
      <p:sp>
        <p:nvSpPr>
          <p:cNvPr id="134249" name="Rectangle 105"/>
          <p:cNvSpPr>
            <a:spLocks noChangeArrowheads="1"/>
          </p:cNvSpPr>
          <p:nvPr/>
        </p:nvSpPr>
        <p:spPr bwMode="auto">
          <a:xfrm>
            <a:off x="1366838" y="1897063"/>
            <a:ext cx="14097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4250" name="Rectangle 106"/>
          <p:cNvSpPr>
            <a:spLocks noChangeArrowheads="1"/>
          </p:cNvSpPr>
          <p:nvPr/>
        </p:nvSpPr>
        <p:spPr bwMode="auto">
          <a:xfrm>
            <a:off x="1366838" y="2149475"/>
            <a:ext cx="20320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4251" name="Rectangle 107"/>
          <p:cNvSpPr>
            <a:spLocks noChangeArrowheads="1"/>
          </p:cNvSpPr>
          <p:nvPr/>
        </p:nvSpPr>
        <p:spPr bwMode="auto">
          <a:xfrm>
            <a:off x="1730375" y="2390775"/>
            <a:ext cx="164147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4252" name="Rectangle 108"/>
          <p:cNvSpPr>
            <a:spLocks noChangeArrowheads="1"/>
          </p:cNvSpPr>
          <p:nvPr/>
        </p:nvSpPr>
        <p:spPr bwMode="auto">
          <a:xfrm>
            <a:off x="1730375" y="2632075"/>
            <a:ext cx="1189038"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4253" name="Rectangle 109"/>
          <p:cNvSpPr>
            <a:spLocks noChangeArrowheads="1"/>
          </p:cNvSpPr>
          <p:nvPr/>
        </p:nvSpPr>
        <p:spPr bwMode="auto">
          <a:xfrm>
            <a:off x="1366838" y="3117850"/>
            <a:ext cx="92233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4254" name="Rectangle 110"/>
          <p:cNvSpPr>
            <a:spLocks noChangeArrowheads="1"/>
          </p:cNvSpPr>
          <p:nvPr/>
        </p:nvSpPr>
        <p:spPr bwMode="auto">
          <a:xfrm>
            <a:off x="1039813" y="3630613"/>
            <a:ext cx="124618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134258" name="Group 114"/>
          <p:cNvGrpSpPr>
            <a:grpSpLocks/>
          </p:cNvGrpSpPr>
          <p:nvPr/>
        </p:nvGrpSpPr>
        <p:grpSpPr bwMode="auto">
          <a:xfrm>
            <a:off x="6299200" y="3721100"/>
            <a:ext cx="863600" cy="381000"/>
            <a:chOff x="2843" y="3133"/>
            <a:chExt cx="371" cy="240"/>
          </a:xfrm>
        </p:grpSpPr>
        <p:sp>
          <p:nvSpPr>
            <p:cNvPr id="134259" name="Rectangle 115"/>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60" name="Text Box 116"/>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134261" name="Group 117"/>
          <p:cNvGrpSpPr>
            <a:grpSpLocks/>
          </p:cNvGrpSpPr>
          <p:nvPr/>
        </p:nvGrpSpPr>
        <p:grpSpPr bwMode="auto">
          <a:xfrm>
            <a:off x="6299200" y="3721100"/>
            <a:ext cx="863600" cy="381000"/>
            <a:chOff x="2843" y="3133"/>
            <a:chExt cx="371" cy="240"/>
          </a:xfrm>
        </p:grpSpPr>
        <p:sp>
          <p:nvSpPr>
            <p:cNvPr id="134262" name="Rectangle 118"/>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63" name="Text Box 119"/>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9</a:t>
              </a:r>
              <a:endParaRPr lang="en-US" sz="1600">
                <a:latin typeface="Times New Roman" pitchFamily="1" charset="0"/>
              </a:endParaRPr>
            </a:p>
          </p:txBody>
        </p:sp>
      </p:grpSp>
      <p:grpSp>
        <p:nvGrpSpPr>
          <p:cNvPr id="134264" name="Group 120"/>
          <p:cNvGrpSpPr>
            <a:grpSpLocks/>
          </p:cNvGrpSpPr>
          <p:nvPr/>
        </p:nvGrpSpPr>
        <p:grpSpPr bwMode="auto">
          <a:xfrm>
            <a:off x="7366000" y="3721100"/>
            <a:ext cx="863600" cy="381000"/>
            <a:chOff x="2843" y="3133"/>
            <a:chExt cx="371" cy="240"/>
          </a:xfrm>
        </p:grpSpPr>
        <p:sp>
          <p:nvSpPr>
            <p:cNvPr id="134265" name="Rectangle 121"/>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66" name="Text Box 122"/>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172</a:t>
              </a:r>
              <a:endParaRPr lang="en-US" sz="1600">
                <a:latin typeface="Times New Roman" pitchFamily="1" charset="0"/>
              </a:endParaRPr>
            </a:p>
          </p:txBody>
        </p:sp>
      </p:grpSp>
      <p:grpSp>
        <p:nvGrpSpPr>
          <p:cNvPr id="134267" name="Group 123"/>
          <p:cNvGrpSpPr>
            <a:grpSpLocks/>
          </p:cNvGrpSpPr>
          <p:nvPr/>
        </p:nvGrpSpPr>
        <p:grpSpPr bwMode="auto">
          <a:xfrm>
            <a:off x="6299200" y="3721100"/>
            <a:ext cx="863600" cy="381000"/>
            <a:chOff x="2843" y="3133"/>
            <a:chExt cx="371" cy="240"/>
          </a:xfrm>
        </p:grpSpPr>
        <p:sp>
          <p:nvSpPr>
            <p:cNvPr id="134268" name="Rectangle 124"/>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69" name="Text Box 125"/>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11</a:t>
              </a:r>
              <a:endParaRPr lang="en-US" sz="1600">
                <a:latin typeface="Times New Roman" pitchFamily="1" charset="0"/>
              </a:endParaRPr>
            </a:p>
          </p:txBody>
        </p:sp>
      </p:grpSp>
      <p:grpSp>
        <p:nvGrpSpPr>
          <p:cNvPr id="134270" name="Group 126"/>
          <p:cNvGrpSpPr>
            <a:grpSpLocks/>
          </p:cNvGrpSpPr>
          <p:nvPr/>
        </p:nvGrpSpPr>
        <p:grpSpPr bwMode="auto">
          <a:xfrm>
            <a:off x="7366000" y="3721100"/>
            <a:ext cx="863600" cy="381000"/>
            <a:chOff x="2843" y="3133"/>
            <a:chExt cx="371" cy="240"/>
          </a:xfrm>
        </p:grpSpPr>
        <p:sp>
          <p:nvSpPr>
            <p:cNvPr id="134271" name="Rectangle 127"/>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72" name="Text Box 128"/>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17</a:t>
              </a:r>
              <a:endParaRPr lang="en-US" sz="1600">
                <a:latin typeface="Times New Roman" pitchFamily="1" charset="0"/>
              </a:endParaRPr>
            </a:p>
          </p:txBody>
        </p:sp>
      </p:grpSp>
      <p:grpSp>
        <p:nvGrpSpPr>
          <p:cNvPr id="134273" name="Group 129"/>
          <p:cNvGrpSpPr>
            <a:grpSpLocks/>
          </p:cNvGrpSpPr>
          <p:nvPr/>
        </p:nvGrpSpPr>
        <p:grpSpPr bwMode="auto">
          <a:xfrm>
            <a:off x="6299200" y="3721100"/>
            <a:ext cx="863600" cy="381000"/>
            <a:chOff x="2843" y="3133"/>
            <a:chExt cx="371" cy="240"/>
          </a:xfrm>
        </p:grpSpPr>
        <p:sp>
          <p:nvSpPr>
            <p:cNvPr id="134274" name="Rectangle 130"/>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75" name="Text Box 131"/>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18</a:t>
              </a:r>
              <a:endParaRPr lang="en-US" sz="1600">
                <a:latin typeface="Times New Roman" pitchFamily="1" charset="0"/>
              </a:endParaRPr>
            </a:p>
          </p:txBody>
        </p:sp>
      </p:grpSp>
      <p:grpSp>
        <p:nvGrpSpPr>
          <p:cNvPr id="134276" name="Group 132"/>
          <p:cNvGrpSpPr>
            <a:grpSpLocks/>
          </p:cNvGrpSpPr>
          <p:nvPr/>
        </p:nvGrpSpPr>
        <p:grpSpPr bwMode="auto">
          <a:xfrm>
            <a:off x="7366000" y="3721100"/>
            <a:ext cx="863600" cy="381000"/>
            <a:chOff x="2843" y="3133"/>
            <a:chExt cx="371" cy="240"/>
          </a:xfrm>
        </p:grpSpPr>
        <p:sp>
          <p:nvSpPr>
            <p:cNvPr id="134277" name="Rectangle 133"/>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78" name="Text Box 134"/>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grpSp>
        <p:nvGrpSpPr>
          <p:cNvPr id="134279" name="Group 135"/>
          <p:cNvGrpSpPr>
            <a:grpSpLocks/>
          </p:cNvGrpSpPr>
          <p:nvPr/>
        </p:nvGrpSpPr>
        <p:grpSpPr bwMode="auto">
          <a:xfrm>
            <a:off x="6299200" y="3721100"/>
            <a:ext cx="863600" cy="381000"/>
            <a:chOff x="2843" y="3133"/>
            <a:chExt cx="371" cy="240"/>
          </a:xfrm>
        </p:grpSpPr>
        <p:sp>
          <p:nvSpPr>
            <p:cNvPr id="134280" name="Rectangle 136"/>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81" name="Text Box 137"/>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19</a:t>
              </a:r>
              <a:endParaRPr lang="en-US" sz="1600">
                <a:latin typeface="Times New Roman" pitchFamily="1" charset="0"/>
              </a:endParaRPr>
            </a:p>
          </p:txBody>
        </p:sp>
      </p:grpSp>
      <p:grpSp>
        <p:nvGrpSpPr>
          <p:cNvPr id="134282" name="Group 138"/>
          <p:cNvGrpSpPr>
            <a:grpSpLocks/>
          </p:cNvGrpSpPr>
          <p:nvPr/>
        </p:nvGrpSpPr>
        <p:grpSpPr bwMode="auto">
          <a:xfrm>
            <a:off x="7366000" y="3721100"/>
            <a:ext cx="863600" cy="381000"/>
            <a:chOff x="2843" y="3133"/>
            <a:chExt cx="371" cy="240"/>
          </a:xfrm>
        </p:grpSpPr>
        <p:sp>
          <p:nvSpPr>
            <p:cNvPr id="134283" name="Rectangle 139"/>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84" name="Text Box 140"/>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134285" name="Group 141"/>
          <p:cNvGrpSpPr>
            <a:grpSpLocks/>
          </p:cNvGrpSpPr>
          <p:nvPr/>
        </p:nvGrpSpPr>
        <p:grpSpPr bwMode="auto">
          <a:xfrm>
            <a:off x="7366000" y="3721100"/>
            <a:ext cx="863600" cy="381000"/>
            <a:chOff x="2843" y="3133"/>
            <a:chExt cx="371" cy="240"/>
          </a:xfrm>
        </p:grpSpPr>
        <p:sp>
          <p:nvSpPr>
            <p:cNvPr id="134286" name="Rectangle 142"/>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87" name="Text Box 143"/>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19</a:t>
              </a:r>
              <a:endParaRPr lang="en-US" sz="1600">
                <a:latin typeface="Times New Roman" pitchFamily="1" charset="0"/>
              </a:endParaRPr>
            </a:p>
          </p:txBody>
        </p:sp>
      </p:grpSp>
      <p:grpSp>
        <p:nvGrpSpPr>
          <p:cNvPr id="134288" name="Group 144"/>
          <p:cNvGrpSpPr>
            <a:grpSpLocks/>
          </p:cNvGrpSpPr>
          <p:nvPr/>
        </p:nvGrpSpPr>
        <p:grpSpPr bwMode="auto">
          <a:xfrm>
            <a:off x="6299200" y="3721100"/>
            <a:ext cx="863600" cy="381000"/>
            <a:chOff x="2843" y="3133"/>
            <a:chExt cx="371" cy="240"/>
          </a:xfrm>
        </p:grpSpPr>
        <p:sp>
          <p:nvSpPr>
            <p:cNvPr id="134289" name="Rectangle 145"/>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90" name="Text Box 146"/>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134294" name="Group 150"/>
          <p:cNvGrpSpPr>
            <a:grpSpLocks/>
          </p:cNvGrpSpPr>
          <p:nvPr/>
        </p:nvGrpSpPr>
        <p:grpSpPr bwMode="auto">
          <a:xfrm>
            <a:off x="6299200" y="3721100"/>
            <a:ext cx="863600" cy="381000"/>
            <a:chOff x="2843" y="3133"/>
            <a:chExt cx="371" cy="240"/>
          </a:xfrm>
        </p:grpSpPr>
        <p:sp>
          <p:nvSpPr>
            <p:cNvPr id="134295" name="Rectangle 151"/>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296" name="Text Box 152"/>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9</a:t>
              </a:r>
              <a:endParaRPr lang="en-US" sz="1600">
                <a:latin typeface="Times New Roman" pitchFamily="1" charset="0"/>
              </a:endParaRPr>
            </a:p>
          </p:txBody>
        </p:sp>
      </p:grpSp>
      <p:grpSp>
        <p:nvGrpSpPr>
          <p:cNvPr id="134298" name="Group 154"/>
          <p:cNvGrpSpPr>
            <a:grpSpLocks/>
          </p:cNvGrpSpPr>
          <p:nvPr/>
        </p:nvGrpSpPr>
        <p:grpSpPr bwMode="auto">
          <a:xfrm>
            <a:off x="7366000" y="3721100"/>
            <a:ext cx="863600" cy="381000"/>
            <a:chOff x="2843" y="3133"/>
            <a:chExt cx="371" cy="240"/>
          </a:xfrm>
        </p:grpSpPr>
        <p:sp>
          <p:nvSpPr>
            <p:cNvPr id="134299" name="Rectangle 155"/>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00" name="Text Box 156"/>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grpSp>
        <p:nvGrpSpPr>
          <p:cNvPr id="134301" name="Group 157"/>
          <p:cNvGrpSpPr>
            <a:grpSpLocks/>
          </p:cNvGrpSpPr>
          <p:nvPr/>
        </p:nvGrpSpPr>
        <p:grpSpPr bwMode="auto">
          <a:xfrm>
            <a:off x="6299200" y="3721100"/>
            <a:ext cx="863600" cy="381000"/>
            <a:chOff x="2843" y="3133"/>
            <a:chExt cx="371" cy="240"/>
          </a:xfrm>
        </p:grpSpPr>
        <p:sp>
          <p:nvSpPr>
            <p:cNvPr id="134302" name="Rectangle 158"/>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03" name="Text Box 159"/>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10</a:t>
              </a:r>
              <a:endParaRPr lang="en-US" sz="1600">
                <a:latin typeface="Times New Roman" pitchFamily="1" charset="0"/>
              </a:endParaRPr>
            </a:p>
          </p:txBody>
        </p:sp>
      </p:grpSp>
      <p:grpSp>
        <p:nvGrpSpPr>
          <p:cNvPr id="134304" name="Group 160"/>
          <p:cNvGrpSpPr>
            <a:grpSpLocks/>
          </p:cNvGrpSpPr>
          <p:nvPr/>
        </p:nvGrpSpPr>
        <p:grpSpPr bwMode="auto">
          <a:xfrm>
            <a:off x="7366000" y="3721100"/>
            <a:ext cx="863600" cy="381000"/>
            <a:chOff x="2843" y="3133"/>
            <a:chExt cx="371" cy="240"/>
          </a:xfrm>
        </p:grpSpPr>
        <p:sp>
          <p:nvSpPr>
            <p:cNvPr id="134305" name="Rectangle 161"/>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06" name="Text Box 162"/>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134307" name="Group 163"/>
          <p:cNvGrpSpPr>
            <a:grpSpLocks/>
          </p:cNvGrpSpPr>
          <p:nvPr/>
        </p:nvGrpSpPr>
        <p:grpSpPr bwMode="auto">
          <a:xfrm>
            <a:off x="7366000" y="3721100"/>
            <a:ext cx="863600" cy="381000"/>
            <a:chOff x="2843" y="3133"/>
            <a:chExt cx="371" cy="240"/>
          </a:xfrm>
        </p:grpSpPr>
        <p:sp>
          <p:nvSpPr>
            <p:cNvPr id="134308" name="Rectangle 164"/>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09" name="Text Box 165"/>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10</a:t>
              </a:r>
              <a:endParaRPr lang="en-US" sz="1600">
                <a:latin typeface="Times New Roman" pitchFamily="1" charset="0"/>
              </a:endParaRPr>
            </a:p>
          </p:txBody>
        </p:sp>
      </p:grpSp>
      <p:grpSp>
        <p:nvGrpSpPr>
          <p:cNvPr id="134310" name="Group 166"/>
          <p:cNvGrpSpPr>
            <a:grpSpLocks/>
          </p:cNvGrpSpPr>
          <p:nvPr/>
        </p:nvGrpSpPr>
        <p:grpSpPr bwMode="auto">
          <a:xfrm>
            <a:off x="6299200" y="3721100"/>
            <a:ext cx="863600" cy="381000"/>
            <a:chOff x="2843" y="3133"/>
            <a:chExt cx="371" cy="240"/>
          </a:xfrm>
        </p:grpSpPr>
        <p:sp>
          <p:nvSpPr>
            <p:cNvPr id="134311" name="Rectangle 167"/>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12" name="Text Box 168"/>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134313" name="Group 169"/>
          <p:cNvGrpSpPr>
            <a:grpSpLocks/>
          </p:cNvGrpSpPr>
          <p:nvPr/>
        </p:nvGrpSpPr>
        <p:grpSpPr bwMode="auto">
          <a:xfrm>
            <a:off x="7366000" y="3721100"/>
            <a:ext cx="863600" cy="381000"/>
            <a:chOff x="2843" y="3133"/>
            <a:chExt cx="371" cy="240"/>
          </a:xfrm>
        </p:grpSpPr>
        <p:sp>
          <p:nvSpPr>
            <p:cNvPr id="134314" name="Rectangle 170"/>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15" name="Text Box 171"/>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grpSp>
        <p:nvGrpSpPr>
          <p:cNvPr id="134316" name="Group 172"/>
          <p:cNvGrpSpPr>
            <a:grpSpLocks/>
          </p:cNvGrpSpPr>
          <p:nvPr/>
        </p:nvGrpSpPr>
        <p:grpSpPr bwMode="auto">
          <a:xfrm>
            <a:off x="6299200" y="3721100"/>
            <a:ext cx="863600" cy="381000"/>
            <a:chOff x="2843" y="3133"/>
            <a:chExt cx="371" cy="240"/>
          </a:xfrm>
        </p:grpSpPr>
        <p:sp>
          <p:nvSpPr>
            <p:cNvPr id="134317" name="Rectangle 173"/>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18" name="Text Box 174"/>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grpSp>
        <p:nvGrpSpPr>
          <p:cNvPr id="134319" name="Group 175"/>
          <p:cNvGrpSpPr>
            <a:grpSpLocks/>
          </p:cNvGrpSpPr>
          <p:nvPr/>
        </p:nvGrpSpPr>
        <p:grpSpPr bwMode="auto">
          <a:xfrm>
            <a:off x="7366000" y="3721100"/>
            <a:ext cx="863600" cy="381000"/>
            <a:chOff x="2843" y="3133"/>
            <a:chExt cx="371" cy="240"/>
          </a:xfrm>
        </p:grpSpPr>
        <p:sp>
          <p:nvSpPr>
            <p:cNvPr id="134320" name="Rectangle 176"/>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21" name="Text Box 177"/>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0</a:t>
              </a:r>
              <a:endParaRPr lang="en-US" sz="1600">
                <a:latin typeface="Times New Roman" pitchFamily="1" charset="0"/>
              </a:endParaRPr>
            </a:p>
          </p:txBody>
        </p:sp>
      </p:grpSp>
      <p:grpSp>
        <p:nvGrpSpPr>
          <p:cNvPr id="134322" name="Group 178"/>
          <p:cNvGrpSpPr>
            <a:grpSpLocks/>
          </p:cNvGrpSpPr>
          <p:nvPr/>
        </p:nvGrpSpPr>
        <p:grpSpPr bwMode="auto">
          <a:xfrm>
            <a:off x="7366000" y="3721100"/>
            <a:ext cx="863600" cy="381000"/>
            <a:chOff x="2843" y="3133"/>
            <a:chExt cx="371" cy="240"/>
          </a:xfrm>
        </p:grpSpPr>
        <p:sp>
          <p:nvSpPr>
            <p:cNvPr id="134323" name="Rectangle 179"/>
            <p:cNvSpPr>
              <a:spLocks noChangeArrowheads="1"/>
            </p:cNvSpPr>
            <p:nvPr/>
          </p:nvSpPr>
          <p:spPr bwMode="auto">
            <a:xfrm>
              <a:off x="2843" y="3133"/>
              <a:ext cx="368"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4324" name="Text Box 180"/>
            <p:cNvSpPr txBox="1">
              <a:spLocks noChangeArrowheads="1"/>
            </p:cNvSpPr>
            <p:nvPr/>
          </p:nvSpPr>
          <p:spPr bwMode="auto">
            <a:xfrm>
              <a:off x="2843" y="3149"/>
              <a:ext cx="371"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4149"/>
                                        </p:tgtEl>
                                        <p:attrNameLst>
                                          <p:attrName>style.visibility</p:attrName>
                                        </p:attrNameLst>
                                      </p:cBhvr>
                                      <p:to>
                                        <p:strVal val="visible"/>
                                      </p:to>
                                    </p:set>
                                  </p:childTnLst>
                                  <p:subTnLst>
                                    <p:set>
                                      <p:cBhvr override="childStyle">
                                        <p:cTn dur="1" fill="hold" display="0" masterRel="nextClick" afterEffect="1"/>
                                        <p:tgtEl>
                                          <p:spTgt spid="13414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249"/>
                                        </p:tgtEl>
                                        <p:attrNameLst>
                                          <p:attrName>style.visibility</p:attrName>
                                        </p:attrNameLst>
                                      </p:cBhvr>
                                      <p:to>
                                        <p:strVal val="visible"/>
                                      </p:to>
                                    </p:set>
                                  </p:childTnLst>
                                  <p:subTnLst>
                                    <p:set>
                                      <p:cBhvr override="childStyle">
                                        <p:cTn dur="1" fill="hold" display="0" masterRel="nextClick" afterEffect="1"/>
                                        <p:tgtEl>
                                          <p:spTgt spid="134249"/>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34258"/>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99"/>
                                          </p:stCondLst>
                                        </p:cTn>
                                        <p:tgtEl>
                                          <p:spTgt spid="134261"/>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4264"/>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1" nodeType="afterEffect">
                                  <p:stCondLst>
                                    <p:cond delay="0"/>
                                  </p:stCondLst>
                                  <p:childTnLst>
                                    <p:set>
                                      <p:cBhvr>
                                        <p:cTn id="35"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1" nodeType="clickEffect">
                                  <p:stCondLst>
                                    <p:cond delay="0"/>
                                  </p:stCondLst>
                                  <p:childTnLst>
                                    <p:set>
                                      <p:cBhvr>
                                        <p:cTn id="39"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499"/>
                                          </p:stCondLst>
                                        </p:cTn>
                                        <p:tgtEl>
                                          <p:spTgt spid="13426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1" nodeType="afterEffect">
                                  <p:stCondLst>
                                    <p:cond delay="0"/>
                                  </p:stCondLst>
                                  <p:childTnLst>
                                    <p:set>
                                      <p:cBhvr>
                                        <p:cTn id="46"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499"/>
                                          </p:stCondLst>
                                        </p:cTn>
                                        <p:tgtEl>
                                          <p:spTgt spid="134270"/>
                                        </p:tgtEl>
                                        <p:attrNameLst>
                                          <p:attrName>style.visibility</p:attrName>
                                        </p:attrNameLst>
                                      </p:cBhvr>
                                      <p:to>
                                        <p:strVal val="visible"/>
                                      </p:to>
                                    </p:set>
                                  </p:childTnLst>
                                </p:cTn>
                              </p:par>
                            </p:childTnLst>
                          </p:cTn>
                        </p:par>
                        <p:par>
                          <p:cTn id="51" fill="hold">
                            <p:stCondLst>
                              <p:cond delay="500"/>
                            </p:stCondLst>
                            <p:childTnLst>
                              <p:par>
                                <p:cTn id="52" presetID="1" presetClass="entr" presetSubtype="0" fill="hold" grpId="2" nodeType="afterEffect">
                                  <p:stCondLst>
                                    <p:cond delay="0"/>
                                  </p:stCondLst>
                                  <p:childTnLst>
                                    <p:set>
                                      <p:cBhvr>
                                        <p:cTn id="53"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2" nodeType="clickEffect">
                                  <p:stCondLst>
                                    <p:cond delay="0"/>
                                  </p:stCondLst>
                                  <p:childTnLst>
                                    <p:set>
                                      <p:cBhvr>
                                        <p:cTn id="57"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499"/>
                                          </p:stCondLst>
                                        </p:cTn>
                                        <p:tgtEl>
                                          <p:spTgt spid="134273"/>
                                        </p:tgtEl>
                                        <p:attrNameLst>
                                          <p:attrName>style.visibility</p:attrName>
                                        </p:attrNameLst>
                                      </p:cBhvr>
                                      <p:to>
                                        <p:strVal val="visible"/>
                                      </p:to>
                                    </p:set>
                                  </p:childTnLst>
                                </p:cTn>
                              </p:par>
                            </p:childTnLst>
                          </p:cTn>
                        </p:par>
                        <p:par>
                          <p:cTn id="62" fill="hold">
                            <p:stCondLst>
                              <p:cond delay="500"/>
                            </p:stCondLst>
                            <p:childTnLst>
                              <p:par>
                                <p:cTn id="63" presetID="1" presetClass="entr" presetSubtype="0" fill="hold" grpId="2" nodeType="afterEffect">
                                  <p:stCondLst>
                                    <p:cond delay="0"/>
                                  </p:stCondLst>
                                  <p:childTnLst>
                                    <p:set>
                                      <p:cBhvr>
                                        <p:cTn id="64"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499"/>
                                          </p:stCondLst>
                                        </p:cTn>
                                        <p:tgtEl>
                                          <p:spTgt spid="134276"/>
                                        </p:tgtEl>
                                        <p:attrNameLst>
                                          <p:attrName>style.visibility</p:attrName>
                                        </p:attrNameLst>
                                      </p:cBhvr>
                                      <p:to>
                                        <p:strVal val="visible"/>
                                      </p:to>
                                    </p:set>
                                  </p:childTnLst>
                                </p:cTn>
                              </p:par>
                            </p:childTnLst>
                          </p:cTn>
                        </p:par>
                        <p:par>
                          <p:cTn id="69" fill="hold">
                            <p:stCondLst>
                              <p:cond delay="500"/>
                            </p:stCondLst>
                            <p:childTnLst>
                              <p:par>
                                <p:cTn id="70" presetID="1" presetClass="entr" presetSubtype="0" fill="hold" grpId="3" nodeType="afterEffect">
                                  <p:stCondLst>
                                    <p:cond delay="0"/>
                                  </p:stCondLst>
                                  <p:childTnLst>
                                    <p:set>
                                      <p:cBhvr>
                                        <p:cTn id="71"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3" nodeType="clickEffect">
                                  <p:stCondLst>
                                    <p:cond delay="0"/>
                                  </p:stCondLst>
                                  <p:childTnLst>
                                    <p:set>
                                      <p:cBhvr>
                                        <p:cTn id="75"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499"/>
                                          </p:stCondLst>
                                        </p:cTn>
                                        <p:tgtEl>
                                          <p:spTgt spid="134279"/>
                                        </p:tgtEl>
                                        <p:attrNameLst>
                                          <p:attrName>style.visibility</p:attrName>
                                        </p:attrNameLst>
                                      </p:cBhvr>
                                      <p:to>
                                        <p:strVal val="visible"/>
                                      </p:to>
                                    </p:set>
                                  </p:childTnLst>
                                </p:cTn>
                              </p:par>
                            </p:childTnLst>
                          </p:cTn>
                        </p:par>
                        <p:par>
                          <p:cTn id="80" fill="hold">
                            <p:stCondLst>
                              <p:cond delay="500"/>
                            </p:stCondLst>
                            <p:childTnLst>
                              <p:par>
                                <p:cTn id="81" presetID="1" presetClass="entr" presetSubtype="0" fill="hold" grpId="3" nodeType="afterEffect">
                                  <p:stCondLst>
                                    <p:cond delay="0"/>
                                  </p:stCondLst>
                                  <p:childTnLst>
                                    <p:set>
                                      <p:cBhvr>
                                        <p:cTn id="82"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499"/>
                                          </p:stCondLst>
                                        </p:cTn>
                                        <p:tgtEl>
                                          <p:spTgt spid="134282"/>
                                        </p:tgtEl>
                                        <p:attrNameLst>
                                          <p:attrName>style.visibility</p:attrName>
                                        </p:attrNameLst>
                                      </p:cBhvr>
                                      <p:to>
                                        <p:strVal val="visible"/>
                                      </p:to>
                                    </p:set>
                                  </p:childTnLst>
                                </p:cTn>
                              </p:par>
                            </p:childTnLst>
                          </p:cTn>
                        </p:par>
                        <p:par>
                          <p:cTn id="87" fill="hold">
                            <p:stCondLst>
                              <p:cond delay="500"/>
                            </p:stCondLst>
                            <p:childTnLst>
                              <p:par>
                                <p:cTn id="88" presetID="1" presetClass="entr" presetSubtype="0" fill="hold" grpId="4" nodeType="afterEffect">
                                  <p:stCondLst>
                                    <p:cond delay="0"/>
                                  </p:stCondLst>
                                  <p:childTnLst>
                                    <p:set>
                                      <p:cBhvr>
                                        <p:cTn id="89"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499"/>
                                          </p:stCondLst>
                                        </p:cTn>
                                        <p:tgtEl>
                                          <p:spTgt spid="134253"/>
                                        </p:tgtEl>
                                        <p:attrNameLst>
                                          <p:attrName>style.visibility</p:attrName>
                                        </p:attrNameLst>
                                      </p:cBhvr>
                                      <p:to>
                                        <p:strVal val="visible"/>
                                      </p:to>
                                    </p:set>
                                  </p:childTnLst>
                                  <p:subTnLst>
                                    <p:set>
                                      <p:cBhvr override="childStyle">
                                        <p:cTn dur="1" fill="hold" display="0" masterRel="nextClick" afterEffect="1"/>
                                        <p:tgtEl>
                                          <p:spTgt spid="134253"/>
                                        </p:tgtEl>
                                        <p:attrNameLst>
                                          <p:attrName>style.visibility</p:attrName>
                                        </p:attrNameLst>
                                      </p:cBhvr>
                                      <p:to>
                                        <p:strVal val="hidden"/>
                                      </p:to>
                                    </p:set>
                                  </p:sub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499"/>
                                          </p:stCondLst>
                                        </p:cTn>
                                        <p:tgtEl>
                                          <p:spTgt spid="134285"/>
                                        </p:tgtEl>
                                        <p:attrNameLst>
                                          <p:attrName>style.visibility</p:attrName>
                                        </p:attrNameLst>
                                      </p:cBhvr>
                                      <p:to>
                                        <p:strVal val="visible"/>
                                      </p:to>
                                    </p:set>
                                  </p:childTnLst>
                                </p:cTn>
                              </p:par>
                            </p:childTnLst>
                          </p:cTn>
                        </p:par>
                        <p:par>
                          <p:cTn id="98" fill="hold">
                            <p:stCondLst>
                              <p:cond delay="500"/>
                            </p:stCondLst>
                            <p:childTnLst>
                              <p:par>
                                <p:cTn id="99" presetID="1" presetClass="entr" presetSubtype="0" fill="hold" grpId="1" nodeType="afterEffect">
                                  <p:stCondLst>
                                    <p:cond delay="0"/>
                                  </p:stCondLst>
                                  <p:childTnLst>
                                    <p:set>
                                      <p:cBhvr>
                                        <p:cTn id="100" dur="1" fill="hold">
                                          <p:stCondLst>
                                            <p:cond delay="0"/>
                                          </p:stCondLst>
                                        </p:cTn>
                                        <p:tgtEl>
                                          <p:spTgt spid="134149"/>
                                        </p:tgtEl>
                                        <p:attrNameLst>
                                          <p:attrName>style.visibility</p:attrName>
                                        </p:attrNameLst>
                                      </p:cBhvr>
                                      <p:to>
                                        <p:strVal val="visible"/>
                                      </p:to>
                                    </p:set>
                                  </p:childTnLst>
                                  <p:subTnLst>
                                    <p:set>
                                      <p:cBhvr override="childStyle">
                                        <p:cTn dur="1" fill="hold" display="0" masterRel="nextClick" afterEffect="1"/>
                                        <p:tgtEl>
                                          <p:spTgt spid="134149"/>
                                        </p:tgtEl>
                                        <p:attrNameLst>
                                          <p:attrName>style.visibility</p:attrName>
                                        </p:attrNameLst>
                                      </p:cBhvr>
                                      <p:to>
                                        <p:strVal val="hidden"/>
                                      </p:to>
                                    </p:set>
                                  </p:sub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1" nodeType="clickEffect">
                                  <p:stCondLst>
                                    <p:cond delay="0"/>
                                  </p:stCondLst>
                                  <p:childTnLst>
                                    <p:set>
                                      <p:cBhvr>
                                        <p:cTn id="104" dur="1" fill="hold">
                                          <p:stCondLst>
                                            <p:cond delay="0"/>
                                          </p:stCondLst>
                                        </p:cTn>
                                        <p:tgtEl>
                                          <p:spTgt spid="134249"/>
                                        </p:tgtEl>
                                        <p:attrNameLst>
                                          <p:attrName>style.visibility</p:attrName>
                                        </p:attrNameLst>
                                      </p:cBhvr>
                                      <p:to>
                                        <p:strVal val="visible"/>
                                      </p:to>
                                    </p:set>
                                  </p:childTnLst>
                                  <p:subTnLst>
                                    <p:set>
                                      <p:cBhvr override="childStyle">
                                        <p:cTn dur="1" fill="hold" display="0" masterRel="nextClick" afterEffect="1"/>
                                        <p:tgtEl>
                                          <p:spTgt spid="134249"/>
                                        </p:tgtEl>
                                        <p:attrNameLst>
                                          <p:attrName>style.visibility</p:attrName>
                                        </p:attrNameLst>
                                      </p:cBhvr>
                                      <p:to>
                                        <p:strVal val="hidden"/>
                                      </p:to>
                                    </p:set>
                                  </p:sub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499"/>
                                          </p:stCondLst>
                                        </p:cTn>
                                        <p:tgtEl>
                                          <p:spTgt spid="134288"/>
                                        </p:tgtEl>
                                        <p:attrNameLst>
                                          <p:attrName>style.visibility</p:attrName>
                                        </p:attrNameLst>
                                      </p:cBhvr>
                                      <p:to>
                                        <p:strVal val="visible"/>
                                      </p:to>
                                    </p:set>
                                  </p:childTnLst>
                                </p:cTn>
                              </p:par>
                            </p:childTnLst>
                          </p:cTn>
                        </p:par>
                        <p:par>
                          <p:cTn id="109" fill="hold">
                            <p:stCondLst>
                              <p:cond delay="500"/>
                            </p:stCondLst>
                            <p:childTnLst>
                              <p:par>
                                <p:cTn id="110" presetID="1" presetClass="entr" presetSubtype="0" fill="hold" grpId="5" nodeType="afterEffect">
                                  <p:stCondLst>
                                    <p:cond delay="0"/>
                                  </p:stCondLst>
                                  <p:childTnLst>
                                    <p:set>
                                      <p:cBhvr>
                                        <p:cTn id="111"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4" nodeType="clickEffect">
                                  <p:stCondLst>
                                    <p:cond delay="0"/>
                                  </p:stCondLst>
                                  <p:childTnLst>
                                    <p:set>
                                      <p:cBhvr>
                                        <p:cTn id="115"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499"/>
                                          </p:stCondLst>
                                        </p:cTn>
                                        <p:tgtEl>
                                          <p:spTgt spid="134294"/>
                                        </p:tgtEl>
                                        <p:attrNameLst>
                                          <p:attrName>style.visibility</p:attrName>
                                        </p:attrNameLst>
                                      </p:cBhvr>
                                      <p:to>
                                        <p:strVal val="visible"/>
                                      </p:to>
                                    </p:set>
                                  </p:childTnLst>
                                </p:cTn>
                              </p:par>
                            </p:childTnLst>
                          </p:cTn>
                        </p:par>
                        <p:par>
                          <p:cTn id="120" fill="hold">
                            <p:stCondLst>
                              <p:cond delay="500"/>
                            </p:stCondLst>
                            <p:childTnLst>
                              <p:par>
                                <p:cTn id="121" presetID="1" presetClass="entr" presetSubtype="0" fill="hold" grpId="4" nodeType="afterEffect">
                                  <p:stCondLst>
                                    <p:cond delay="0"/>
                                  </p:stCondLst>
                                  <p:childTnLst>
                                    <p:set>
                                      <p:cBhvr>
                                        <p:cTn id="122"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499"/>
                                          </p:stCondLst>
                                        </p:cTn>
                                        <p:tgtEl>
                                          <p:spTgt spid="134298"/>
                                        </p:tgtEl>
                                        <p:attrNameLst>
                                          <p:attrName>style.visibility</p:attrName>
                                        </p:attrNameLst>
                                      </p:cBhvr>
                                      <p:to>
                                        <p:strVal val="visible"/>
                                      </p:to>
                                    </p:set>
                                  </p:childTnLst>
                                </p:cTn>
                              </p:par>
                            </p:childTnLst>
                          </p:cTn>
                        </p:par>
                        <p:par>
                          <p:cTn id="127" fill="hold">
                            <p:stCondLst>
                              <p:cond delay="500"/>
                            </p:stCondLst>
                            <p:childTnLst>
                              <p:par>
                                <p:cTn id="128" presetID="1" presetClass="entr" presetSubtype="0" fill="hold" grpId="6" nodeType="afterEffect">
                                  <p:stCondLst>
                                    <p:cond delay="0"/>
                                  </p:stCondLst>
                                  <p:childTnLst>
                                    <p:set>
                                      <p:cBhvr>
                                        <p:cTn id="129"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5" nodeType="clickEffect">
                                  <p:stCondLst>
                                    <p:cond delay="0"/>
                                  </p:stCondLst>
                                  <p:childTnLst>
                                    <p:set>
                                      <p:cBhvr>
                                        <p:cTn id="133"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499"/>
                                          </p:stCondLst>
                                        </p:cTn>
                                        <p:tgtEl>
                                          <p:spTgt spid="134301"/>
                                        </p:tgtEl>
                                        <p:attrNameLst>
                                          <p:attrName>style.visibility</p:attrName>
                                        </p:attrNameLst>
                                      </p:cBhvr>
                                      <p:to>
                                        <p:strVal val="visible"/>
                                      </p:to>
                                    </p:set>
                                  </p:childTnLst>
                                </p:cTn>
                              </p:par>
                            </p:childTnLst>
                          </p:cTn>
                        </p:par>
                        <p:par>
                          <p:cTn id="138" fill="hold">
                            <p:stCondLst>
                              <p:cond delay="500"/>
                            </p:stCondLst>
                            <p:childTnLst>
                              <p:par>
                                <p:cTn id="139" presetID="1" presetClass="entr" presetSubtype="0" fill="hold" grpId="5" nodeType="afterEffect">
                                  <p:stCondLst>
                                    <p:cond delay="0"/>
                                  </p:stCondLst>
                                  <p:childTnLst>
                                    <p:set>
                                      <p:cBhvr>
                                        <p:cTn id="140"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499"/>
                                          </p:stCondLst>
                                        </p:cTn>
                                        <p:tgtEl>
                                          <p:spTgt spid="134304"/>
                                        </p:tgtEl>
                                        <p:attrNameLst>
                                          <p:attrName>style.visibility</p:attrName>
                                        </p:attrNameLst>
                                      </p:cBhvr>
                                      <p:to>
                                        <p:strVal val="visible"/>
                                      </p:to>
                                    </p:set>
                                  </p:childTnLst>
                                </p:cTn>
                              </p:par>
                            </p:childTnLst>
                          </p:cTn>
                        </p:par>
                        <p:par>
                          <p:cTn id="145" fill="hold">
                            <p:stCondLst>
                              <p:cond delay="500"/>
                            </p:stCondLst>
                            <p:childTnLst>
                              <p:par>
                                <p:cTn id="146" presetID="1" presetClass="entr" presetSubtype="0" fill="hold" grpId="7" nodeType="afterEffect">
                                  <p:stCondLst>
                                    <p:cond delay="0"/>
                                  </p:stCondLst>
                                  <p:childTnLst>
                                    <p:set>
                                      <p:cBhvr>
                                        <p:cTn id="147"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1" nodeType="clickEffect">
                                  <p:stCondLst>
                                    <p:cond delay="0"/>
                                  </p:stCondLst>
                                  <p:childTnLst>
                                    <p:set>
                                      <p:cBhvr>
                                        <p:cTn id="151" dur="1" fill="hold">
                                          <p:stCondLst>
                                            <p:cond delay="0"/>
                                          </p:stCondLst>
                                        </p:cTn>
                                        <p:tgtEl>
                                          <p:spTgt spid="134253"/>
                                        </p:tgtEl>
                                        <p:attrNameLst>
                                          <p:attrName>style.visibility</p:attrName>
                                        </p:attrNameLst>
                                      </p:cBhvr>
                                      <p:to>
                                        <p:strVal val="visible"/>
                                      </p:to>
                                    </p:set>
                                  </p:childTnLst>
                                  <p:subTnLst>
                                    <p:set>
                                      <p:cBhvr override="childStyle">
                                        <p:cTn dur="1" fill="hold" display="0" masterRel="nextClick" afterEffect="1"/>
                                        <p:tgtEl>
                                          <p:spTgt spid="134253"/>
                                        </p:tgtEl>
                                        <p:attrNameLst>
                                          <p:attrName>style.visibility</p:attrName>
                                        </p:attrNameLst>
                                      </p:cBhvr>
                                      <p:to>
                                        <p:strVal val="hidden"/>
                                      </p:to>
                                    </p:set>
                                  </p:subTnLst>
                                </p:cTn>
                              </p:par>
                            </p:childTnLst>
                          </p:cTn>
                        </p:par>
                      </p:childTnLst>
                    </p:cTn>
                  </p:par>
                  <p:par>
                    <p:cTn id="152" fill="hold">
                      <p:stCondLst>
                        <p:cond delay="indefinite"/>
                      </p:stCondLst>
                      <p:childTnLst>
                        <p:par>
                          <p:cTn id="153" fill="hold">
                            <p:stCondLst>
                              <p:cond delay="0"/>
                            </p:stCondLst>
                            <p:childTnLst>
                              <p:par>
                                <p:cTn id="154" presetID="1" presetClass="entr" presetSubtype="0" fill="hold" nodeType="clickEffect">
                                  <p:stCondLst>
                                    <p:cond delay="0"/>
                                  </p:stCondLst>
                                  <p:childTnLst>
                                    <p:set>
                                      <p:cBhvr>
                                        <p:cTn id="155" dur="1" fill="hold">
                                          <p:stCondLst>
                                            <p:cond delay="499"/>
                                          </p:stCondLst>
                                        </p:cTn>
                                        <p:tgtEl>
                                          <p:spTgt spid="134307"/>
                                        </p:tgtEl>
                                        <p:attrNameLst>
                                          <p:attrName>style.visibility</p:attrName>
                                        </p:attrNameLst>
                                      </p:cBhvr>
                                      <p:to>
                                        <p:strVal val="visible"/>
                                      </p:to>
                                    </p:set>
                                  </p:childTnLst>
                                </p:cTn>
                              </p:par>
                            </p:childTnLst>
                          </p:cTn>
                        </p:par>
                        <p:par>
                          <p:cTn id="156" fill="hold">
                            <p:stCondLst>
                              <p:cond delay="500"/>
                            </p:stCondLst>
                            <p:childTnLst>
                              <p:par>
                                <p:cTn id="157" presetID="1" presetClass="entr" presetSubtype="0" fill="hold" grpId="2" nodeType="afterEffect">
                                  <p:stCondLst>
                                    <p:cond delay="0"/>
                                  </p:stCondLst>
                                  <p:childTnLst>
                                    <p:set>
                                      <p:cBhvr>
                                        <p:cTn id="158" dur="1" fill="hold">
                                          <p:stCondLst>
                                            <p:cond delay="0"/>
                                          </p:stCondLst>
                                        </p:cTn>
                                        <p:tgtEl>
                                          <p:spTgt spid="134149"/>
                                        </p:tgtEl>
                                        <p:attrNameLst>
                                          <p:attrName>style.visibility</p:attrName>
                                        </p:attrNameLst>
                                      </p:cBhvr>
                                      <p:to>
                                        <p:strVal val="visible"/>
                                      </p:to>
                                    </p:set>
                                  </p:childTnLst>
                                  <p:subTnLst>
                                    <p:set>
                                      <p:cBhvr override="childStyle">
                                        <p:cTn dur="1" fill="hold" display="0" masterRel="nextClick" afterEffect="1"/>
                                        <p:tgtEl>
                                          <p:spTgt spid="134149"/>
                                        </p:tgtEl>
                                        <p:attrNameLst>
                                          <p:attrName>style.visibility</p:attrName>
                                        </p:attrNameLst>
                                      </p:cBhvr>
                                      <p:to>
                                        <p:strVal val="hidden"/>
                                      </p:to>
                                    </p:set>
                                  </p:sub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2" nodeType="clickEffect">
                                  <p:stCondLst>
                                    <p:cond delay="0"/>
                                  </p:stCondLst>
                                  <p:childTnLst>
                                    <p:set>
                                      <p:cBhvr>
                                        <p:cTn id="162" dur="1" fill="hold">
                                          <p:stCondLst>
                                            <p:cond delay="0"/>
                                          </p:stCondLst>
                                        </p:cTn>
                                        <p:tgtEl>
                                          <p:spTgt spid="134249"/>
                                        </p:tgtEl>
                                        <p:attrNameLst>
                                          <p:attrName>style.visibility</p:attrName>
                                        </p:attrNameLst>
                                      </p:cBhvr>
                                      <p:to>
                                        <p:strVal val="visible"/>
                                      </p:to>
                                    </p:set>
                                  </p:childTnLst>
                                  <p:subTnLst>
                                    <p:set>
                                      <p:cBhvr override="childStyle">
                                        <p:cTn dur="1" fill="hold" display="0" masterRel="nextClick" afterEffect="1"/>
                                        <p:tgtEl>
                                          <p:spTgt spid="134249"/>
                                        </p:tgtEl>
                                        <p:attrNameLst>
                                          <p:attrName>style.visibility</p:attrName>
                                        </p:attrNameLst>
                                      </p:cBhvr>
                                      <p:to>
                                        <p:strVal val="hidden"/>
                                      </p:to>
                                    </p:set>
                                  </p:sub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499"/>
                                          </p:stCondLst>
                                        </p:cTn>
                                        <p:tgtEl>
                                          <p:spTgt spid="134310"/>
                                        </p:tgtEl>
                                        <p:attrNameLst>
                                          <p:attrName>style.visibility</p:attrName>
                                        </p:attrNameLst>
                                      </p:cBhvr>
                                      <p:to>
                                        <p:strVal val="visible"/>
                                      </p:to>
                                    </p:set>
                                  </p:childTnLst>
                                </p:cTn>
                              </p:par>
                            </p:childTnLst>
                          </p:cTn>
                        </p:par>
                        <p:par>
                          <p:cTn id="167" fill="hold">
                            <p:stCondLst>
                              <p:cond delay="500"/>
                            </p:stCondLst>
                            <p:childTnLst>
                              <p:par>
                                <p:cTn id="168" presetID="1" presetClass="entr" presetSubtype="0" fill="hold" grpId="8" nodeType="afterEffect">
                                  <p:stCondLst>
                                    <p:cond delay="0"/>
                                  </p:stCondLst>
                                  <p:childTnLst>
                                    <p:set>
                                      <p:cBhvr>
                                        <p:cTn id="169"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170" fill="hold">
                      <p:stCondLst>
                        <p:cond delay="indefinite"/>
                      </p:stCondLst>
                      <p:childTnLst>
                        <p:par>
                          <p:cTn id="171" fill="hold">
                            <p:stCondLst>
                              <p:cond delay="0"/>
                            </p:stCondLst>
                            <p:childTnLst>
                              <p:par>
                                <p:cTn id="172" presetID="1" presetClass="entr" presetSubtype="0" fill="hold" grpId="6" nodeType="clickEffect">
                                  <p:stCondLst>
                                    <p:cond delay="0"/>
                                  </p:stCondLst>
                                  <p:childTnLst>
                                    <p:set>
                                      <p:cBhvr>
                                        <p:cTn id="173"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174" fill="hold">
                      <p:stCondLst>
                        <p:cond delay="indefinite"/>
                      </p:stCondLst>
                      <p:childTnLst>
                        <p:par>
                          <p:cTn id="175" fill="hold">
                            <p:stCondLst>
                              <p:cond delay="0"/>
                            </p:stCondLst>
                            <p:childTnLst>
                              <p:par>
                                <p:cTn id="176" presetID="1" presetClass="entr" presetSubtype="0" fill="hold" grpId="6" nodeType="clickEffect">
                                  <p:stCondLst>
                                    <p:cond delay="0"/>
                                  </p:stCondLst>
                                  <p:childTnLst>
                                    <p:set>
                                      <p:cBhvr>
                                        <p:cTn id="177"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178" fill="hold">
                      <p:stCondLst>
                        <p:cond delay="indefinite"/>
                      </p:stCondLst>
                      <p:childTnLst>
                        <p:par>
                          <p:cTn id="179" fill="hold">
                            <p:stCondLst>
                              <p:cond delay="0"/>
                            </p:stCondLst>
                            <p:childTnLst>
                              <p:par>
                                <p:cTn id="180" presetID="1" presetClass="entr" presetSubtype="0" fill="hold" nodeType="clickEffect">
                                  <p:stCondLst>
                                    <p:cond delay="0"/>
                                  </p:stCondLst>
                                  <p:childTnLst>
                                    <p:set>
                                      <p:cBhvr>
                                        <p:cTn id="181" dur="1" fill="hold">
                                          <p:stCondLst>
                                            <p:cond delay="499"/>
                                          </p:stCondLst>
                                        </p:cTn>
                                        <p:tgtEl>
                                          <p:spTgt spid="134313"/>
                                        </p:tgtEl>
                                        <p:attrNameLst>
                                          <p:attrName>style.visibility</p:attrName>
                                        </p:attrNameLst>
                                      </p:cBhvr>
                                      <p:to>
                                        <p:strVal val="visible"/>
                                      </p:to>
                                    </p:set>
                                  </p:childTnLst>
                                </p:cTn>
                              </p:par>
                            </p:childTnLst>
                          </p:cTn>
                        </p:par>
                        <p:par>
                          <p:cTn id="182" fill="hold">
                            <p:stCondLst>
                              <p:cond delay="500"/>
                            </p:stCondLst>
                            <p:childTnLst>
                              <p:par>
                                <p:cTn id="183" presetID="1" presetClass="entr" presetSubtype="0" fill="hold" grpId="9" nodeType="afterEffect">
                                  <p:stCondLst>
                                    <p:cond delay="0"/>
                                  </p:stCondLst>
                                  <p:childTnLst>
                                    <p:set>
                                      <p:cBhvr>
                                        <p:cTn id="184"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7" nodeType="clickEffect">
                                  <p:stCondLst>
                                    <p:cond delay="0"/>
                                  </p:stCondLst>
                                  <p:childTnLst>
                                    <p:set>
                                      <p:cBhvr>
                                        <p:cTn id="188" dur="1" fill="hold">
                                          <p:stCondLst>
                                            <p:cond delay="0"/>
                                          </p:stCondLst>
                                        </p:cTn>
                                        <p:tgtEl>
                                          <p:spTgt spid="134251"/>
                                        </p:tgtEl>
                                        <p:attrNameLst>
                                          <p:attrName>style.visibility</p:attrName>
                                        </p:attrNameLst>
                                      </p:cBhvr>
                                      <p:to>
                                        <p:strVal val="visible"/>
                                      </p:to>
                                    </p:set>
                                  </p:childTnLst>
                                  <p:subTnLst>
                                    <p:set>
                                      <p:cBhvr override="childStyle">
                                        <p:cTn dur="1" fill="hold" display="0" masterRel="nextClick" afterEffect="1"/>
                                        <p:tgtEl>
                                          <p:spTgt spid="134251"/>
                                        </p:tgtEl>
                                        <p:attrNameLst>
                                          <p:attrName>style.visibility</p:attrName>
                                        </p:attrNameLst>
                                      </p:cBhvr>
                                      <p:to>
                                        <p:strVal val="hidden"/>
                                      </p:to>
                                    </p:set>
                                  </p:subTnLst>
                                </p:cTn>
                              </p:par>
                            </p:childTnLst>
                          </p:cTn>
                        </p:par>
                      </p:childTnLst>
                    </p:cTn>
                  </p:par>
                  <p:par>
                    <p:cTn id="189" fill="hold">
                      <p:stCondLst>
                        <p:cond delay="indefinite"/>
                      </p:stCondLst>
                      <p:childTnLst>
                        <p:par>
                          <p:cTn id="190" fill="hold">
                            <p:stCondLst>
                              <p:cond delay="0"/>
                            </p:stCondLst>
                            <p:childTnLst>
                              <p:par>
                                <p:cTn id="191" presetID="1" presetClass="entr" presetSubtype="0" fill="hold" nodeType="clickEffect">
                                  <p:stCondLst>
                                    <p:cond delay="0"/>
                                  </p:stCondLst>
                                  <p:childTnLst>
                                    <p:set>
                                      <p:cBhvr>
                                        <p:cTn id="192" dur="1" fill="hold">
                                          <p:stCondLst>
                                            <p:cond delay="499"/>
                                          </p:stCondLst>
                                        </p:cTn>
                                        <p:tgtEl>
                                          <p:spTgt spid="134316"/>
                                        </p:tgtEl>
                                        <p:attrNameLst>
                                          <p:attrName>style.visibility</p:attrName>
                                        </p:attrNameLst>
                                      </p:cBhvr>
                                      <p:to>
                                        <p:strVal val="visible"/>
                                      </p:to>
                                    </p:set>
                                  </p:childTnLst>
                                </p:cTn>
                              </p:par>
                            </p:childTnLst>
                          </p:cTn>
                        </p:par>
                        <p:par>
                          <p:cTn id="193" fill="hold">
                            <p:stCondLst>
                              <p:cond delay="500"/>
                            </p:stCondLst>
                            <p:childTnLst>
                              <p:par>
                                <p:cTn id="194" presetID="1" presetClass="entr" presetSubtype="0" fill="hold" grpId="7" nodeType="afterEffect">
                                  <p:stCondLst>
                                    <p:cond delay="0"/>
                                  </p:stCondLst>
                                  <p:childTnLst>
                                    <p:set>
                                      <p:cBhvr>
                                        <p:cTn id="195" dur="1" fill="hold">
                                          <p:stCondLst>
                                            <p:cond delay="0"/>
                                          </p:stCondLst>
                                        </p:cTn>
                                        <p:tgtEl>
                                          <p:spTgt spid="134252"/>
                                        </p:tgtEl>
                                        <p:attrNameLst>
                                          <p:attrName>style.visibility</p:attrName>
                                        </p:attrNameLst>
                                      </p:cBhvr>
                                      <p:to>
                                        <p:strVal val="visible"/>
                                      </p:to>
                                    </p:set>
                                  </p:childTnLst>
                                  <p:subTnLst>
                                    <p:set>
                                      <p:cBhvr override="childStyle">
                                        <p:cTn dur="1" fill="hold" display="0" masterRel="nextClick" afterEffect="1"/>
                                        <p:tgtEl>
                                          <p:spTgt spid="134252"/>
                                        </p:tgtEl>
                                        <p:attrNameLst>
                                          <p:attrName>style.visibility</p:attrName>
                                        </p:attrNameLst>
                                      </p:cBhvr>
                                      <p:to>
                                        <p:strVal val="hidden"/>
                                      </p:to>
                                    </p:set>
                                  </p:subTnLst>
                                </p:cTn>
                              </p:par>
                            </p:childTnLst>
                          </p:cTn>
                        </p:par>
                      </p:childTnLst>
                    </p:cTn>
                  </p:par>
                  <p:par>
                    <p:cTn id="196" fill="hold">
                      <p:stCondLst>
                        <p:cond delay="indefinite"/>
                      </p:stCondLst>
                      <p:childTnLst>
                        <p:par>
                          <p:cTn id="197" fill="hold">
                            <p:stCondLst>
                              <p:cond delay="0"/>
                            </p:stCondLst>
                            <p:childTnLst>
                              <p:par>
                                <p:cTn id="198" presetID="1" presetClass="entr" presetSubtype="0" fill="hold" nodeType="clickEffect">
                                  <p:stCondLst>
                                    <p:cond delay="0"/>
                                  </p:stCondLst>
                                  <p:childTnLst>
                                    <p:set>
                                      <p:cBhvr>
                                        <p:cTn id="199" dur="1" fill="hold">
                                          <p:stCondLst>
                                            <p:cond delay="499"/>
                                          </p:stCondLst>
                                        </p:cTn>
                                        <p:tgtEl>
                                          <p:spTgt spid="134319"/>
                                        </p:tgtEl>
                                        <p:attrNameLst>
                                          <p:attrName>style.visibility</p:attrName>
                                        </p:attrNameLst>
                                      </p:cBhvr>
                                      <p:to>
                                        <p:strVal val="visible"/>
                                      </p:to>
                                    </p:set>
                                  </p:childTnLst>
                                </p:cTn>
                              </p:par>
                            </p:childTnLst>
                          </p:cTn>
                        </p:par>
                        <p:par>
                          <p:cTn id="200" fill="hold">
                            <p:stCondLst>
                              <p:cond delay="500"/>
                            </p:stCondLst>
                            <p:childTnLst>
                              <p:par>
                                <p:cTn id="201" presetID="1" presetClass="entr" presetSubtype="0" fill="hold" grpId="10" nodeType="afterEffect">
                                  <p:stCondLst>
                                    <p:cond delay="0"/>
                                  </p:stCondLst>
                                  <p:childTnLst>
                                    <p:set>
                                      <p:cBhvr>
                                        <p:cTn id="202" dur="1" fill="hold">
                                          <p:stCondLst>
                                            <p:cond delay="0"/>
                                          </p:stCondLst>
                                        </p:cTn>
                                        <p:tgtEl>
                                          <p:spTgt spid="134250"/>
                                        </p:tgtEl>
                                        <p:attrNameLst>
                                          <p:attrName>style.visibility</p:attrName>
                                        </p:attrNameLst>
                                      </p:cBhvr>
                                      <p:to>
                                        <p:strVal val="visible"/>
                                      </p:to>
                                    </p:set>
                                  </p:childTnLst>
                                  <p:subTnLst>
                                    <p:set>
                                      <p:cBhvr override="childStyle">
                                        <p:cTn dur="1" fill="hold" display="0" masterRel="nextClick" afterEffect="1"/>
                                        <p:tgtEl>
                                          <p:spTgt spid="134250"/>
                                        </p:tgtEl>
                                        <p:attrNameLst>
                                          <p:attrName>style.visibility</p:attrName>
                                        </p:attrNameLst>
                                      </p:cBhvr>
                                      <p:to>
                                        <p:strVal val="hidden"/>
                                      </p:to>
                                    </p:set>
                                  </p:sub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2" nodeType="clickEffect">
                                  <p:stCondLst>
                                    <p:cond delay="0"/>
                                  </p:stCondLst>
                                  <p:childTnLst>
                                    <p:set>
                                      <p:cBhvr>
                                        <p:cTn id="206" dur="1" fill="hold">
                                          <p:stCondLst>
                                            <p:cond delay="0"/>
                                          </p:stCondLst>
                                        </p:cTn>
                                        <p:tgtEl>
                                          <p:spTgt spid="134253"/>
                                        </p:tgtEl>
                                        <p:attrNameLst>
                                          <p:attrName>style.visibility</p:attrName>
                                        </p:attrNameLst>
                                      </p:cBhvr>
                                      <p:to>
                                        <p:strVal val="visible"/>
                                      </p:to>
                                    </p:set>
                                  </p:childTnLst>
                                  <p:subTnLst>
                                    <p:set>
                                      <p:cBhvr override="childStyle">
                                        <p:cTn dur="1" fill="hold" display="0" masterRel="nextClick" afterEffect="1"/>
                                        <p:tgtEl>
                                          <p:spTgt spid="134253"/>
                                        </p:tgtEl>
                                        <p:attrNameLst>
                                          <p:attrName>style.visibility</p:attrName>
                                        </p:attrNameLst>
                                      </p:cBhvr>
                                      <p:to>
                                        <p:strVal val="hidden"/>
                                      </p:to>
                                    </p:set>
                                  </p:subTnLst>
                                </p:cTn>
                              </p:par>
                            </p:childTnLst>
                          </p:cTn>
                        </p:par>
                      </p:childTnLst>
                    </p:cTn>
                  </p:par>
                  <p:par>
                    <p:cTn id="207" fill="hold">
                      <p:stCondLst>
                        <p:cond delay="indefinite"/>
                      </p:stCondLst>
                      <p:childTnLst>
                        <p:par>
                          <p:cTn id="208" fill="hold">
                            <p:stCondLst>
                              <p:cond delay="0"/>
                            </p:stCondLst>
                            <p:childTnLst>
                              <p:par>
                                <p:cTn id="209" presetID="1" presetClass="entr" presetSubtype="0" fill="hold" nodeType="clickEffect">
                                  <p:stCondLst>
                                    <p:cond delay="0"/>
                                  </p:stCondLst>
                                  <p:childTnLst>
                                    <p:set>
                                      <p:cBhvr>
                                        <p:cTn id="210" dur="1" fill="hold">
                                          <p:stCondLst>
                                            <p:cond delay="499"/>
                                          </p:stCondLst>
                                        </p:cTn>
                                        <p:tgtEl>
                                          <p:spTgt spid="134322"/>
                                        </p:tgtEl>
                                        <p:attrNameLst>
                                          <p:attrName>style.visibility</p:attrName>
                                        </p:attrNameLst>
                                      </p:cBhvr>
                                      <p:to>
                                        <p:strVal val="visible"/>
                                      </p:to>
                                    </p:set>
                                  </p:childTnLst>
                                </p:cTn>
                              </p:par>
                            </p:childTnLst>
                          </p:cTn>
                        </p:par>
                        <p:par>
                          <p:cTn id="211" fill="hold">
                            <p:stCondLst>
                              <p:cond delay="500"/>
                            </p:stCondLst>
                            <p:childTnLst>
                              <p:par>
                                <p:cTn id="212" presetID="1" presetClass="entr" presetSubtype="0" fill="hold" grpId="3" nodeType="afterEffect">
                                  <p:stCondLst>
                                    <p:cond delay="0"/>
                                  </p:stCondLst>
                                  <p:childTnLst>
                                    <p:set>
                                      <p:cBhvr>
                                        <p:cTn id="213" dur="1" fill="hold">
                                          <p:stCondLst>
                                            <p:cond delay="0"/>
                                          </p:stCondLst>
                                        </p:cTn>
                                        <p:tgtEl>
                                          <p:spTgt spid="134149"/>
                                        </p:tgtEl>
                                        <p:attrNameLst>
                                          <p:attrName>style.visibility</p:attrName>
                                        </p:attrNameLst>
                                      </p:cBhvr>
                                      <p:to>
                                        <p:strVal val="visible"/>
                                      </p:to>
                                    </p:set>
                                  </p:childTnLst>
                                  <p:subTnLst>
                                    <p:set>
                                      <p:cBhvr override="childStyle">
                                        <p:cTn dur="1" fill="hold" display="0" masterRel="nextClick" afterEffect="1"/>
                                        <p:tgtEl>
                                          <p:spTgt spid="134149"/>
                                        </p:tgtEl>
                                        <p:attrNameLst>
                                          <p:attrName>style.visibility</p:attrName>
                                        </p:attrNameLst>
                                      </p:cBhvr>
                                      <p:to>
                                        <p:strVal val="hidden"/>
                                      </p:to>
                                    </p:set>
                                  </p:subTnLst>
                                </p:cTn>
                              </p:par>
                            </p:childTnLst>
                          </p:cTn>
                        </p:par>
                      </p:childTnLst>
                    </p:cTn>
                  </p:par>
                  <p:par>
                    <p:cTn id="214" fill="hold">
                      <p:stCondLst>
                        <p:cond delay="indefinite"/>
                      </p:stCondLst>
                      <p:childTnLst>
                        <p:par>
                          <p:cTn id="215" fill="hold">
                            <p:stCondLst>
                              <p:cond delay="0"/>
                            </p:stCondLst>
                            <p:childTnLst>
                              <p:par>
                                <p:cTn id="216" presetID="1" presetClass="entr" presetSubtype="0" fill="hold" grpId="0" nodeType="clickEffect">
                                  <p:stCondLst>
                                    <p:cond delay="0"/>
                                  </p:stCondLst>
                                  <p:childTnLst>
                                    <p:set>
                                      <p:cBhvr>
                                        <p:cTn id="217" dur="1" fill="hold">
                                          <p:stCondLst>
                                            <p:cond delay="0"/>
                                          </p:stCondLst>
                                        </p:cTn>
                                        <p:tgtEl>
                                          <p:spTgt spid="134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animBg="1"/>
      <p:bldP spid="134149" grpId="1" animBg="1"/>
      <p:bldP spid="134149" grpId="2" animBg="1"/>
      <p:bldP spid="134149" grpId="3" animBg="1"/>
      <p:bldP spid="134249" grpId="0" animBg="1"/>
      <p:bldP spid="134249" grpId="1" animBg="1"/>
      <p:bldP spid="134249" grpId="2" animBg="1"/>
      <p:bldP spid="134250" grpId="0" animBg="1"/>
      <p:bldP spid="134250" grpId="1" animBg="1"/>
      <p:bldP spid="134250" grpId="2" animBg="1"/>
      <p:bldP spid="134250" grpId="3" animBg="1"/>
      <p:bldP spid="134250" grpId="4" animBg="1"/>
      <p:bldP spid="134250" grpId="5" animBg="1"/>
      <p:bldP spid="134250" grpId="6" animBg="1"/>
      <p:bldP spid="134250" grpId="7" animBg="1"/>
      <p:bldP spid="134250" grpId="8" animBg="1"/>
      <p:bldP spid="134250" grpId="9" animBg="1"/>
      <p:bldP spid="134250" grpId="10" animBg="1"/>
      <p:bldP spid="134251" grpId="0" animBg="1"/>
      <p:bldP spid="134251" grpId="1" animBg="1"/>
      <p:bldP spid="134251" grpId="2" animBg="1"/>
      <p:bldP spid="134251" grpId="3" animBg="1"/>
      <p:bldP spid="134251" grpId="4" animBg="1"/>
      <p:bldP spid="134251" grpId="5" animBg="1"/>
      <p:bldP spid="134251" grpId="6" animBg="1"/>
      <p:bldP spid="134251" grpId="7" animBg="1"/>
      <p:bldP spid="134252" grpId="0" animBg="1"/>
      <p:bldP spid="134252" grpId="1" animBg="1"/>
      <p:bldP spid="134252" grpId="2" animBg="1"/>
      <p:bldP spid="134252" grpId="3" animBg="1"/>
      <p:bldP spid="134252" grpId="4" animBg="1"/>
      <p:bldP spid="134252" grpId="5" animBg="1"/>
      <p:bldP spid="134252" grpId="6" animBg="1"/>
      <p:bldP spid="134252" grpId="7" animBg="1"/>
      <p:bldP spid="134253" grpId="0" animBg="1"/>
      <p:bldP spid="134253" grpId="1" animBg="1"/>
      <p:bldP spid="134253" grpId="2" animBg="1"/>
      <p:bldP spid="134254"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533400" y="1155700"/>
            <a:ext cx="7883525" cy="211931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107523"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Method Tracing—Practice #1</a:t>
            </a:r>
            <a:endParaRPr lang="en-US" i="1">
              <a:solidFill>
                <a:srgbClr val="FF0000"/>
              </a:solidFill>
            </a:endParaRPr>
          </a:p>
        </p:txBody>
      </p:sp>
      <p:sp>
        <p:nvSpPr>
          <p:cNvPr id="107524" name="Text Box 4"/>
          <p:cNvSpPr txBox="1">
            <a:spLocks noChangeArrowheads="1"/>
          </p:cNvSpPr>
          <p:nvPr/>
        </p:nvSpPr>
        <p:spPr bwMode="auto">
          <a:xfrm>
            <a:off x="647700" y="1168400"/>
            <a:ext cx="7048500" cy="1558925"/>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public void run() {</a:t>
            </a:r>
          </a:p>
          <a:p>
            <a:r>
              <a:rPr lang="en-US" sz="1600" b="1">
                <a:latin typeface="Courier New" pitchFamily="1" charset="0"/>
              </a:rPr>
              <a:t>   String s1 = "To err";</a:t>
            </a:r>
          </a:p>
          <a:p>
            <a:r>
              <a:rPr lang="en-US" sz="1600" b="1">
                <a:latin typeface="Courier New" pitchFamily="1" charset="0"/>
              </a:rPr>
              <a:t>   String s2 = "is human!";</a:t>
            </a:r>
          </a:p>
          <a:p>
            <a:r>
              <a:rPr lang="en-US" sz="1600" b="1">
                <a:latin typeface="Courier New" pitchFamily="1" charset="0"/>
              </a:rPr>
              <a:t>   s1 = forgive(s1, s2);</a:t>
            </a:r>
          </a:p>
          <a:p>
            <a:r>
              <a:rPr lang="en-US" sz="1600" b="1">
                <a:latin typeface="Courier New" pitchFamily="1" charset="0"/>
              </a:rPr>
              <a:t>   println(s1 + " " + s2);</a:t>
            </a:r>
          </a:p>
          <a:p>
            <a:r>
              <a:rPr lang="en-US" sz="1600" b="1">
                <a:latin typeface="Courier New" pitchFamily="1" charset="0"/>
              </a:rPr>
              <a:t>}</a:t>
            </a:r>
          </a:p>
        </p:txBody>
      </p:sp>
      <p:pic>
        <p:nvPicPr>
          <p:cNvPr id="107525" name="Picture 5" descr="Console"/>
          <p:cNvPicPr>
            <a:picLocks noChangeAspect="1" noChangeArrowheads="1"/>
          </p:cNvPicPr>
          <p:nvPr/>
        </p:nvPicPr>
        <p:blipFill>
          <a:blip r:embed="rId3"/>
          <a:srcRect/>
          <a:stretch>
            <a:fillRect/>
          </a:stretch>
        </p:blipFill>
        <p:spPr bwMode="auto">
          <a:xfrm>
            <a:off x="1870075" y="4940300"/>
            <a:ext cx="5402263" cy="1617663"/>
          </a:xfrm>
          <a:prstGeom prst="rect">
            <a:avLst/>
          </a:prstGeom>
          <a:noFill/>
        </p:spPr>
      </p:pic>
      <p:sp>
        <p:nvSpPr>
          <p:cNvPr id="107526" name="Text Box 6"/>
          <p:cNvSpPr txBox="1">
            <a:spLocks noChangeArrowheads="1"/>
          </p:cNvSpPr>
          <p:nvPr/>
        </p:nvSpPr>
        <p:spPr bwMode="auto">
          <a:xfrm>
            <a:off x="1905000" y="4927600"/>
            <a:ext cx="5334000" cy="244475"/>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rPr>
              <a:t>Problem2c</a:t>
            </a:r>
            <a:endParaRPr lang="en-US" sz="1000">
              <a:solidFill>
                <a:srgbClr val="333333"/>
              </a:solidFill>
              <a:latin typeface="Charcoal CY" pitchFamily="1" charset="-52"/>
            </a:endParaRPr>
          </a:p>
        </p:txBody>
      </p:sp>
      <p:sp>
        <p:nvSpPr>
          <p:cNvPr id="107527" name="Text Box 7"/>
          <p:cNvSpPr txBox="1">
            <a:spLocks noChangeArrowheads="1"/>
          </p:cNvSpPr>
          <p:nvPr/>
        </p:nvSpPr>
        <p:spPr bwMode="auto">
          <a:xfrm>
            <a:off x="1885950" y="51308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To care is human!</a:t>
            </a:r>
          </a:p>
        </p:txBody>
      </p:sp>
      <p:sp>
        <p:nvSpPr>
          <p:cNvPr id="107528" name="Rectangle 8"/>
          <p:cNvSpPr>
            <a:spLocks noChangeArrowheads="1"/>
          </p:cNvSpPr>
          <p:nvPr/>
        </p:nvSpPr>
        <p:spPr bwMode="auto">
          <a:xfrm>
            <a:off x="1039813" y="1471990"/>
            <a:ext cx="268922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29" name="Rectangle 9"/>
          <p:cNvSpPr>
            <a:spLocks noChangeArrowheads="1"/>
          </p:cNvSpPr>
          <p:nvPr/>
        </p:nvSpPr>
        <p:spPr bwMode="auto">
          <a:xfrm>
            <a:off x="1039813" y="1718053"/>
            <a:ext cx="307181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30" name="Rectangle 10"/>
          <p:cNvSpPr>
            <a:spLocks noChangeArrowheads="1"/>
          </p:cNvSpPr>
          <p:nvPr/>
        </p:nvSpPr>
        <p:spPr bwMode="auto">
          <a:xfrm>
            <a:off x="1039813" y="1964115"/>
            <a:ext cx="268922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31" name="Rectangle 11"/>
          <p:cNvSpPr>
            <a:spLocks noChangeArrowheads="1"/>
          </p:cNvSpPr>
          <p:nvPr/>
        </p:nvSpPr>
        <p:spPr bwMode="auto">
          <a:xfrm>
            <a:off x="1676400" y="1964115"/>
            <a:ext cx="18542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32" name="Rectangle 12"/>
          <p:cNvSpPr>
            <a:spLocks noChangeArrowheads="1"/>
          </p:cNvSpPr>
          <p:nvPr/>
        </p:nvSpPr>
        <p:spPr bwMode="auto">
          <a:xfrm>
            <a:off x="1039813" y="2211765"/>
            <a:ext cx="295433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33" name="Text Box 13"/>
          <p:cNvSpPr txBox="1">
            <a:spLocks noChangeArrowheads="1"/>
          </p:cNvSpPr>
          <p:nvPr/>
        </p:nvSpPr>
        <p:spPr bwMode="auto">
          <a:xfrm>
            <a:off x="6400800" y="2489200"/>
            <a:ext cx="1141413"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s2</a:t>
            </a:r>
          </a:p>
        </p:txBody>
      </p:sp>
      <p:sp>
        <p:nvSpPr>
          <p:cNvPr id="107534" name="Rectangle 14"/>
          <p:cNvSpPr>
            <a:spLocks noChangeArrowheads="1"/>
          </p:cNvSpPr>
          <p:nvPr/>
        </p:nvSpPr>
        <p:spPr bwMode="auto">
          <a:xfrm>
            <a:off x="6469063" y="2781300"/>
            <a:ext cx="1706562" cy="3810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35" name="Text Box 15"/>
          <p:cNvSpPr txBox="1">
            <a:spLocks noChangeArrowheads="1"/>
          </p:cNvSpPr>
          <p:nvPr/>
        </p:nvSpPr>
        <p:spPr bwMode="auto">
          <a:xfrm>
            <a:off x="6407150" y="2806700"/>
            <a:ext cx="1838325"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"is human!"</a:t>
            </a:r>
            <a:endParaRPr lang="en-US" sz="1600">
              <a:latin typeface="Times New Roman" pitchFamily="1" charset="0"/>
            </a:endParaRPr>
          </a:p>
        </p:txBody>
      </p:sp>
      <p:sp>
        <p:nvSpPr>
          <p:cNvPr id="107536" name="Text Box 16"/>
          <p:cNvSpPr txBox="1">
            <a:spLocks noChangeArrowheads="1"/>
          </p:cNvSpPr>
          <p:nvPr/>
        </p:nvSpPr>
        <p:spPr bwMode="auto">
          <a:xfrm>
            <a:off x="4540250" y="2501900"/>
            <a:ext cx="1141413"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s1</a:t>
            </a:r>
          </a:p>
        </p:txBody>
      </p:sp>
      <p:sp>
        <p:nvSpPr>
          <p:cNvPr id="107537" name="Rectangle 17"/>
          <p:cNvSpPr>
            <a:spLocks noChangeArrowheads="1"/>
          </p:cNvSpPr>
          <p:nvPr/>
        </p:nvSpPr>
        <p:spPr bwMode="auto">
          <a:xfrm>
            <a:off x="4608513" y="2794000"/>
            <a:ext cx="1706562" cy="3810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38" name="Text Box 18"/>
          <p:cNvSpPr txBox="1">
            <a:spLocks noChangeArrowheads="1"/>
          </p:cNvSpPr>
          <p:nvPr/>
        </p:nvSpPr>
        <p:spPr bwMode="auto">
          <a:xfrm>
            <a:off x="4546600" y="2819400"/>
            <a:ext cx="1838325"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"To err"</a:t>
            </a:r>
            <a:endParaRPr lang="en-US" sz="1600">
              <a:latin typeface="Times New Roman" pitchFamily="1" charset="0"/>
            </a:endParaRPr>
          </a:p>
        </p:txBody>
      </p:sp>
      <p:grpSp>
        <p:nvGrpSpPr>
          <p:cNvPr id="107587" name="Group 67"/>
          <p:cNvGrpSpPr>
            <a:grpSpLocks/>
          </p:cNvGrpSpPr>
          <p:nvPr/>
        </p:nvGrpSpPr>
        <p:grpSpPr bwMode="auto">
          <a:xfrm>
            <a:off x="4608513" y="2794000"/>
            <a:ext cx="1706562" cy="381000"/>
            <a:chOff x="2999" y="1856"/>
            <a:chExt cx="1075" cy="240"/>
          </a:xfrm>
        </p:grpSpPr>
        <p:sp>
          <p:nvSpPr>
            <p:cNvPr id="107586" name="Rectangle 66"/>
            <p:cNvSpPr>
              <a:spLocks noChangeArrowheads="1"/>
            </p:cNvSpPr>
            <p:nvPr/>
          </p:nvSpPr>
          <p:spPr bwMode="auto">
            <a:xfrm>
              <a:off x="2999" y="1856"/>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85" name="Text Box 65"/>
            <p:cNvSpPr txBox="1">
              <a:spLocks noChangeArrowheads="1"/>
            </p:cNvSpPr>
            <p:nvPr/>
          </p:nvSpPr>
          <p:spPr bwMode="auto">
            <a:xfrm>
              <a:off x="3033" y="1872"/>
              <a:ext cx="102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"To care"</a:t>
              </a:r>
              <a:endParaRPr lang="en-US" sz="1600">
                <a:latin typeface="Times New Roman" pitchFamily="1" charset="0"/>
              </a:endParaRPr>
            </a:p>
          </p:txBody>
        </p:sp>
      </p:grpSp>
      <p:grpSp>
        <p:nvGrpSpPr>
          <p:cNvPr id="107539" name="Group 19"/>
          <p:cNvGrpSpPr>
            <a:grpSpLocks/>
          </p:cNvGrpSpPr>
          <p:nvPr/>
        </p:nvGrpSpPr>
        <p:grpSpPr bwMode="auto">
          <a:xfrm>
            <a:off x="663575" y="1452563"/>
            <a:ext cx="8023225" cy="2662237"/>
            <a:chOff x="418" y="915"/>
            <a:chExt cx="5054" cy="1677"/>
          </a:xfrm>
        </p:grpSpPr>
        <p:sp>
          <p:nvSpPr>
            <p:cNvPr id="107540" name="Rectangle 20"/>
            <p:cNvSpPr>
              <a:spLocks noChangeArrowheads="1"/>
            </p:cNvSpPr>
            <p:nvPr/>
          </p:nvSpPr>
          <p:spPr bwMode="auto">
            <a:xfrm>
              <a:off x="418" y="915"/>
              <a:ext cx="4966" cy="1677"/>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107541" name="Text Box 21"/>
            <p:cNvSpPr txBox="1">
              <a:spLocks noChangeArrowheads="1"/>
            </p:cNvSpPr>
            <p:nvPr/>
          </p:nvSpPr>
          <p:spPr bwMode="auto">
            <a:xfrm>
              <a:off x="490" y="923"/>
              <a:ext cx="4982" cy="129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private String forgive(String me, String you) {</a:t>
              </a:r>
            </a:p>
            <a:p>
              <a:r>
                <a:rPr lang="en-US" sz="1600" b="1">
                  <a:latin typeface="Courier New" pitchFamily="1" charset="0"/>
                </a:rPr>
                <a:t>   String heart = me.substring(0, you.length() - me.length());</a:t>
              </a:r>
            </a:p>
            <a:p>
              <a:r>
                <a:rPr lang="en-US" sz="1600" b="1">
                  <a:latin typeface="Courier New" pitchFamily="1" charset="0"/>
                </a:rPr>
                <a:t>   you = "" + you.charAt(me.length());</a:t>
              </a:r>
            </a:p>
            <a:p>
              <a:r>
                <a:rPr lang="en-US" sz="1600" b="1">
                  <a:latin typeface="Courier New" pitchFamily="1" charset="0"/>
                </a:rPr>
                <a:t>   int amount = heart.length();</a:t>
              </a:r>
            </a:p>
            <a:p>
              <a:r>
                <a:rPr lang="en-US" sz="1600" b="1">
                  <a:latin typeface="Courier New" pitchFamily="1" charset="0"/>
                </a:rPr>
                <a:t>   me = me.substring(amount + 2) + me.charAt(amount);</a:t>
              </a:r>
            </a:p>
            <a:p>
              <a:r>
                <a:rPr lang="en-US" sz="1600" b="1">
                  <a:latin typeface="Courier New" pitchFamily="1" charset="0"/>
                </a:rPr>
                <a:t>   heart += understanding(you, 2) + you + me;</a:t>
              </a:r>
            </a:p>
            <a:p>
              <a:r>
                <a:rPr lang="en-US" sz="1600" b="1">
                  <a:latin typeface="Courier New" pitchFamily="1" charset="0"/>
                </a:rPr>
                <a:t>   return heart;</a:t>
              </a:r>
            </a:p>
            <a:p>
              <a:r>
                <a:rPr lang="en-US" sz="1600" b="1">
                  <a:latin typeface="Courier New" pitchFamily="1" charset="0"/>
                </a:rPr>
                <a:t>}</a:t>
              </a:r>
            </a:p>
          </p:txBody>
        </p:sp>
        <p:sp>
          <p:nvSpPr>
            <p:cNvPr id="107542" name="Text Box 22"/>
            <p:cNvSpPr txBox="1">
              <a:spLocks noChangeArrowheads="1"/>
            </p:cNvSpPr>
            <p:nvPr/>
          </p:nvSpPr>
          <p:spPr bwMode="auto">
            <a:xfrm>
              <a:off x="4136" y="2104"/>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you</a:t>
              </a:r>
            </a:p>
          </p:txBody>
        </p:sp>
        <p:sp>
          <p:nvSpPr>
            <p:cNvPr id="107543" name="Rectangle 23"/>
            <p:cNvSpPr>
              <a:spLocks noChangeArrowheads="1"/>
            </p:cNvSpPr>
            <p:nvPr/>
          </p:nvSpPr>
          <p:spPr bwMode="auto">
            <a:xfrm>
              <a:off x="4179"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44" name="Text Box 24"/>
            <p:cNvSpPr txBox="1">
              <a:spLocks noChangeArrowheads="1"/>
            </p:cNvSpPr>
            <p:nvPr/>
          </p:nvSpPr>
          <p:spPr bwMode="auto">
            <a:xfrm>
              <a:off x="4178" y="2288"/>
              <a:ext cx="108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"is human!"</a:t>
              </a:r>
              <a:endParaRPr lang="en-US" sz="1600">
                <a:latin typeface="Times New Roman" pitchFamily="1" charset="0"/>
              </a:endParaRPr>
            </a:p>
          </p:txBody>
        </p:sp>
        <p:sp>
          <p:nvSpPr>
            <p:cNvPr id="107545" name="Text Box 25"/>
            <p:cNvSpPr txBox="1">
              <a:spLocks noChangeArrowheads="1"/>
            </p:cNvSpPr>
            <p:nvPr/>
          </p:nvSpPr>
          <p:spPr bwMode="auto">
            <a:xfrm>
              <a:off x="2962" y="2104"/>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me</a:t>
              </a:r>
            </a:p>
          </p:txBody>
        </p:sp>
        <p:sp>
          <p:nvSpPr>
            <p:cNvPr id="107546" name="Rectangle 26"/>
            <p:cNvSpPr>
              <a:spLocks noChangeArrowheads="1"/>
            </p:cNvSpPr>
            <p:nvPr/>
          </p:nvSpPr>
          <p:spPr bwMode="auto">
            <a:xfrm>
              <a:off x="3005"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47" name="Text Box 27"/>
            <p:cNvSpPr txBox="1">
              <a:spLocks noChangeArrowheads="1"/>
            </p:cNvSpPr>
            <p:nvPr/>
          </p:nvSpPr>
          <p:spPr bwMode="auto">
            <a:xfrm>
              <a:off x="3004" y="2288"/>
              <a:ext cx="1074"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"To err"</a:t>
              </a:r>
              <a:endParaRPr lang="en-US" sz="1600">
                <a:latin typeface="Times New Roman" pitchFamily="1" charset="0"/>
              </a:endParaRPr>
            </a:p>
          </p:txBody>
        </p:sp>
        <p:sp>
          <p:nvSpPr>
            <p:cNvPr id="107548" name="Text Box 28"/>
            <p:cNvSpPr txBox="1">
              <a:spLocks noChangeArrowheads="1"/>
            </p:cNvSpPr>
            <p:nvPr/>
          </p:nvSpPr>
          <p:spPr bwMode="auto">
            <a:xfrm>
              <a:off x="1791" y="2104"/>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heart</a:t>
              </a:r>
            </a:p>
          </p:txBody>
        </p:sp>
        <p:sp>
          <p:nvSpPr>
            <p:cNvPr id="107549" name="Rectangle 29"/>
            <p:cNvSpPr>
              <a:spLocks noChangeArrowheads="1"/>
            </p:cNvSpPr>
            <p:nvPr/>
          </p:nvSpPr>
          <p:spPr bwMode="auto">
            <a:xfrm>
              <a:off x="1834"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50" name="Text Box 30"/>
            <p:cNvSpPr txBox="1">
              <a:spLocks noChangeArrowheads="1"/>
            </p:cNvSpPr>
            <p:nvPr/>
          </p:nvSpPr>
          <p:spPr bwMode="auto">
            <a:xfrm>
              <a:off x="1833" y="2288"/>
              <a:ext cx="1075" cy="212"/>
            </a:xfrm>
            <a:prstGeom prst="rect">
              <a:avLst/>
            </a:prstGeom>
            <a:noFill/>
            <a:ln w="9525">
              <a:noFill/>
              <a:miter lim="800000"/>
              <a:headEnd/>
              <a:tailEnd/>
            </a:ln>
            <a:effectLst/>
          </p:spPr>
          <p:txBody>
            <a:bodyPr>
              <a:prstTxWarp prst="textNoShape">
                <a:avLst/>
              </a:prstTxWarp>
              <a:spAutoFit/>
            </a:bodyPr>
            <a:lstStyle/>
            <a:p>
              <a:pPr algn="ctr">
                <a:spcBef>
                  <a:spcPct val="50000"/>
                </a:spcBef>
              </a:pPr>
              <a:endParaRPr lang="en-US" sz="1600">
                <a:latin typeface="Times New Roman" pitchFamily="1" charset="0"/>
              </a:endParaRPr>
            </a:p>
          </p:txBody>
        </p:sp>
        <p:sp>
          <p:nvSpPr>
            <p:cNvPr id="107551" name="Text Box 31"/>
            <p:cNvSpPr txBox="1">
              <a:spLocks noChangeArrowheads="1"/>
            </p:cNvSpPr>
            <p:nvPr/>
          </p:nvSpPr>
          <p:spPr bwMode="auto">
            <a:xfrm>
              <a:off x="1145" y="2104"/>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amount</a:t>
              </a:r>
            </a:p>
          </p:txBody>
        </p:sp>
        <p:sp>
          <p:nvSpPr>
            <p:cNvPr id="107552" name="Rectangle 32"/>
            <p:cNvSpPr>
              <a:spLocks noChangeArrowheads="1"/>
            </p:cNvSpPr>
            <p:nvPr/>
          </p:nvSpPr>
          <p:spPr bwMode="auto">
            <a:xfrm>
              <a:off x="1190" y="2288"/>
              <a:ext cx="53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grpSp>
      <p:sp>
        <p:nvSpPr>
          <p:cNvPr id="107553" name="Rectangle 33"/>
          <p:cNvSpPr>
            <a:spLocks noChangeArrowheads="1"/>
          </p:cNvSpPr>
          <p:nvPr/>
        </p:nvSpPr>
        <p:spPr bwMode="auto">
          <a:xfrm>
            <a:off x="1192213" y="1773615"/>
            <a:ext cx="72818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54" name="Rectangle 34"/>
          <p:cNvSpPr>
            <a:spLocks noChangeArrowheads="1"/>
          </p:cNvSpPr>
          <p:nvPr/>
        </p:nvSpPr>
        <p:spPr bwMode="auto">
          <a:xfrm>
            <a:off x="1192213" y="2026028"/>
            <a:ext cx="435133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55" name="Rectangle 35"/>
          <p:cNvSpPr>
            <a:spLocks noChangeArrowheads="1"/>
          </p:cNvSpPr>
          <p:nvPr/>
        </p:nvSpPr>
        <p:spPr bwMode="auto">
          <a:xfrm>
            <a:off x="1192213" y="2267328"/>
            <a:ext cx="35353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56" name="Rectangle 36"/>
          <p:cNvSpPr>
            <a:spLocks noChangeArrowheads="1"/>
          </p:cNvSpPr>
          <p:nvPr/>
        </p:nvSpPr>
        <p:spPr bwMode="auto">
          <a:xfrm>
            <a:off x="1192213" y="2508628"/>
            <a:ext cx="619283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57" name="Rectangle 37"/>
          <p:cNvSpPr>
            <a:spLocks noChangeArrowheads="1"/>
          </p:cNvSpPr>
          <p:nvPr/>
        </p:nvSpPr>
        <p:spPr bwMode="auto">
          <a:xfrm>
            <a:off x="1192213" y="2761040"/>
            <a:ext cx="521652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84" name="Rectangle 64"/>
          <p:cNvSpPr>
            <a:spLocks noChangeArrowheads="1"/>
          </p:cNvSpPr>
          <p:nvPr/>
        </p:nvSpPr>
        <p:spPr bwMode="auto">
          <a:xfrm>
            <a:off x="2286000" y="2761040"/>
            <a:ext cx="25908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58" name="Rectangle 38"/>
          <p:cNvSpPr>
            <a:spLocks noChangeArrowheads="1"/>
          </p:cNvSpPr>
          <p:nvPr/>
        </p:nvSpPr>
        <p:spPr bwMode="auto">
          <a:xfrm>
            <a:off x="1192213" y="3013453"/>
            <a:ext cx="16811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59" name="Text Box 39"/>
          <p:cNvSpPr txBox="1">
            <a:spLocks noChangeArrowheads="1"/>
          </p:cNvSpPr>
          <p:nvPr/>
        </p:nvSpPr>
        <p:spPr bwMode="auto">
          <a:xfrm>
            <a:off x="1901825" y="3657600"/>
            <a:ext cx="8255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3</a:t>
            </a:r>
            <a:endParaRPr lang="en-US" sz="1600">
              <a:latin typeface="Times New Roman" pitchFamily="1" charset="0"/>
            </a:endParaRPr>
          </a:p>
        </p:txBody>
      </p:sp>
      <p:grpSp>
        <p:nvGrpSpPr>
          <p:cNvPr id="107560" name="Group 40"/>
          <p:cNvGrpSpPr>
            <a:grpSpLocks/>
          </p:cNvGrpSpPr>
          <p:nvPr/>
        </p:nvGrpSpPr>
        <p:grpSpPr bwMode="auto">
          <a:xfrm>
            <a:off x="6632575" y="3632200"/>
            <a:ext cx="1717675" cy="381000"/>
            <a:chOff x="4178" y="2288"/>
            <a:chExt cx="1082" cy="240"/>
          </a:xfrm>
        </p:grpSpPr>
        <p:sp>
          <p:nvSpPr>
            <p:cNvPr id="107561" name="Rectangle 41"/>
            <p:cNvSpPr>
              <a:spLocks noChangeArrowheads="1"/>
            </p:cNvSpPr>
            <p:nvPr/>
          </p:nvSpPr>
          <p:spPr bwMode="auto">
            <a:xfrm>
              <a:off x="4179"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62" name="Text Box 42"/>
            <p:cNvSpPr txBox="1">
              <a:spLocks noChangeArrowheads="1"/>
            </p:cNvSpPr>
            <p:nvPr/>
          </p:nvSpPr>
          <p:spPr bwMode="auto">
            <a:xfrm>
              <a:off x="4178" y="2304"/>
              <a:ext cx="1082"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"a"</a:t>
              </a:r>
              <a:endParaRPr lang="en-US" sz="1600">
                <a:latin typeface="Times New Roman" pitchFamily="1" charset="0"/>
              </a:endParaRPr>
            </a:p>
          </p:txBody>
        </p:sp>
      </p:grpSp>
      <p:grpSp>
        <p:nvGrpSpPr>
          <p:cNvPr id="107563" name="Group 43"/>
          <p:cNvGrpSpPr>
            <a:grpSpLocks/>
          </p:cNvGrpSpPr>
          <p:nvPr/>
        </p:nvGrpSpPr>
        <p:grpSpPr bwMode="auto">
          <a:xfrm>
            <a:off x="2909888" y="3632200"/>
            <a:ext cx="1708150" cy="381000"/>
            <a:chOff x="1833" y="2288"/>
            <a:chExt cx="1076" cy="240"/>
          </a:xfrm>
        </p:grpSpPr>
        <p:sp>
          <p:nvSpPr>
            <p:cNvPr id="107564" name="Rectangle 44"/>
            <p:cNvSpPr>
              <a:spLocks noChangeArrowheads="1"/>
            </p:cNvSpPr>
            <p:nvPr/>
          </p:nvSpPr>
          <p:spPr bwMode="auto">
            <a:xfrm>
              <a:off x="1834"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65" name="Text Box 45"/>
            <p:cNvSpPr txBox="1">
              <a:spLocks noChangeArrowheads="1"/>
            </p:cNvSpPr>
            <p:nvPr/>
          </p:nvSpPr>
          <p:spPr bwMode="auto">
            <a:xfrm>
              <a:off x="1833" y="2304"/>
              <a:ext cx="107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"To "</a:t>
              </a:r>
              <a:endParaRPr lang="en-US" sz="1600">
                <a:latin typeface="Times New Roman" pitchFamily="1" charset="0"/>
              </a:endParaRPr>
            </a:p>
          </p:txBody>
        </p:sp>
      </p:grpSp>
      <p:grpSp>
        <p:nvGrpSpPr>
          <p:cNvPr id="107566" name="Group 46"/>
          <p:cNvGrpSpPr>
            <a:grpSpLocks/>
          </p:cNvGrpSpPr>
          <p:nvPr/>
        </p:nvGrpSpPr>
        <p:grpSpPr bwMode="auto">
          <a:xfrm>
            <a:off x="4768850" y="3632200"/>
            <a:ext cx="1708150" cy="381000"/>
            <a:chOff x="2970" y="2288"/>
            <a:chExt cx="1076" cy="240"/>
          </a:xfrm>
        </p:grpSpPr>
        <p:sp>
          <p:nvSpPr>
            <p:cNvPr id="107567" name="Rectangle 47"/>
            <p:cNvSpPr>
              <a:spLocks noChangeArrowheads="1"/>
            </p:cNvSpPr>
            <p:nvPr/>
          </p:nvSpPr>
          <p:spPr bwMode="auto">
            <a:xfrm>
              <a:off x="2971"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68" name="Text Box 48"/>
            <p:cNvSpPr txBox="1">
              <a:spLocks noChangeArrowheads="1"/>
            </p:cNvSpPr>
            <p:nvPr/>
          </p:nvSpPr>
          <p:spPr bwMode="auto">
            <a:xfrm>
              <a:off x="2970" y="2304"/>
              <a:ext cx="1074"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"re"</a:t>
              </a:r>
              <a:endParaRPr lang="en-US" sz="1600">
                <a:latin typeface="Times New Roman" pitchFamily="1" charset="0"/>
              </a:endParaRPr>
            </a:p>
          </p:txBody>
        </p:sp>
      </p:grpSp>
      <p:grpSp>
        <p:nvGrpSpPr>
          <p:cNvPr id="107569" name="Group 49"/>
          <p:cNvGrpSpPr>
            <a:grpSpLocks/>
          </p:cNvGrpSpPr>
          <p:nvPr/>
        </p:nvGrpSpPr>
        <p:grpSpPr bwMode="auto">
          <a:xfrm>
            <a:off x="2909888" y="3632200"/>
            <a:ext cx="1708150" cy="381000"/>
            <a:chOff x="1833" y="2288"/>
            <a:chExt cx="1076" cy="240"/>
          </a:xfrm>
        </p:grpSpPr>
        <p:sp>
          <p:nvSpPr>
            <p:cNvPr id="107570" name="Rectangle 50"/>
            <p:cNvSpPr>
              <a:spLocks noChangeArrowheads="1"/>
            </p:cNvSpPr>
            <p:nvPr/>
          </p:nvSpPr>
          <p:spPr bwMode="auto">
            <a:xfrm>
              <a:off x="1834"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71" name="Text Box 51"/>
            <p:cNvSpPr txBox="1">
              <a:spLocks noChangeArrowheads="1"/>
            </p:cNvSpPr>
            <p:nvPr/>
          </p:nvSpPr>
          <p:spPr bwMode="auto">
            <a:xfrm>
              <a:off x="1833" y="2304"/>
              <a:ext cx="107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"To care"</a:t>
              </a:r>
              <a:endParaRPr lang="en-US" sz="1600">
                <a:latin typeface="Times New Roman" pitchFamily="1" charset="0"/>
              </a:endParaRPr>
            </a:p>
          </p:txBody>
        </p:sp>
      </p:grpSp>
      <p:grpSp>
        <p:nvGrpSpPr>
          <p:cNvPr id="107572" name="Group 52"/>
          <p:cNvGrpSpPr>
            <a:grpSpLocks/>
          </p:cNvGrpSpPr>
          <p:nvPr/>
        </p:nvGrpSpPr>
        <p:grpSpPr bwMode="auto">
          <a:xfrm>
            <a:off x="815975" y="1747838"/>
            <a:ext cx="7883525" cy="2522537"/>
            <a:chOff x="514" y="1109"/>
            <a:chExt cx="4966" cy="1589"/>
          </a:xfrm>
        </p:grpSpPr>
        <p:sp>
          <p:nvSpPr>
            <p:cNvPr id="107573" name="Rectangle 53"/>
            <p:cNvSpPr>
              <a:spLocks noChangeArrowheads="1"/>
            </p:cNvSpPr>
            <p:nvPr/>
          </p:nvSpPr>
          <p:spPr bwMode="auto">
            <a:xfrm>
              <a:off x="514" y="1109"/>
              <a:ext cx="4966" cy="1589"/>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107574" name="Text Box 54"/>
            <p:cNvSpPr txBox="1">
              <a:spLocks noChangeArrowheads="1"/>
            </p:cNvSpPr>
            <p:nvPr/>
          </p:nvSpPr>
          <p:spPr bwMode="auto">
            <a:xfrm>
              <a:off x="586" y="1110"/>
              <a:ext cx="4550" cy="52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private char understanding(String you, int num) {</a:t>
              </a:r>
            </a:p>
            <a:p>
              <a:r>
                <a:rPr lang="en-US" sz="1600" b="1">
                  <a:latin typeface="Courier New" pitchFamily="1" charset="0"/>
                </a:rPr>
                <a:t>   return (char)(you.charAt(0) + num);</a:t>
              </a:r>
            </a:p>
            <a:p>
              <a:r>
                <a:rPr lang="en-US" sz="1600" b="1">
                  <a:latin typeface="Courier New" pitchFamily="1" charset="0"/>
                </a:rPr>
                <a:t>}</a:t>
              </a:r>
            </a:p>
          </p:txBody>
        </p:sp>
        <p:sp>
          <p:nvSpPr>
            <p:cNvPr id="107575" name="Text Box 55"/>
            <p:cNvSpPr txBox="1">
              <a:spLocks noChangeArrowheads="1"/>
            </p:cNvSpPr>
            <p:nvPr/>
          </p:nvSpPr>
          <p:spPr bwMode="auto">
            <a:xfrm>
              <a:off x="3494" y="2160"/>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you</a:t>
              </a:r>
            </a:p>
          </p:txBody>
        </p:sp>
        <p:sp>
          <p:nvSpPr>
            <p:cNvPr id="107576" name="Text Box 56"/>
            <p:cNvSpPr txBox="1">
              <a:spLocks noChangeArrowheads="1"/>
            </p:cNvSpPr>
            <p:nvPr/>
          </p:nvSpPr>
          <p:spPr bwMode="auto">
            <a:xfrm>
              <a:off x="4651" y="2160"/>
              <a:ext cx="437"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num</a:t>
              </a:r>
            </a:p>
          </p:txBody>
        </p:sp>
        <p:sp>
          <p:nvSpPr>
            <p:cNvPr id="107577" name="Rectangle 57"/>
            <p:cNvSpPr>
              <a:spLocks noChangeArrowheads="1"/>
            </p:cNvSpPr>
            <p:nvPr/>
          </p:nvSpPr>
          <p:spPr bwMode="auto">
            <a:xfrm>
              <a:off x="4696" y="2344"/>
              <a:ext cx="53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78" name="Text Box 58"/>
            <p:cNvSpPr txBox="1">
              <a:spLocks noChangeArrowheads="1"/>
            </p:cNvSpPr>
            <p:nvPr/>
          </p:nvSpPr>
          <p:spPr bwMode="auto">
            <a:xfrm>
              <a:off x="4704" y="2360"/>
              <a:ext cx="52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2</a:t>
              </a:r>
              <a:endParaRPr lang="en-US" sz="1600">
                <a:latin typeface="Times New Roman" pitchFamily="1" charset="0"/>
              </a:endParaRPr>
            </a:p>
          </p:txBody>
        </p:sp>
        <p:grpSp>
          <p:nvGrpSpPr>
            <p:cNvPr id="107579" name="Group 59"/>
            <p:cNvGrpSpPr>
              <a:grpSpLocks/>
            </p:cNvGrpSpPr>
            <p:nvPr/>
          </p:nvGrpSpPr>
          <p:grpSpPr bwMode="auto">
            <a:xfrm>
              <a:off x="3536" y="2344"/>
              <a:ext cx="1076" cy="240"/>
              <a:chOff x="1833" y="2288"/>
              <a:chExt cx="1076" cy="240"/>
            </a:xfrm>
          </p:grpSpPr>
          <p:sp>
            <p:nvSpPr>
              <p:cNvPr id="107580" name="Rectangle 60"/>
              <p:cNvSpPr>
                <a:spLocks noChangeArrowheads="1"/>
              </p:cNvSpPr>
              <p:nvPr/>
            </p:nvSpPr>
            <p:spPr bwMode="auto">
              <a:xfrm>
                <a:off x="1834"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07581" name="Text Box 61"/>
              <p:cNvSpPr txBox="1">
                <a:spLocks noChangeArrowheads="1"/>
              </p:cNvSpPr>
              <p:nvPr/>
            </p:nvSpPr>
            <p:spPr bwMode="auto">
              <a:xfrm>
                <a:off x="1833" y="2304"/>
                <a:ext cx="107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"a"</a:t>
                </a:r>
                <a:endParaRPr lang="en-US" sz="1600">
                  <a:latin typeface="Times New Roman" pitchFamily="1" charset="0"/>
                </a:endParaRPr>
              </a:p>
            </p:txBody>
          </p:sp>
        </p:grpSp>
      </p:grpSp>
      <p:sp>
        <p:nvSpPr>
          <p:cNvPr id="107582" name="Rectangle 62"/>
          <p:cNvSpPr>
            <a:spLocks noChangeArrowheads="1"/>
          </p:cNvSpPr>
          <p:nvPr/>
        </p:nvSpPr>
        <p:spPr bwMode="auto">
          <a:xfrm>
            <a:off x="1333500" y="2057778"/>
            <a:ext cx="43815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07583" name="AutoShape 63"/>
          <p:cNvSpPr>
            <a:spLocks noChangeArrowheads="1"/>
          </p:cNvSpPr>
          <p:nvPr/>
        </p:nvSpPr>
        <p:spPr bwMode="auto">
          <a:xfrm>
            <a:off x="3048000" y="2500690"/>
            <a:ext cx="838200" cy="558800"/>
          </a:xfrm>
          <a:prstGeom prst="wedgeEllipseCallout">
            <a:avLst>
              <a:gd name="adj1" fmla="val -759"/>
              <a:gd name="adj2" fmla="val -83806"/>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1800" b="1">
                <a:latin typeface="Courier New" pitchFamily="1" charset="0"/>
              </a:rPr>
              <a:t>'c'</a:t>
            </a:r>
            <a:endParaRPr lang="en-US" sz="1600">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7528"/>
                                        </p:tgtEl>
                                        <p:attrNameLst>
                                          <p:attrName>style.visibility</p:attrName>
                                        </p:attrNameLst>
                                      </p:cBhvr>
                                      <p:to>
                                        <p:strVal val="visible"/>
                                      </p:to>
                                    </p:set>
                                  </p:childTnLst>
                                  <p:subTnLst>
                                    <p:set>
                                      <p:cBhvr override="childStyle">
                                        <p:cTn dur="1" fill="hold" display="0" masterRel="nextClick" afterEffect="1"/>
                                        <p:tgtEl>
                                          <p:spTgt spid="10752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753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07529"/>
                                        </p:tgtEl>
                                        <p:attrNameLst>
                                          <p:attrName>style.visibility</p:attrName>
                                        </p:attrNameLst>
                                      </p:cBhvr>
                                      <p:to>
                                        <p:strVal val="visible"/>
                                      </p:to>
                                    </p:set>
                                  </p:childTnLst>
                                  <p:subTnLst>
                                    <p:set>
                                      <p:cBhvr override="childStyle">
                                        <p:cTn dur="1" fill="hold" display="0" masterRel="nextClick" afterEffect="1"/>
                                        <p:tgtEl>
                                          <p:spTgt spid="107529"/>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753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07530"/>
                                        </p:tgtEl>
                                        <p:attrNameLst>
                                          <p:attrName>style.visibility</p:attrName>
                                        </p:attrNameLst>
                                      </p:cBhvr>
                                      <p:to>
                                        <p:strVal val="visible"/>
                                      </p:to>
                                    </p:set>
                                  </p:childTnLst>
                                  <p:subTnLst>
                                    <p:set>
                                      <p:cBhvr override="childStyle">
                                        <p:cTn dur="1" fill="hold" display="0" masterRel="nextClick" afterEffect="1"/>
                                        <p:tgtEl>
                                          <p:spTgt spid="107530"/>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7531"/>
                                        </p:tgtEl>
                                        <p:attrNameLst>
                                          <p:attrName>style.visibility</p:attrName>
                                        </p:attrNameLst>
                                      </p:cBhvr>
                                      <p:to>
                                        <p:strVal val="visible"/>
                                      </p:to>
                                    </p:set>
                                  </p:childTnLst>
                                  <p:subTnLst>
                                    <p:set>
                                      <p:cBhvr override="childStyle">
                                        <p:cTn dur="1" fill="hold" display="0" masterRel="nextClick" afterEffect="1"/>
                                        <p:tgtEl>
                                          <p:spTgt spid="107531"/>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2" presetClass="entr" presetSubtype="6" fill="hold" nodeType="clickEffect">
                                  <p:stCondLst>
                                    <p:cond delay="0"/>
                                  </p:stCondLst>
                                  <p:childTnLst>
                                    <p:set>
                                      <p:cBhvr>
                                        <p:cTn id="28" dur="1" fill="hold">
                                          <p:stCondLst>
                                            <p:cond delay="0"/>
                                          </p:stCondLst>
                                        </p:cTn>
                                        <p:tgtEl>
                                          <p:spTgt spid="107539"/>
                                        </p:tgtEl>
                                        <p:attrNameLst>
                                          <p:attrName>style.visibility</p:attrName>
                                        </p:attrNameLst>
                                      </p:cBhvr>
                                      <p:to>
                                        <p:strVal val="visible"/>
                                      </p:to>
                                    </p:set>
                                    <p:anim calcmode="lin" valueType="num">
                                      <p:cBhvr additive="base">
                                        <p:cTn id="29" dur="500" fill="hold"/>
                                        <p:tgtEl>
                                          <p:spTgt spid="107539"/>
                                        </p:tgtEl>
                                        <p:attrNameLst>
                                          <p:attrName>ppt_x</p:attrName>
                                        </p:attrNameLst>
                                      </p:cBhvr>
                                      <p:tavLst>
                                        <p:tav tm="0">
                                          <p:val>
                                            <p:strVal val="1+#ppt_w/2"/>
                                          </p:val>
                                        </p:tav>
                                        <p:tav tm="100000">
                                          <p:val>
                                            <p:strVal val="#ppt_x"/>
                                          </p:val>
                                        </p:tav>
                                      </p:tavLst>
                                    </p:anim>
                                    <p:anim calcmode="lin" valueType="num">
                                      <p:cBhvr additive="base">
                                        <p:cTn id="30" dur="500" fill="hold"/>
                                        <p:tgtEl>
                                          <p:spTgt spid="107539"/>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107553"/>
                                        </p:tgtEl>
                                        <p:attrNameLst>
                                          <p:attrName>style.visibility</p:attrName>
                                        </p:attrNameLst>
                                      </p:cBhvr>
                                      <p:to>
                                        <p:strVal val="visible"/>
                                      </p:to>
                                    </p:set>
                                  </p:childTnLst>
                                  <p:subTnLst>
                                    <p:set>
                                      <p:cBhvr override="childStyle">
                                        <p:cTn dur="1" fill="hold" display="0" masterRel="nextClick" afterEffect="1"/>
                                        <p:tgtEl>
                                          <p:spTgt spid="107553"/>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07563"/>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07554"/>
                                        </p:tgtEl>
                                        <p:attrNameLst>
                                          <p:attrName>style.visibility</p:attrName>
                                        </p:attrNameLst>
                                      </p:cBhvr>
                                      <p:to>
                                        <p:strVal val="visible"/>
                                      </p:to>
                                    </p:set>
                                  </p:childTnLst>
                                  <p:subTnLst>
                                    <p:set>
                                      <p:cBhvr override="childStyle">
                                        <p:cTn dur="1" fill="hold" display="0" masterRel="nextClick" afterEffect="1"/>
                                        <p:tgtEl>
                                          <p:spTgt spid="107554"/>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7560"/>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107555"/>
                                        </p:tgtEl>
                                        <p:attrNameLst>
                                          <p:attrName>style.visibility</p:attrName>
                                        </p:attrNameLst>
                                      </p:cBhvr>
                                      <p:to>
                                        <p:strVal val="visible"/>
                                      </p:to>
                                    </p:set>
                                  </p:childTnLst>
                                  <p:subTnLst>
                                    <p:set>
                                      <p:cBhvr override="childStyle">
                                        <p:cTn dur="1" fill="hold" display="0" masterRel="nextClick" afterEffect="1"/>
                                        <p:tgtEl>
                                          <p:spTgt spid="107555"/>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7559"/>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0" nodeType="afterEffect">
                                  <p:stCondLst>
                                    <p:cond delay="0"/>
                                  </p:stCondLst>
                                  <p:childTnLst>
                                    <p:set>
                                      <p:cBhvr>
                                        <p:cTn id="54" dur="1" fill="hold">
                                          <p:stCondLst>
                                            <p:cond delay="0"/>
                                          </p:stCondLst>
                                        </p:cTn>
                                        <p:tgtEl>
                                          <p:spTgt spid="107556"/>
                                        </p:tgtEl>
                                        <p:attrNameLst>
                                          <p:attrName>style.visibility</p:attrName>
                                        </p:attrNameLst>
                                      </p:cBhvr>
                                      <p:to>
                                        <p:strVal val="visible"/>
                                      </p:to>
                                    </p:set>
                                  </p:childTnLst>
                                  <p:subTnLst>
                                    <p:set>
                                      <p:cBhvr override="childStyle">
                                        <p:cTn dur="1" fill="hold" display="0" masterRel="nextClick" afterEffect="1"/>
                                        <p:tgtEl>
                                          <p:spTgt spid="107556"/>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7566"/>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0" nodeType="afterEffect">
                                  <p:stCondLst>
                                    <p:cond delay="0"/>
                                  </p:stCondLst>
                                  <p:childTnLst>
                                    <p:set>
                                      <p:cBhvr>
                                        <p:cTn id="61" dur="1" fill="hold">
                                          <p:stCondLst>
                                            <p:cond delay="0"/>
                                          </p:stCondLst>
                                        </p:cTn>
                                        <p:tgtEl>
                                          <p:spTgt spid="107557"/>
                                        </p:tgtEl>
                                        <p:attrNameLst>
                                          <p:attrName>style.visibility</p:attrName>
                                        </p:attrNameLst>
                                      </p:cBhvr>
                                      <p:to>
                                        <p:strVal val="visible"/>
                                      </p:to>
                                    </p:set>
                                  </p:childTnLst>
                                  <p:subTnLst>
                                    <p:set>
                                      <p:cBhvr override="childStyle">
                                        <p:cTn dur="1" fill="hold" display="0" masterRel="nextClick" afterEffect="1"/>
                                        <p:tgtEl>
                                          <p:spTgt spid="107557"/>
                                        </p:tgtEl>
                                        <p:attrNameLst>
                                          <p:attrName>style.visibility</p:attrName>
                                        </p:attrNameLst>
                                      </p:cBhvr>
                                      <p:to>
                                        <p:strVal val="hidden"/>
                                      </p:to>
                                    </p:set>
                                  </p:sub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07584"/>
                                        </p:tgtEl>
                                        <p:attrNameLst>
                                          <p:attrName>style.visibility</p:attrName>
                                        </p:attrNameLst>
                                      </p:cBhvr>
                                      <p:to>
                                        <p:strVal val="visible"/>
                                      </p:to>
                                    </p:set>
                                  </p:childTnLst>
                                  <p:subTnLst>
                                    <p:set>
                                      <p:cBhvr override="childStyle">
                                        <p:cTn dur="1" fill="hold" display="0" masterRel="nextClick" afterEffect="1"/>
                                        <p:tgtEl>
                                          <p:spTgt spid="107584"/>
                                        </p:tgtEl>
                                        <p:attrNameLst>
                                          <p:attrName>style.visibility</p:attrName>
                                        </p:attrNameLst>
                                      </p:cBhvr>
                                      <p:to>
                                        <p:strVal val="hidden"/>
                                      </p:to>
                                    </p:set>
                                  </p:subTnLst>
                                </p:cTn>
                              </p:par>
                            </p:childTnLst>
                          </p:cTn>
                        </p:par>
                      </p:childTnLst>
                    </p:cTn>
                  </p:par>
                  <p:par>
                    <p:cTn id="66" fill="hold">
                      <p:stCondLst>
                        <p:cond delay="indefinite"/>
                      </p:stCondLst>
                      <p:childTnLst>
                        <p:par>
                          <p:cTn id="67" fill="hold">
                            <p:stCondLst>
                              <p:cond delay="0"/>
                            </p:stCondLst>
                            <p:childTnLst>
                              <p:par>
                                <p:cTn id="68" presetID="2" presetClass="entr" presetSubtype="6" fill="hold" nodeType="clickEffect">
                                  <p:stCondLst>
                                    <p:cond delay="0"/>
                                  </p:stCondLst>
                                  <p:childTnLst>
                                    <p:set>
                                      <p:cBhvr>
                                        <p:cTn id="69" dur="1" fill="hold">
                                          <p:stCondLst>
                                            <p:cond delay="0"/>
                                          </p:stCondLst>
                                        </p:cTn>
                                        <p:tgtEl>
                                          <p:spTgt spid="107572"/>
                                        </p:tgtEl>
                                        <p:attrNameLst>
                                          <p:attrName>style.visibility</p:attrName>
                                        </p:attrNameLst>
                                      </p:cBhvr>
                                      <p:to>
                                        <p:strVal val="visible"/>
                                      </p:to>
                                    </p:set>
                                    <p:anim calcmode="lin" valueType="num">
                                      <p:cBhvr additive="base">
                                        <p:cTn id="70" dur="500" fill="hold"/>
                                        <p:tgtEl>
                                          <p:spTgt spid="107572"/>
                                        </p:tgtEl>
                                        <p:attrNameLst>
                                          <p:attrName>ppt_x</p:attrName>
                                        </p:attrNameLst>
                                      </p:cBhvr>
                                      <p:tavLst>
                                        <p:tav tm="0">
                                          <p:val>
                                            <p:strVal val="1+#ppt_w/2"/>
                                          </p:val>
                                        </p:tav>
                                        <p:tav tm="100000">
                                          <p:val>
                                            <p:strVal val="#ppt_x"/>
                                          </p:val>
                                        </p:tav>
                                      </p:tavLst>
                                    </p:anim>
                                    <p:anim calcmode="lin" valueType="num">
                                      <p:cBhvr additive="base">
                                        <p:cTn id="71" dur="500" fill="hold"/>
                                        <p:tgtEl>
                                          <p:spTgt spid="107572"/>
                                        </p:tgtEl>
                                        <p:attrNameLst>
                                          <p:attrName>ppt_y</p:attrName>
                                        </p:attrNameLst>
                                      </p:cBhvr>
                                      <p:tavLst>
                                        <p:tav tm="0">
                                          <p:val>
                                            <p:strVal val="1+#ppt_h/2"/>
                                          </p:val>
                                        </p:tav>
                                        <p:tav tm="100000">
                                          <p:val>
                                            <p:strVal val="#ppt_y"/>
                                          </p:val>
                                        </p:tav>
                                      </p:tavLst>
                                    </p:anim>
                                  </p:childTnLst>
                                </p:cTn>
                              </p:par>
                            </p:childTnLst>
                          </p:cTn>
                        </p:par>
                        <p:par>
                          <p:cTn id="72" fill="hold">
                            <p:stCondLst>
                              <p:cond delay="500"/>
                            </p:stCondLst>
                            <p:childTnLst>
                              <p:par>
                                <p:cTn id="73" presetID="1" presetClass="entr" presetSubtype="0" fill="hold" grpId="0" nodeType="afterEffect">
                                  <p:stCondLst>
                                    <p:cond delay="0"/>
                                  </p:stCondLst>
                                  <p:childTnLst>
                                    <p:set>
                                      <p:cBhvr>
                                        <p:cTn id="74" dur="1" fill="hold">
                                          <p:stCondLst>
                                            <p:cond delay="0"/>
                                          </p:stCondLst>
                                        </p:cTn>
                                        <p:tgtEl>
                                          <p:spTgt spid="10758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758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53" presetClass="exit" presetSubtype="0" fill="hold" nodeType="clickEffect">
                                  <p:stCondLst>
                                    <p:cond delay="0"/>
                                  </p:stCondLst>
                                  <p:childTnLst>
                                    <p:anim calcmode="lin" valueType="num">
                                      <p:cBhvr>
                                        <p:cTn id="82" dur="1000"/>
                                        <p:tgtEl>
                                          <p:spTgt spid="107572"/>
                                        </p:tgtEl>
                                        <p:attrNameLst>
                                          <p:attrName>ppt_w</p:attrName>
                                        </p:attrNameLst>
                                      </p:cBhvr>
                                      <p:tavLst>
                                        <p:tav tm="0">
                                          <p:val>
                                            <p:strVal val="ppt_w"/>
                                          </p:val>
                                        </p:tav>
                                        <p:tav tm="100000">
                                          <p:val>
                                            <p:fltVal val="0"/>
                                          </p:val>
                                        </p:tav>
                                      </p:tavLst>
                                    </p:anim>
                                    <p:anim calcmode="lin" valueType="num">
                                      <p:cBhvr>
                                        <p:cTn id="83" dur="1000"/>
                                        <p:tgtEl>
                                          <p:spTgt spid="107572"/>
                                        </p:tgtEl>
                                        <p:attrNameLst>
                                          <p:attrName>ppt_h</p:attrName>
                                        </p:attrNameLst>
                                      </p:cBhvr>
                                      <p:tavLst>
                                        <p:tav tm="0">
                                          <p:val>
                                            <p:strVal val="ppt_h"/>
                                          </p:val>
                                        </p:tav>
                                        <p:tav tm="100000">
                                          <p:val>
                                            <p:fltVal val="0"/>
                                          </p:val>
                                        </p:tav>
                                      </p:tavLst>
                                    </p:anim>
                                    <p:animEffect transition="out" filter="fade">
                                      <p:cBhvr>
                                        <p:cTn id="84" dur="1000"/>
                                        <p:tgtEl>
                                          <p:spTgt spid="107572"/>
                                        </p:tgtEl>
                                      </p:cBhvr>
                                    </p:animEffect>
                                    <p:set>
                                      <p:cBhvr>
                                        <p:cTn id="85" dur="1" fill="hold">
                                          <p:stCondLst>
                                            <p:cond delay="999"/>
                                          </p:stCondLst>
                                        </p:cTn>
                                        <p:tgtEl>
                                          <p:spTgt spid="107572"/>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07583"/>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107582"/>
                                        </p:tgtEl>
                                        <p:attrNameLst>
                                          <p:attrName>style.visibility</p:attrName>
                                        </p:attrNameLst>
                                      </p:cBhvr>
                                      <p:to>
                                        <p:strVal val="hidden"/>
                                      </p:to>
                                    </p:set>
                                  </p:childTnLst>
                                </p:cTn>
                              </p:par>
                              <p:par>
                                <p:cTn id="90" presetID="1" presetClass="entr" presetSubtype="0" fill="hold" nodeType="withEffect">
                                  <p:stCondLst>
                                    <p:cond delay="0"/>
                                  </p:stCondLst>
                                  <p:childTnLst>
                                    <p:set>
                                      <p:cBhvr>
                                        <p:cTn id="91" dur="1" fill="hold">
                                          <p:stCondLst>
                                            <p:cond delay="0"/>
                                          </p:stCondLst>
                                        </p:cTn>
                                        <p:tgtEl>
                                          <p:spTgt spid="107569"/>
                                        </p:tgtEl>
                                        <p:attrNameLst>
                                          <p:attrName>style.visibility</p:attrName>
                                        </p:attrNameLst>
                                      </p:cBhvr>
                                      <p:to>
                                        <p:strVal val="visible"/>
                                      </p:to>
                                    </p:set>
                                  </p:childTnLst>
                                </p:cTn>
                              </p:par>
                            </p:childTnLst>
                          </p:cTn>
                        </p:par>
                        <p:par>
                          <p:cTn id="92" fill="hold">
                            <p:stCondLst>
                              <p:cond delay="1000"/>
                            </p:stCondLst>
                            <p:childTnLst>
                              <p:par>
                                <p:cTn id="93" presetID="1" presetClass="entr" presetSubtype="0" fill="hold" grpId="0" nodeType="afterEffect">
                                  <p:stCondLst>
                                    <p:cond delay="0"/>
                                  </p:stCondLst>
                                  <p:childTnLst>
                                    <p:set>
                                      <p:cBhvr>
                                        <p:cTn id="94" dur="1" fill="hold">
                                          <p:stCondLst>
                                            <p:cond delay="0"/>
                                          </p:stCondLst>
                                        </p:cTn>
                                        <p:tgtEl>
                                          <p:spTgt spid="107558"/>
                                        </p:tgtEl>
                                        <p:attrNameLst>
                                          <p:attrName>style.visibility</p:attrName>
                                        </p:attrNameLst>
                                      </p:cBhvr>
                                      <p:to>
                                        <p:strVal val="visible"/>
                                      </p:to>
                                    </p:set>
                                  </p:childTnLst>
                                  <p:subTnLst>
                                    <p:set>
                                      <p:cBhvr override="childStyle">
                                        <p:cTn dur="1" fill="hold" display="0" masterRel="nextClick" afterEffect="1"/>
                                        <p:tgtEl>
                                          <p:spTgt spid="107558"/>
                                        </p:tgtEl>
                                        <p:attrNameLst>
                                          <p:attrName>style.visibility</p:attrName>
                                        </p:attrNameLst>
                                      </p:cBhvr>
                                      <p:to>
                                        <p:strVal val="hidden"/>
                                      </p:to>
                                    </p:set>
                                  </p:subTnLst>
                                </p:cTn>
                              </p:par>
                            </p:childTnLst>
                          </p:cTn>
                        </p:par>
                      </p:childTnLst>
                    </p:cTn>
                  </p:par>
                  <p:par>
                    <p:cTn id="95" fill="hold">
                      <p:stCondLst>
                        <p:cond delay="indefinite"/>
                      </p:stCondLst>
                      <p:childTnLst>
                        <p:par>
                          <p:cTn id="96" fill="hold">
                            <p:stCondLst>
                              <p:cond delay="0"/>
                            </p:stCondLst>
                            <p:childTnLst>
                              <p:par>
                                <p:cTn id="97" presetID="53" presetClass="exit" presetSubtype="0" fill="hold" nodeType="clickEffect">
                                  <p:stCondLst>
                                    <p:cond delay="0"/>
                                  </p:stCondLst>
                                  <p:childTnLst>
                                    <p:anim calcmode="lin" valueType="num">
                                      <p:cBhvr>
                                        <p:cTn id="98" dur="1000"/>
                                        <p:tgtEl>
                                          <p:spTgt spid="107539"/>
                                        </p:tgtEl>
                                        <p:attrNameLst>
                                          <p:attrName>ppt_w</p:attrName>
                                        </p:attrNameLst>
                                      </p:cBhvr>
                                      <p:tavLst>
                                        <p:tav tm="0">
                                          <p:val>
                                            <p:strVal val="ppt_w"/>
                                          </p:val>
                                        </p:tav>
                                        <p:tav tm="100000">
                                          <p:val>
                                            <p:fltVal val="0"/>
                                          </p:val>
                                        </p:tav>
                                      </p:tavLst>
                                    </p:anim>
                                    <p:anim calcmode="lin" valueType="num">
                                      <p:cBhvr>
                                        <p:cTn id="99" dur="1000"/>
                                        <p:tgtEl>
                                          <p:spTgt spid="107539"/>
                                        </p:tgtEl>
                                        <p:attrNameLst>
                                          <p:attrName>ppt_h</p:attrName>
                                        </p:attrNameLst>
                                      </p:cBhvr>
                                      <p:tavLst>
                                        <p:tav tm="0">
                                          <p:val>
                                            <p:strVal val="ppt_h"/>
                                          </p:val>
                                        </p:tav>
                                        <p:tav tm="100000">
                                          <p:val>
                                            <p:fltVal val="0"/>
                                          </p:val>
                                        </p:tav>
                                      </p:tavLst>
                                    </p:anim>
                                    <p:animEffect transition="out" filter="fade">
                                      <p:cBhvr>
                                        <p:cTn id="100" dur="1000"/>
                                        <p:tgtEl>
                                          <p:spTgt spid="107539"/>
                                        </p:tgtEl>
                                      </p:cBhvr>
                                    </p:animEffect>
                                    <p:set>
                                      <p:cBhvr>
                                        <p:cTn id="101" dur="1" fill="hold">
                                          <p:stCondLst>
                                            <p:cond delay="999"/>
                                          </p:stCondLst>
                                        </p:cTn>
                                        <p:tgtEl>
                                          <p:spTgt spid="107539"/>
                                        </p:tgtEl>
                                        <p:attrNameLst>
                                          <p:attrName>style.visibility</p:attrName>
                                        </p:attrNameLst>
                                      </p:cBhvr>
                                      <p:to>
                                        <p:strVal val="hidden"/>
                                      </p:to>
                                    </p:set>
                                  </p:childTnLst>
                                </p:cTn>
                              </p:par>
                              <p:par>
                                <p:cTn id="102" presetID="1" presetClass="exit" presetSubtype="0" fill="hold" grpId="1" nodeType="withEffect">
                                  <p:stCondLst>
                                    <p:cond delay="0"/>
                                  </p:stCondLst>
                                  <p:childTnLst>
                                    <p:set>
                                      <p:cBhvr>
                                        <p:cTn id="103" dur="1" fill="hold">
                                          <p:stCondLst>
                                            <p:cond delay="0"/>
                                          </p:stCondLst>
                                        </p:cTn>
                                        <p:tgtEl>
                                          <p:spTgt spid="107559"/>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107569"/>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107566"/>
                                        </p:tgtEl>
                                        <p:attrNameLst>
                                          <p:attrName>style.visibility</p:attrName>
                                        </p:attrNameLst>
                                      </p:cBhvr>
                                      <p:to>
                                        <p:strVal val="hidden"/>
                                      </p:to>
                                    </p:set>
                                  </p:childTnLst>
                                </p:cTn>
                              </p:par>
                              <p:par>
                                <p:cTn id="108" presetID="1" presetClass="exit" presetSubtype="0" fill="hold" nodeType="withEffect">
                                  <p:stCondLst>
                                    <p:cond delay="0"/>
                                  </p:stCondLst>
                                  <p:childTnLst>
                                    <p:set>
                                      <p:cBhvr>
                                        <p:cTn id="109" dur="1" fill="hold">
                                          <p:stCondLst>
                                            <p:cond delay="0"/>
                                          </p:stCondLst>
                                        </p:cTn>
                                        <p:tgtEl>
                                          <p:spTgt spid="107563"/>
                                        </p:tgtEl>
                                        <p:attrNameLst>
                                          <p:attrName>style.visibility</p:attrName>
                                        </p:attrNameLst>
                                      </p:cBhvr>
                                      <p:to>
                                        <p:strVal val="hidden"/>
                                      </p:to>
                                    </p:set>
                                  </p:childTnLst>
                                </p:cTn>
                              </p:par>
                              <p:par>
                                <p:cTn id="110" presetID="1" presetClass="exit" presetSubtype="0" fill="hold" nodeType="withEffect">
                                  <p:stCondLst>
                                    <p:cond delay="0"/>
                                  </p:stCondLst>
                                  <p:childTnLst>
                                    <p:set>
                                      <p:cBhvr>
                                        <p:cTn id="111" dur="1" fill="hold">
                                          <p:stCondLst>
                                            <p:cond delay="0"/>
                                          </p:stCondLst>
                                        </p:cTn>
                                        <p:tgtEl>
                                          <p:spTgt spid="107560"/>
                                        </p:tgtEl>
                                        <p:attrNameLst>
                                          <p:attrName>style.visibility</p:attrName>
                                        </p:attrNameLst>
                                      </p:cBhvr>
                                      <p:to>
                                        <p:strVal val="hidden"/>
                                      </p:to>
                                    </p:set>
                                  </p:childTnLst>
                                </p:cTn>
                              </p:par>
                              <p:par>
                                <p:cTn id="112" presetID="1" presetClass="entr" presetSubtype="0" fill="hold" nodeType="withEffect">
                                  <p:stCondLst>
                                    <p:cond delay="0"/>
                                  </p:stCondLst>
                                  <p:childTnLst>
                                    <p:set>
                                      <p:cBhvr>
                                        <p:cTn id="113" dur="1" fill="hold">
                                          <p:stCondLst>
                                            <p:cond delay="0"/>
                                          </p:stCondLst>
                                        </p:cTn>
                                        <p:tgtEl>
                                          <p:spTgt spid="107587"/>
                                        </p:tgtEl>
                                        <p:attrNameLst>
                                          <p:attrName>style.visibility</p:attrName>
                                        </p:attrNameLst>
                                      </p:cBhvr>
                                      <p:to>
                                        <p:strVal val="visible"/>
                                      </p:to>
                                    </p:set>
                                  </p:childTnLst>
                                </p:cTn>
                              </p:par>
                            </p:childTnLst>
                          </p:cTn>
                        </p:par>
                        <p:par>
                          <p:cTn id="114" fill="hold">
                            <p:stCondLst>
                              <p:cond delay="1000"/>
                            </p:stCondLst>
                            <p:childTnLst>
                              <p:par>
                                <p:cTn id="115" presetID="1" presetClass="entr" presetSubtype="0" fill="hold" grpId="0" nodeType="afterEffect">
                                  <p:stCondLst>
                                    <p:cond delay="0"/>
                                  </p:stCondLst>
                                  <p:childTnLst>
                                    <p:set>
                                      <p:cBhvr>
                                        <p:cTn id="116" dur="1" fill="hold">
                                          <p:stCondLst>
                                            <p:cond delay="0"/>
                                          </p:stCondLst>
                                        </p:cTn>
                                        <p:tgtEl>
                                          <p:spTgt spid="107532"/>
                                        </p:tgtEl>
                                        <p:attrNameLst>
                                          <p:attrName>style.visibility</p:attrName>
                                        </p:attrNameLst>
                                      </p:cBhvr>
                                      <p:to>
                                        <p:strVal val="visible"/>
                                      </p:to>
                                    </p:set>
                                  </p:childTnLst>
                                  <p:subTnLst>
                                    <p:set>
                                      <p:cBhvr override="childStyle">
                                        <p:cTn dur="1" fill="hold" display="0" masterRel="nextClick" afterEffect="1"/>
                                        <p:tgtEl>
                                          <p:spTgt spid="107532"/>
                                        </p:tgtEl>
                                        <p:attrNameLst>
                                          <p:attrName>style.visibility</p:attrName>
                                        </p:attrNameLst>
                                      </p:cBhvr>
                                      <p:to>
                                        <p:strVal val="hidden"/>
                                      </p:to>
                                    </p:set>
                                  </p:sub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499"/>
                                          </p:stCondLst>
                                        </p:cTn>
                                        <p:tgtEl>
                                          <p:spTgt spid="1075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build="p" autoUpdateAnimBg="0"/>
      <p:bldP spid="107528" grpId="0" animBg="1"/>
      <p:bldP spid="107529" grpId="0" animBg="1"/>
      <p:bldP spid="107530" grpId="0" animBg="1"/>
      <p:bldP spid="107531" grpId="0" animBg="1"/>
      <p:bldP spid="107532" grpId="0" animBg="1"/>
      <p:bldP spid="107535" grpId="0"/>
      <p:bldP spid="107538" grpId="0"/>
      <p:bldP spid="107553" grpId="0" animBg="1"/>
      <p:bldP spid="107554" grpId="0" animBg="1"/>
      <p:bldP spid="107555" grpId="0" animBg="1"/>
      <p:bldP spid="107556" grpId="0" animBg="1"/>
      <p:bldP spid="107557" grpId="0" animBg="1"/>
      <p:bldP spid="107584" grpId="0" animBg="1"/>
      <p:bldP spid="107558" grpId="0" animBg="1"/>
      <p:bldP spid="107559" grpId="0"/>
      <p:bldP spid="107559" grpId="1"/>
      <p:bldP spid="107582" grpId="0" animBg="1"/>
      <p:bldP spid="107582" grpId="1" animBg="1"/>
      <p:bldP spid="107583" grpId="0" animBg="1"/>
      <p:bldP spid="107583" grpId="1"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533400" y="1155700"/>
            <a:ext cx="7883525" cy="2119313"/>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136195"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Method Tracing—Practice #2</a:t>
            </a:r>
            <a:endParaRPr lang="en-US" i="1">
              <a:solidFill>
                <a:srgbClr val="FF0000"/>
              </a:solidFill>
            </a:endParaRPr>
          </a:p>
        </p:txBody>
      </p:sp>
      <p:sp>
        <p:nvSpPr>
          <p:cNvPr id="136196" name="Text Box 4"/>
          <p:cNvSpPr txBox="1">
            <a:spLocks noChangeArrowheads="1"/>
          </p:cNvSpPr>
          <p:nvPr/>
        </p:nvSpPr>
        <p:spPr bwMode="auto">
          <a:xfrm>
            <a:off x="647700" y="1168400"/>
            <a:ext cx="7048500" cy="1558925"/>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public void run() {</a:t>
            </a:r>
          </a:p>
          <a:p>
            <a:r>
              <a:rPr lang="en-US" sz="1600" b="1">
                <a:latin typeface="Courier New" pitchFamily="1" charset="0"/>
              </a:rPr>
              <a:t>   String s1 = "Heart";</a:t>
            </a:r>
          </a:p>
          <a:p>
            <a:r>
              <a:rPr lang="en-US" sz="1600" b="1">
                <a:latin typeface="Courier New" pitchFamily="1" charset="0"/>
              </a:rPr>
              <a:t>   String s2 = valentine("candy", s1);</a:t>
            </a:r>
          </a:p>
          <a:p>
            <a:r>
              <a:rPr lang="en-US" sz="1600" b="1">
                <a:latin typeface="Courier New" pitchFamily="1" charset="0"/>
              </a:rPr>
              <a:t>   println("s1 = " + s1);</a:t>
            </a:r>
          </a:p>
          <a:p>
            <a:r>
              <a:rPr lang="en-US" sz="1600" b="1">
                <a:latin typeface="Courier New" pitchFamily="1" charset="0"/>
              </a:rPr>
              <a:t>   println("s2 = " + s2);</a:t>
            </a:r>
          </a:p>
          <a:p>
            <a:r>
              <a:rPr lang="en-US" sz="1600" b="1">
                <a:latin typeface="Courier New" pitchFamily="1" charset="0"/>
              </a:rPr>
              <a:t>}</a:t>
            </a:r>
          </a:p>
        </p:txBody>
      </p:sp>
      <p:pic>
        <p:nvPicPr>
          <p:cNvPr id="136197" name="Picture 5" descr="Console"/>
          <p:cNvPicPr>
            <a:picLocks noChangeAspect="1" noChangeArrowheads="1"/>
          </p:cNvPicPr>
          <p:nvPr/>
        </p:nvPicPr>
        <p:blipFill>
          <a:blip r:embed="rId3"/>
          <a:srcRect/>
          <a:stretch>
            <a:fillRect/>
          </a:stretch>
        </p:blipFill>
        <p:spPr bwMode="auto">
          <a:xfrm>
            <a:off x="1870075" y="4940300"/>
            <a:ext cx="5402263" cy="1617663"/>
          </a:xfrm>
          <a:prstGeom prst="rect">
            <a:avLst/>
          </a:prstGeom>
          <a:noFill/>
        </p:spPr>
      </p:pic>
      <p:sp>
        <p:nvSpPr>
          <p:cNvPr id="136198" name="Text Box 6"/>
          <p:cNvSpPr txBox="1">
            <a:spLocks noChangeArrowheads="1"/>
          </p:cNvSpPr>
          <p:nvPr/>
        </p:nvSpPr>
        <p:spPr bwMode="auto">
          <a:xfrm>
            <a:off x="1905000" y="4927600"/>
            <a:ext cx="5334000" cy="244475"/>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rPr>
              <a:t>Problem2c</a:t>
            </a:r>
            <a:endParaRPr lang="en-US" sz="1000">
              <a:solidFill>
                <a:srgbClr val="333333"/>
              </a:solidFill>
              <a:latin typeface="Charcoal CY" pitchFamily="1" charset="-52"/>
            </a:endParaRPr>
          </a:p>
        </p:txBody>
      </p:sp>
      <p:sp>
        <p:nvSpPr>
          <p:cNvPr id="136199" name="Text Box 7"/>
          <p:cNvSpPr txBox="1">
            <a:spLocks noChangeArrowheads="1"/>
          </p:cNvSpPr>
          <p:nvPr/>
        </p:nvSpPr>
        <p:spPr bwMode="auto">
          <a:xfrm>
            <a:off x="1885950" y="513080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s1 = Heart</a:t>
            </a:r>
          </a:p>
        </p:txBody>
      </p:sp>
      <p:sp>
        <p:nvSpPr>
          <p:cNvPr id="136200" name="Rectangle 8"/>
          <p:cNvSpPr>
            <a:spLocks noChangeArrowheads="1"/>
          </p:cNvSpPr>
          <p:nvPr/>
        </p:nvSpPr>
        <p:spPr bwMode="auto">
          <a:xfrm>
            <a:off x="1039813" y="1471990"/>
            <a:ext cx="25828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01" name="Rectangle 9"/>
          <p:cNvSpPr>
            <a:spLocks noChangeArrowheads="1"/>
          </p:cNvSpPr>
          <p:nvPr/>
        </p:nvSpPr>
        <p:spPr bwMode="auto">
          <a:xfrm>
            <a:off x="1039813" y="1718053"/>
            <a:ext cx="43735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02" name="Rectangle 10"/>
          <p:cNvSpPr>
            <a:spLocks noChangeArrowheads="1"/>
          </p:cNvSpPr>
          <p:nvPr/>
        </p:nvSpPr>
        <p:spPr bwMode="auto">
          <a:xfrm>
            <a:off x="2505075" y="1718053"/>
            <a:ext cx="274161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03" name="Rectangle 11"/>
          <p:cNvSpPr>
            <a:spLocks noChangeArrowheads="1"/>
          </p:cNvSpPr>
          <p:nvPr/>
        </p:nvSpPr>
        <p:spPr bwMode="auto">
          <a:xfrm>
            <a:off x="1039813" y="1964115"/>
            <a:ext cx="286067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04" name="Rectangle 12"/>
          <p:cNvSpPr>
            <a:spLocks noChangeArrowheads="1"/>
          </p:cNvSpPr>
          <p:nvPr/>
        </p:nvSpPr>
        <p:spPr bwMode="auto">
          <a:xfrm>
            <a:off x="1039813" y="2211765"/>
            <a:ext cx="286067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05" name="Text Box 13"/>
          <p:cNvSpPr txBox="1">
            <a:spLocks noChangeArrowheads="1"/>
          </p:cNvSpPr>
          <p:nvPr/>
        </p:nvSpPr>
        <p:spPr bwMode="auto">
          <a:xfrm>
            <a:off x="6400800" y="2489200"/>
            <a:ext cx="1141413"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s2</a:t>
            </a:r>
          </a:p>
        </p:txBody>
      </p:sp>
      <p:sp>
        <p:nvSpPr>
          <p:cNvPr id="136206" name="Rectangle 14"/>
          <p:cNvSpPr>
            <a:spLocks noChangeArrowheads="1"/>
          </p:cNvSpPr>
          <p:nvPr/>
        </p:nvSpPr>
        <p:spPr bwMode="auto">
          <a:xfrm>
            <a:off x="6469063" y="2781300"/>
            <a:ext cx="1706562" cy="3810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07" name="Text Box 15"/>
          <p:cNvSpPr txBox="1">
            <a:spLocks noChangeArrowheads="1"/>
          </p:cNvSpPr>
          <p:nvPr/>
        </p:nvSpPr>
        <p:spPr bwMode="auto">
          <a:xfrm>
            <a:off x="6407150" y="2806700"/>
            <a:ext cx="1838325"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"earth"</a:t>
            </a:r>
            <a:endParaRPr lang="en-US" sz="1600">
              <a:latin typeface="Times New Roman" pitchFamily="1" charset="0"/>
            </a:endParaRPr>
          </a:p>
        </p:txBody>
      </p:sp>
      <p:sp>
        <p:nvSpPr>
          <p:cNvPr id="136208" name="Text Box 16"/>
          <p:cNvSpPr txBox="1">
            <a:spLocks noChangeArrowheads="1"/>
          </p:cNvSpPr>
          <p:nvPr/>
        </p:nvSpPr>
        <p:spPr bwMode="auto">
          <a:xfrm>
            <a:off x="4540250" y="2501900"/>
            <a:ext cx="1141413" cy="33655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s1</a:t>
            </a:r>
          </a:p>
        </p:txBody>
      </p:sp>
      <p:sp>
        <p:nvSpPr>
          <p:cNvPr id="136209" name="Rectangle 17"/>
          <p:cNvSpPr>
            <a:spLocks noChangeArrowheads="1"/>
          </p:cNvSpPr>
          <p:nvPr/>
        </p:nvSpPr>
        <p:spPr bwMode="auto">
          <a:xfrm>
            <a:off x="4608513" y="2794000"/>
            <a:ext cx="1706562" cy="38100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10" name="Text Box 18"/>
          <p:cNvSpPr txBox="1">
            <a:spLocks noChangeArrowheads="1"/>
          </p:cNvSpPr>
          <p:nvPr/>
        </p:nvSpPr>
        <p:spPr bwMode="auto">
          <a:xfrm>
            <a:off x="4546600" y="2819400"/>
            <a:ext cx="1838325"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"Heart"</a:t>
            </a:r>
            <a:endParaRPr lang="en-US" sz="1600">
              <a:latin typeface="Times New Roman" pitchFamily="1" charset="0"/>
            </a:endParaRPr>
          </a:p>
        </p:txBody>
      </p:sp>
      <p:sp>
        <p:nvSpPr>
          <p:cNvPr id="136264" name="Text Box 72"/>
          <p:cNvSpPr txBox="1">
            <a:spLocks noChangeArrowheads="1"/>
          </p:cNvSpPr>
          <p:nvPr/>
        </p:nvSpPr>
        <p:spPr bwMode="auto">
          <a:xfrm>
            <a:off x="1885950" y="532765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s2 = earth</a:t>
            </a:r>
          </a:p>
        </p:txBody>
      </p:sp>
      <p:grpSp>
        <p:nvGrpSpPr>
          <p:cNvPr id="136265" name="Group 73"/>
          <p:cNvGrpSpPr>
            <a:grpSpLocks/>
          </p:cNvGrpSpPr>
          <p:nvPr/>
        </p:nvGrpSpPr>
        <p:grpSpPr bwMode="auto">
          <a:xfrm>
            <a:off x="663575" y="1452563"/>
            <a:ext cx="7883525" cy="2428875"/>
            <a:chOff x="418" y="915"/>
            <a:chExt cx="4966" cy="1530"/>
          </a:xfrm>
        </p:grpSpPr>
        <p:sp>
          <p:nvSpPr>
            <p:cNvPr id="136266" name="Rectangle 74"/>
            <p:cNvSpPr>
              <a:spLocks noChangeArrowheads="1"/>
            </p:cNvSpPr>
            <p:nvPr/>
          </p:nvSpPr>
          <p:spPr bwMode="auto">
            <a:xfrm>
              <a:off x="418" y="915"/>
              <a:ext cx="4966" cy="1530"/>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136267" name="Text Box 75"/>
            <p:cNvSpPr txBox="1">
              <a:spLocks noChangeArrowheads="1"/>
            </p:cNvSpPr>
            <p:nvPr/>
          </p:nvSpPr>
          <p:spPr bwMode="auto">
            <a:xfrm>
              <a:off x="490" y="923"/>
              <a:ext cx="4838" cy="98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private String valentine(String s1, String s2) {</a:t>
              </a:r>
            </a:p>
            <a:p>
              <a:r>
                <a:rPr lang="en-US" sz="1600" b="1">
                  <a:latin typeface="Courier New" pitchFamily="1" charset="0"/>
                </a:rPr>
                <a:t>   int num = (s1.substring(1, 2)).length();</a:t>
              </a:r>
            </a:p>
            <a:p>
              <a:r>
                <a:rPr lang="en-US" sz="1600" b="1">
                  <a:latin typeface="Courier New" pitchFamily="1" charset="0"/>
                </a:rPr>
                <a:t>   s1 = s2.substring(num);</a:t>
              </a:r>
            </a:p>
            <a:p>
              <a:r>
                <a:rPr lang="en-US" sz="1600" b="1">
                  <a:latin typeface="Courier New" pitchFamily="1" charset="0"/>
                </a:rPr>
                <a:t>   s2 = cupid(s1, s2.charAt(0));</a:t>
              </a:r>
            </a:p>
            <a:p>
              <a:r>
                <a:rPr lang="en-US" sz="1600" b="1">
                  <a:latin typeface="Courier New" pitchFamily="1" charset="0"/>
                </a:rPr>
                <a:t>   return (s2);</a:t>
              </a:r>
            </a:p>
            <a:p>
              <a:r>
                <a:rPr lang="en-US" sz="1600" b="1">
                  <a:latin typeface="Courier New" pitchFamily="1" charset="0"/>
                </a:rPr>
                <a:t>}</a:t>
              </a:r>
            </a:p>
          </p:txBody>
        </p:sp>
        <p:sp>
          <p:nvSpPr>
            <p:cNvPr id="136268" name="Text Box 76"/>
            <p:cNvSpPr txBox="1">
              <a:spLocks noChangeArrowheads="1"/>
            </p:cNvSpPr>
            <p:nvPr/>
          </p:nvSpPr>
          <p:spPr bwMode="auto">
            <a:xfrm>
              <a:off x="2305" y="1928"/>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num</a:t>
              </a:r>
            </a:p>
          </p:txBody>
        </p:sp>
        <p:sp>
          <p:nvSpPr>
            <p:cNvPr id="136269" name="Rectangle 77"/>
            <p:cNvSpPr>
              <a:spLocks noChangeArrowheads="1"/>
            </p:cNvSpPr>
            <p:nvPr/>
          </p:nvSpPr>
          <p:spPr bwMode="auto">
            <a:xfrm>
              <a:off x="2350" y="2112"/>
              <a:ext cx="53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70" name="Text Box 78"/>
            <p:cNvSpPr txBox="1">
              <a:spLocks noChangeArrowheads="1"/>
            </p:cNvSpPr>
            <p:nvPr/>
          </p:nvSpPr>
          <p:spPr bwMode="auto">
            <a:xfrm>
              <a:off x="4128" y="1920"/>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s2</a:t>
              </a:r>
            </a:p>
          </p:txBody>
        </p:sp>
        <p:grpSp>
          <p:nvGrpSpPr>
            <p:cNvPr id="136271" name="Group 79"/>
            <p:cNvGrpSpPr>
              <a:grpSpLocks/>
            </p:cNvGrpSpPr>
            <p:nvPr/>
          </p:nvGrpSpPr>
          <p:grpSpPr bwMode="auto">
            <a:xfrm>
              <a:off x="4171" y="2104"/>
              <a:ext cx="1075" cy="240"/>
              <a:chOff x="4171" y="2104"/>
              <a:chExt cx="1075" cy="240"/>
            </a:xfrm>
          </p:grpSpPr>
          <p:sp>
            <p:nvSpPr>
              <p:cNvPr id="136272" name="Rectangle 80"/>
              <p:cNvSpPr>
                <a:spLocks noChangeArrowheads="1"/>
              </p:cNvSpPr>
              <p:nvPr/>
            </p:nvSpPr>
            <p:spPr bwMode="auto">
              <a:xfrm>
                <a:off x="4171" y="2104"/>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73" name="Text Box 81"/>
              <p:cNvSpPr txBox="1">
                <a:spLocks noChangeArrowheads="1"/>
              </p:cNvSpPr>
              <p:nvPr/>
            </p:nvSpPr>
            <p:spPr bwMode="auto">
              <a:xfrm>
                <a:off x="4182" y="2120"/>
                <a:ext cx="105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"Heart"</a:t>
                </a:r>
                <a:endParaRPr lang="en-US" sz="1600">
                  <a:latin typeface="Times New Roman" pitchFamily="1" charset="0"/>
                </a:endParaRPr>
              </a:p>
            </p:txBody>
          </p:sp>
        </p:grpSp>
        <p:sp>
          <p:nvSpPr>
            <p:cNvPr id="136274" name="Text Box 82"/>
            <p:cNvSpPr txBox="1">
              <a:spLocks noChangeArrowheads="1"/>
            </p:cNvSpPr>
            <p:nvPr/>
          </p:nvSpPr>
          <p:spPr bwMode="auto">
            <a:xfrm>
              <a:off x="2956" y="1928"/>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s1</a:t>
              </a:r>
            </a:p>
          </p:txBody>
        </p:sp>
        <p:grpSp>
          <p:nvGrpSpPr>
            <p:cNvPr id="136275" name="Group 83"/>
            <p:cNvGrpSpPr>
              <a:grpSpLocks/>
            </p:cNvGrpSpPr>
            <p:nvPr/>
          </p:nvGrpSpPr>
          <p:grpSpPr bwMode="auto">
            <a:xfrm>
              <a:off x="2999" y="2112"/>
              <a:ext cx="1075" cy="240"/>
              <a:chOff x="2999" y="2112"/>
              <a:chExt cx="1075" cy="240"/>
            </a:xfrm>
          </p:grpSpPr>
          <p:sp>
            <p:nvSpPr>
              <p:cNvPr id="136276" name="Rectangle 84"/>
              <p:cNvSpPr>
                <a:spLocks noChangeArrowheads="1"/>
              </p:cNvSpPr>
              <p:nvPr/>
            </p:nvSpPr>
            <p:spPr bwMode="auto">
              <a:xfrm>
                <a:off x="2999" y="2112"/>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77" name="Text Box 85"/>
              <p:cNvSpPr txBox="1">
                <a:spLocks noChangeArrowheads="1"/>
              </p:cNvSpPr>
              <p:nvPr/>
            </p:nvSpPr>
            <p:spPr bwMode="auto">
              <a:xfrm>
                <a:off x="3006" y="2128"/>
                <a:ext cx="1059"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"candy"</a:t>
                </a:r>
                <a:endParaRPr lang="en-US" sz="1600">
                  <a:latin typeface="Times New Roman" pitchFamily="1" charset="0"/>
                </a:endParaRPr>
              </a:p>
            </p:txBody>
          </p:sp>
        </p:grpSp>
      </p:grpSp>
      <p:sp>
        <p:nvSpPr>
          <p:cNvPr id="136278" name="Rectangle 86"/>
          <p:cNvSpPr>
            <a:spLocks noChangeArrowheads="1"/>
          </p:cNvSpPr>
          <p:nvPr/>
        </p:nvSpPr>
        <p:spPr bwMode="auto">
          <a:xfrm>
            <a:off x="1192213" y="1773615"/>
            <a:ext cx="501650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79" name="Rectangle 87"/>
          <p:cNvSpPr>
            <a:spLocks noChangeArrowheads="1"/>
          </p:cNvSpPr>
          <p:nvPr/>
        </p:nvSpPr>
        <p:spPr bwMode="auto">
          <a:xfrm>
            <a:off x="1192213" y="2026028"/>
            <a:ext cx="2914650"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80" name="Rectangle 88"/>
          <p:cNvSpPr>
            <a:spLocks noChangeArrowheads="1"/>
          </p:cNvSpPr>
          <p:nvPr/>
        </p:nvSpPr>
        <p:spPr bwMode="auto">
          <a:xfrm>
            <a:off x="1192213" y="2267328"/>
            <a:ext cx="3662362"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81" name="Rectangle 89"/>
          <p:cNvSpPr>
            <a:spLocks noChangeArrowheads="1"/>
          </p:cNvSpPr>
          <p:nvPr/>
        </p:nvSpPr>
        <p:spPr bwMode="auto">
          <a:xfrm>
            <a:off x="1773238" y="2267328"/>
            <a:ext cx="2890837"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36282" name="Text Box 90"/>
          <p:cNvSpPr txBox="1">
            <a:spLocks noChangeArrowheads="1"/>
          </p:cNvSpPr>
          <p:nvPr/>
        </p:nvSpPr>
        <p:spPr bwMode="auto">
          <a:xfrm>
            <a:off x="3743325" y="3378200"/>
            <a:ext cx="8255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1</a:t>
            </a:r>
            <a:endParaRPr lang="en-US" sz="1600">
              <a:latin typeface="Times New Roman" pitchFamily="1" charset="0"/>
            </a:endParaRPr>
          </a:p>
        </p:txBody>
      </p:sp>
      <p:grpSp>
        <p:nvGrpSpPr>
          <p:cNvPr id="136283" name="Group 91"/>
          <p:cNvGrpSpPr>
            <a:grpSpLocks/>
          </p:cNvGrpSpPr>
          <p:nvPr/>
        </p:nvGrpSpPr>
        <p:grpSpPr bwMode="auto">
          <a:xfrm>
            <a:off x="4760913" y="3352800"/>
            <a:ext cx="1706562" cy="381000"/>
            <a:chOff x="4171" y="2104"/>
            <a:chExt cx="1075" cy="240"/>
          </a:xfrm>
        </p:grpSpPr>
        <p:sp>
          <p:nvSpPr>
            <p:cNvPr id="136284" name="Rectangle 92"/>
            <p:cNvSpPr>
              <a:spLocks noChangeArrowheads="1"/>
            </p:cNvSpPr>
            <p:nvPr/>
          </p:nvSpPr>
          <p:spPr bwMode="auto">
            <a:xfrm>
              <a:off x="4171" y="2104"/>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85" name="Text Box 93"/>
            <p:cNvSpPr txBox="1">
              <a:spLocks noChangeArrowheads="1"/>
            </p:cNvSpPr>
            <p:nvPr/>
          </p:nvSpPr>
          <p:spPr bwMode="auto">
            <a:xfrm>
              <a:off x="4182" y="2120"/>
              <a:ext cx="105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"eart"</a:t>
              </a:r>
              <a:endParaRPr lang="en-US" sz="1600">
                <a:latin typeface="Times New Roman" pitchFamily="1" charset="0"/>
              </a:endParaRPr>
            </a:p>
          </p:txBody>
        </p:sp>
      </p:grpSp>
      <p:sp>
        <p:nvSpPr>
          <p:cNvPr id="136286" name="Rectangle 94"/>
          <p:cNvSpPr>
            <a:spLocks noChangeArrowheads="1"/>
          </p:cNvSpPr>
          <p:nvPr/>
        </p:nvSpPr>
        <p:spPr bwMode="auto">
          <a:xfrm>
            <a:off x="1192213" y="2486025"/>
            <a:ext cx="1546225"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grpSp>
        <p:nvGrpSpPr>
          <p:cNvPr id="136287" name="Group 95"/>
          <p:cNvGrpSpPr>
            <a:grpSpLocks/>
          </p:cNvGrpSpPr>
          <p:nvPr/>
        </p:nvGrpSpPr>
        <p:grpSpPr bwMode="auto">
          <a:xfrm>
            <a:off x="6621463" y="3340100"/>
            <a:ext cx="1706562" cy="381000"/>
            <a:chOff x="4171" y="2104"/>
            <a:chExt cx="1075" cy="240"/>
          </a:xfrm>
        </p:grpSpPr>
        <p:sp>
          <p:nvSpPr>
            <p:cNvPr id="136288" name="Rectangle 96"/>
            <p:cNvSpPr>
              <a:spLocks noChangeArrowheads="1"/>
            </p:cNvSpPr>
            <p:nvPr/>
          </p:nvSpPr>
          <p:spPr bwMode="auto">
            <a:xfrm>
              <a:off x="4171" y="2104"/>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89" name="Text Box 97"/>
            <p:cNvSpPr txBox="1">
              <a:spLocks noChangeArrowheads="1"/>
            </p:cNvSpPr>
            <p:nvPr/>
          </p:nvSpPr>
          <p:spPr bwMode="auto">
            <a:xfrm>
              <a:off x="4182" y="2120"/>
              <a:ext cx="1057"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"earth"</a:t>
              </a:r>
              <a:endParaRPr lang="en-US" sz="1600">
                <a:latin typeface="Times New Roman" pitchFamily="1" charset="0"/>
              </a:endParaRPr>
            </a:p>
          </p:txBody>
        </p:sp>
      </p:grpSp>
      <p:grpSp>
        <p:nvGrpSpPr>
          <p:cNvPr id="136290" name="Group 98"/>
          <p:cNvGrpSpPr>
            <a:grpSpLocks/>
          </p:cNvGrpSpPr>
          <p:nvPr/>
        </p:nvGrpSpPr>
        <p:grpSpPr bwMode="auto">
          <a:xfrm>
            <a:off x="815975" y="1747838"/>
            <a:ext cx="7883525" cy="2184400"/>
            <a:chOff x="514" y="1101"/>
            <a:chExt cx="4966" cy="1376"/>
          </a:xfrm>
        </p:grpSpPr>
        <p:sp>
          <p:nvSpPr>
            <p:cNvPr id="136291" name="Rectangle 99"/>
            <p:cNvSpPr>
              <a:spLocks noChangeArrowheads="1"/>
            </p:cNvSpPr>
            <p:nvPr/>
          </p:nvSpPr>
          <p:spPr bwMode="auto">
            <a:xfrm>
              <a:off x="514" y="1101"/>
              <a:ext cx="4966" cy="1376"/>
            </a:xfrm>
            <a:prstGeom prst="rect">
              <a:avLst/>
            </a:prstGeom>
            <a:solidFill>
              <a:schemeClr val="bg1"/>
            </a:solidFill>
            <a:ln w="19050">
              <a:solidFill>
                <a:schemeClr val="tx1"/>
              </a:solidFill>
              <a:miter lim="800000"/>
              <a:headEnd/>
              <a:tailEnd/>
            </a:ln>
            <a:effectLst/>
          </p:spPr>
          <p:txBody>
            <a:bodyPr wrap="none" anchor="ctr">
              <a:prstTxWarp prst="textNoShape">
                <a:avLst/>
              </a:prstTxWarp>
            </a:bodyPr>
            <a:lstStyle/>
            <a:p>
              <a:pPr algn="ctr"/>
              <a:endParaRPr lang="en-US" sz="1600">
                <a:latin typeface="Times New Roman" pitchFamily="1" charset="0"/>
              </a:endParaRPr>
            </a:p>
          </p:txBody>
        </p:sp>
        <p:sp>
          <p:nvSpPr>
            <p:cNvPr id="136292" name="Text Box 100"/>
            <p:cNvSpPr txBox="1">
              <a:spLocks noChangeArrowheads="1"/>
            </p:cNvSpPr>
            <p:nvPr/>
          </p:nvSpPr>
          <p:spPr bwMode="auto">
            <a:xfrm>
              <a:off x="586" y="1102"/>
              <a:ext cx="4550" cy="520"/>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private String cupid(String s1, char ch) {</a:t>
              </a:r>
            </a:p>
            <a:p>
              <a:r>
                <a:rPr lang="en-US" sz="1600" b="1">
                  <a:latin typeface="Courier New" pitchFamily="1" charset="0"/>
                </a:rPr>
                <a:t>   return (s1 + Character.toLowerCase(ch));</a:t>
              </a:r>
            </a:p>
            <a:p>
              <a:r>
                <a:rPr lang="en-US" sz="1600" b="1">
                  <a:latin typeface="Courier New" pitchFamily="1" charset="0"/>
                </a:rPr>
                <a:t>}</a:t>
              </a:r>
            </a:p>
          </p:txBody>
        </p:sp>
        <p:sp>
          <p:nvSpPr>
            <p:cNvPr id="136293" name="Text Box 101"/>
            <p:cNvSpPr txBox="1">
              <a:spLocks noChangeArrowheads="1"/>
            </p:cNvSpPr>
            <p:nvPr/>
          </p:nvSpPr>
          <p:spPr bwMode="auto">
            <a:xfrm>
              <a:off x="3591" y="1976"/>
              <a:ext cx="719"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s1</a:t>
              </a:r>
            </a:p>
          </p:txBody>
        </p:sp>
        <p:sp>
          <p:nvSpPr>
            <p:cNvPr id="136294" name="Text Box 102"/>
            <p:cNvSpPr txBox="1">
              <a:spLocks noChangeArrowheads="1"/>
            </p:cNvSpPr>
            <p:nvPr/>
          </p:nvSpPr>
          <p:spPr bwMode="auto">
            <a:xfrm>
              <a:off x="4748" y="1976"/>
              <a:ext cx="437" cy="212"/>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ch</a:t>
              </a:r>
            </a:p>
          </p:txBody>
        </p:sp>
        <p:sp>
          <p:nvSpPr>
            <p:cNvPr id="136295" name="Rectangle 103"/>
            <p:cNvSpPr>
              <a:spLocks noChangeArrowheads="1"/>
            </p:cNvSpPr>
            <p:nvPr/>
          </p:nvSpPr>
          <p:spPr bwMode="auto">
            <a:xfrm>
              <a:off x="4793" y="2160"/>
              <a:ext cx="53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96" name="Text Box 104"/>
            <p:cNvSpPr txBox="1">
              <a:spLocks noChangeArrowheads="1"/>
            </p:cNvSpPr>
            <p:nvPr/>
          </p:nvSpPr>
          <p:spPr bwMode="auto">
            <a:xfrm>
              <a:off x="4801" y="2176"/>
              <a:ext cx="520"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'H'</a:t>
              </a:r>
              <a:endParaRPr lang="en-US" sz="1600">
                <a:latin typeface="Times New Roman" pitchFamily="1" charset="0"/>
              </a:endParaRPr>
            </a:p>
          </p:txBody>
        </p:sp>
        <p:grpSp>
          <p:nvGrpSpPr>
            <p:cNvPr id="136297" name="Group 105"/>
            <p:cNvGrpSpPr>
              <a:grpSpLocks/>
            </p:cNvGrpSpPr>
            <p:nvPr/>
          </p:nvGrpSpPr>
          <p:grpSpPr bwMode="auto">
            <a:xfrm>
              <a:off x="3633" y="2160"/>
              <a:ext cx="1076" cy="240"/>
              <a:chOff x="1833" y="2288"/>
              <a:chExt cx="1076" cy="240"/>
            </a:xfrm>
          </p:grpSpPr>
          <p:sp>
            <p:nvSpPr>
              <p:cNvPr id="136298" name="Rectangle 106"/>
              <p:cNvSpPr>
                <a:spLocks noChangeArrowheads="1"/>
              </p:cNvSpPr>
              <p:nvPr/>
            </p:nvSpPr>
            <p:spPr bwMode="auto">
              <a:xfrm>
                <a:off x="1834" y="2288"/>
                <a:ext cx="1075" cy="24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136299" name="Text Box 107"/>
              <p:cNvSpPr txBox="1">
                <a:spLocks noChangeArrowheads="1"/>
              </p:cNvSpPr>
              <p:nvPr/>
            </p:nvSpPr>
            <p:spPr bwMode="auto">
              <a:xfrm>
                <a:off x="1833" y="2304"/>
                <a:ext cx="1075" cy="2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1">
                    <a:latin typeface="Courier New" pitchFamily="1" charset="0"/>
                  </a:rPr>
                  <a:t>"eart"</a:t>
                </a:r>
                <a:endParaRPr lang="en-US" sz="1600">
                  <a:latin typeface="Times New Roman" pitchFamily="1" charset="0"/>
                </a:endParaRPr>
              </a:p>
            </p:txBody>
          </p:sp>
        </p:grpSp>
      </p:grpSp>
      <p:sp>
        <p:nvSpPr>
          <p:cNvPr id="136300" name="Rectangle 108"/>
          <p:cNvSpPr>
            <a:spLocks noChangeArrowheads="1"/>
          </p:cNvSpPr>
          <p:nvPr/>
        </p:nvSpPr>
        <p:spPr bwMode="auto">
          <a:xfrm>
            <a:off x="1333500" y="2057778"/>
            <a:ext cx="5059363" cy="25400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6200"/>
                                        </p:tgtEl>
                                        <p:attrNameLst>
                                          <p:attrName>style.visibility</p:attrName>
                                        </p:attrNameLst>
                                      </p:cBhvr>
                                      <p:to>
                                        <p:strVal val="visible"/>
                                      </p:to>
                                    </p:set>
                                  </p:childTnLst>
                                  <p:subTnLst>
                                    <p:set>
                                      <p:cBhvr override="childStyle">
                                        <p:cTn dur="1" fill="hold" display="0" masterRel="nextClick" afterEffect="1"/>
                                        <p:tgtEl>
                                          <p:spTgt spid="13620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21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36201"/>
                                        </p:tgtEl>
                                        <p:attrNameLst>
                                          <p:attrName>style.visibility</p:attrName>
                                        </p:attrNameLst>
                                      </p:cBhvr>
                                      <p:to>
                                        <p:strVal val="visible"/>
                                      </p:to>
                                    </p:set>
                                  </p:childTnLst>
                                  <p:subTnLst>
                                    <p:set>
                                      <p:cBhvr override="childStyle">
                                        <p:cTn dur="1" fill="hold" display="0" masterRel="nextClick" afterEffect="1"/>
                                        <p:tgtEl>
                                          <p:spTgt spid="136201"/>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6202"/>
                                        </p:tgtEl>
                                        <p:attrNameLst>
                                          <p:attrName>style.visibility</p:attrName>
                                        </p:attrNameLst>
                                      </p:cBhvr>
                                      <p:to>
                                        <p:strVal val="visible"/>
                                      </p:to>
                                    </p:set>
                                  </p:childTnLst>
                                  <p:subTnLst>
                                    <p:set>
                                      <p:cBhvr override="childStyle">
                                        <p:cTn dur="1" fill="hold" display="0" masterRel="nextClick" afterEffect="1"/>
                                        <p:tgtEl>
                                          <p:spTgt spid="136202"/>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 presetClass="entr" presetSubtype="6" fill="hold" nodeType="clickEffect">
                                  <p:stCondLst>
                                    <p:cond delay="0"/>
                                  </p:stCondLst>
                                  <p:childTnLst>
                                    <p:set>
                                      <p:cBhvr>
                                        <p:cTn id="21" dur="1" fill="hold">
                                          <p:stCondLst>
                                            <p:cond delay="0"/>
                                          </p:stCondLst>
                                        </p:cTn>
                                        <p:tgtEl>
                                          <p:spTgt spid="136265"/>
                                        </p:tgtEl>
                                        <p:attrNameLst>
                                          <p:attrName>style.visibility</p:attrName>
                                        </p:attrNameLst>
                                      </p:cBhvr>
                                      <p:to>
                                        <p:strVal val="visible"/>
                                      </p:to>
                                    </p:set>
                                    <p:anim calcmode="lin" valueType="num">
                                      <p:cBhvr additive="base">
                                        <p:cTn id="22" dur="500" fill="hold"/>
                                        <p:tgtEl>
                                          <p:spTgt spid="136265"/>
                                        </p:tgtEl>
                                        <p:attrNameLst>
                                          <p:attrName>ppt_x</p:attrName>
                                        </p:attrNameLst>
                                      </p:cBhvr>
                                      <p:tavLst>
                                        <p:tav tm="0">
                                          <p:val>
                                            <p:strVal val="1+#ppt_w/2"/>
                                          </p:val>
                                        </p:tav>
                                        <p:tav tm="100000">
                                          <p:val>
                                            <p:strVal val="#ppt_x"/>
                                          </p:val>
                                        </p:tav>
                                      </p:tavLst>
                                    </p:anim>
                                    <p:anim calcmode="lin" valueType="num">
                                      <p:cBhvr additive="base">
                                        <p:cTn id="23" dur="500" fill="hold"/>
                                        <p:tgtEl>
                                          <p:spTgt spid="136265"/>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499"/>
                                          </p:stCondLst>
                                        </p:cTn>
                                        <p:tgtEl>
                                          <p:spTgt spid="136278"/>
                                        </p:tgtEl>
                                        <p:attrNameLst>
                                          <p:attrName>style.visibility</p:attrName>
                                        </p:attrNameLst>
                                      </p:cBhvr>
                                      <p:to>
                                        <p:strVal val="visible"/>
                                      </p:to>
                                    </p:set>
                                  </p:childTnLst>
                                  <p:subTnLst>
                                    <p:set>
                                      <p:cBhvr override="childStyle">
                                        <p:cTn dur="1" fill="hold" display="0" masterRel="nextClick" afterEffect="1"/>
                                        <p:tgtEl>
                                          <p:spTgt spid="136278"/>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36282"/>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499"/>
                                          </p:stCondLst>
                                        </p:cTn>
                                        <p:tgtEl>
                                          <p:spTgt spid="136279"/>
                                        </p:tgtEl>
                                        <p:attrNameLst>
                                          <p:attrName>style.visibility</p:attrName>
                                        </p:attrNameLst>
                                      </p:cBhvr>
                                      <p:to>
                                        <p:strVal val="visible"/>
                                      </p:to>
                                    </p:set>
                                  </p:childTnLst>
                                  <p:subTnLst>
                                    <p:set>
                                      <p:cBhvr override="childStyle">
                                        <p:cTn dur="1" fill="hold" display="0" masterRel="nextClick" afterEffect="1"/>
                                        <p:tgtEl>
                                          <p:spTgt spid="136279"/>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499"/>
                                          </p:stCondLst>
                                        </p:cTn>
                                        <p:tgtEl>
                                          <p:spTgt spid="136283"/>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499"/>
                                          </p:stCondLst>
                                        </p:cTn>
                                        <p:tgtEl>
                                          <p:spTgt spid="136280"/>
                                        </p:tgtEl>
                                        <p:attrNameLst>
                                          <p:attrName>style.visibility</p:attrName>
                                        </p:attrNameLst>
                                      </p:cBhvr>
                                      <p:to>
                                        <p:strVal val="visible"/>
                                      </p:to>
                                    </p:set>
                                  </p:childTnLst>
                                  <p:subTnLst>
                                    <p:set>
                                      <p:cBhvr override="childStyle">
                                        <p:cTn dur="1" fill="hold" display="0" masterRel="nextClick" afterEffect="1"/>
                                        <p:tgtEl>
                                          <p:spTgt spid="136280"/>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136281"/>
                                        </p:tgtEl>
                                        <p:attrNameLst>
                                          <p:attrName>style.visibility</p:attrName>
                                        </p:attrNameLst>
                                      </p:cBhvr>
                                      <p:to>
                                        <p:strVal val="visible"/>
                                      </p:to>
                                    </p:set>
                                  </p:childTnLst>
                                  <p:subTnLst>
                                    <p:set>
                                      <p:cBhvr override="childStyle">
                                        <p:cTn dur="1" fill="hold" display="0" masterRel="nextClick" afterEffect="1"/>
                                        <p:tgtEl>
                                          <p:spTgt spid="136281"/>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2" presetClass="entr" presetSubtype="6" fill="hold" nodeType="clickEffect">
                                  <p:stCondLst>
                                    <p:cond delay="0"/>
                                  </p:stCondLst>
                                  <p:childTnLst>
                                    <p:set>
                                      <p:cBhvr>
                                        <p:cTn id="48" dur="1" fill="hold">
                                          <p:stCondLst>
                                            <p:cond delay="0"/>
                                          </p:stCondLst>
                                        </p:cTn>
                                        <p:tgtEl>
                                          <p:spTgt spid="136290"/>
                                        </p:tgtEl>
                                        <p:attrNameLst>
                                          <p:attrName>style.visibility</p:attrName>
                                        </p:attrNameLst>
                                      </p:cBhvr>
                                      <p:to>
                                        <p:strVal val="visible"/>
                                      </p:to>
                                    </p:set>
                                    <p:anim calcmode="lin" valueType="num">
                                      <p:cBhvr additive="base">
                                        <p:cTn id="49" dur="500" fill="hold"/>
                                        <p:tgtEl>
                                          <p:spTgt spid="136290"/>
                                        </p:tgtEl>
                                        <p:attrNameLst>
                                          <p:attrName>ppt_x</p:attrName>
                                        </p:attrNameLst>
                                      </p:cBhvr>
                                      <p:tavLst>
                                        <p:tav tm="0">
                                          <p:val>
                                            <p:strVal val="1+#ppt_w/2"/>
                                          </p:val>
                                        </p:tav>
                                        <p:tav tm="100000">
                                          <p:val>
                                            <p:strVal val="#ppt_x"/>
                                          </p:val>
                                        </p:tav>
                                      </p:tavLst>
                                    </p:anim>
                                    <p:anim calcmode="lin" valueType="num">
                                      <p:cBhvr additive="base">
                                        <p:cTn id="50" dur="500" fill="hold"/>
                                        <p:tgtEl>
                                          <p:spTgt spid="136290"/>
                                        </p:tgtEl>
                                        <p:attrNameLst>
                                          <p:attrName>ppt_y</p:attrName>
                                        </p:attrNameLst>
                                      </p:cBhvr>
                                      <p:tavLst>
                                        <p:tav tm="0">
                                          <p:val>
                                            <p:strVal val="1+#ppt_h/2"/>
                                          </p:val>
                                        </p:tav>
                                        <p:tav tm="100000">
                                          <p:val>
                                            <p:strVal val="#ppt_y"/>
                                          </p:val>
                                        </p:tav>
                                      </p:tavLst>
                                    </p:anim>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136300"/>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53" presetClass="exit" presetSubtype="0" fill="hold" nodeType="clickEffect">
                                  <p:stCondLst>
                                    <p:cond delay="0"/>
                                  </p:stCondLst>
                                  <p:childTnLst>
                                    <p:anim calcmode="lin" valueType="num">
                                      <p:cBhvr>
                                        <p:cTn id="57" dur="500"/>
                                        <p:tgtEl>
                                          <p:spTgt spid="136290"/>
                                        </p:tgtEl>
                                        <p:attrNameLst>
                                          <p:attrName>ppt_w</p:attrName>
                                        </p:attrNameLst>
                                      </p:cBhvr>
                                      <p:tavLst>
                                        <p:tav tm="0">
                                          <p:val>
                                            <p:strVal val="ppt_w"/>
                                          </p:val>
                                        </p:tav>
                                        <p:tav tm="100000">
                                          <p:val>
                                            <p:fltVal val="0"/>
                                          </p:val>
                                        </p:tav>
                                      </p:tavLst>
                                    </p:anim>
                                    <p:anim calcmode="lin" valueType="num">
                                      <p:cBhvr>
                                        <p:cTn id="58" dur="500"/>
                                        <p:tgtEl>
                                          <p:spTgt spid="136290"/>
                                        </p:tgtEl>
                                        <p:attrNameLst>
                                          <p:attrName>ppt_h</p:attrName>
                                        </p:attrNameLst>
                                      </p:cBhvr>
                                      <p:tavLst>
                                        <p:tav tm="0">
                                          <p:val>
                                            <p:strVal val="ppt_h"/>
                                          </p:val>
                                        </p:tav>
                                        <p:tav tm="100000">
                                          <p:val>
                                            <p:fltVal val="0"/>
                                          </p:val>
                                        </p:tav>
                                      </p:tavLst>
                                    </p:anim>
                                    <p:animEffect transition="out" filter="fade">
                                      <p:cBhvr>
                                        <p:cTn id="59" dur="500"/>
                                        <p:tgtEl>
                                          <p:spTgt spid="136290"/>
                                        </p:tgtEl>
                                      </p:cBhvr>
                                    </p:animEffect>
                                    <p:set>
                                      <p:cBhvr>
                                        <p:cTn id="60" dur="1" fill="hold">
                                          <p:stCondLst>
                                            <p:cond delay="499"/>
                                          </p:stCondLst>
                                        </p:cTn>
                                        <p:tgtEl>
                                          <p:spTgt spid="136290"/>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36300"/>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499"/>
                                          </p:stCondLst>
                                        </p:cTn>
                                        <p:tgtEl>
                                          <p:spTgt spid="136287"/>
                                        </p:tgtEl>
                                        <p:attrNameLst>
                                          <p:attrName>style.visibility</p:attrName>
                                        </p:attrNameLst>
                                      </p:cBhvr>
                                      <p:to>
                                        <p:strVal val="visible"/>
                                      </p:to>
                                    </p:set>
                                  </p:childTnLst>
                                </p:cTn>
                              </p:par>
                            </p:childTnLst>
                          </p:cTn>
                        </p:par>
                        <p:par>
                          <p:cTn id="65" fill="hold">
                            <p:stCondLst>
                              <p:cond delay="500"/>
                            </p:stCondLst>
                            <p:childTnLst>
                              <p:par>
                                <p:cTn id="66" presetID="1" presetClass="entr" presetSubtype="0" fill="hold" grpId="0" nodeType="afterEffect">
                                  <p:stCondLst>
                                    <p:cond delay="0"/>
                                  </p:stCondLst>
                                  <p:childTnLst>
                                    <p:set>
                                      <p:cBhvr>
                                        <p:cTn id="67" dur="1" fill="hold">
                                          <p:stCondLst>
                                            <p:cond delay="499"/>
                                          </p:stCondLst>
                                        </p:cTn>
                                        <p:tgtEl>
                                          <p:spTgt spid="136286"/>
                                        </p:tgtEl>
                                        <p:attrNameLst>
                                          <p:attrName>style.visibility</p:attrName>
                                        </p:attrNameLst>
                                      </p:cBhvr>
                                      <p:to>
                                        <p:strVal val="visible"/>
                                      </p:to>
                                    </p:set>
                                  </p:childTnLst>
                                  <p:subTnLst>
                                    <p:set>
                                      <p:cBhvr override="childStyle">
                                        <p:cTn dur="1" fill="hold" display="0" masterRel="nextClick" afterEffect="1"/>
                                        <p:tgtEl>
                                          <p:spTgt spid="136286"/>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53" presetClass="exit" presetSubtype="0" fill="hold" nodeType="clickEffect">
                                  <p:stCondLst>
                                    <p:cond delay="0"/>
                                  </p:stCondLst>
                                  <p:childTnLst>
                                    <p:anim calcmode="lin" valueType="num">
                                      <p:cBhvr>
                                        <p:cTn id="71" dur="1000"/>
                                        <p:tgtEl>
                                          <p:spTgt spid="136265"/>
                                        </p:tgtEl>
                                        <p:attrNameLst>
                                          <p:attrName>ppt_w</p:attrName>
                                        </p:attrNameLst>
                                      </p:cBhvr>
                                      <p:tavLst>
                                        <p:tav tm="0">
                                          <p:val>
                                            <p:strVal val="ppt_w"/>
                                          </p:val>
                                        </p:tav>
                                        <p:tav tm="100000">
                                          <p:val>
                                            <p:fltVal val="0"/>
                                          </p:val>
                                        </p:tav>
                                      </p:tavLst>
                                    </p:anim>
                                    <p:anim calcmode="lin" valueType="num">
                                      <p:cBhvr>
                                        <p:cTn id="72" dur="1000"/>
                                        <p:tgtEl>
                                          <p:spTgt spid="136265"/>
                                        </p:tgtEl>
                                        <p:attrNameLst>
                                          <p:attrName>ppt_h</p:attrName>
                                        </p:attrNameLst>
                                      </p:cBhvr>
                                      <p:tavLst>
                                        <p:tav tm="0">
                                          <p:val>
                                            <p:strVal val="ppt_h"/>
                                          </p:val>
                                        </p:tav>
                                        <p:tav tm="100000">
                                          <p:val>
                                            <p:fltVal val="0"/>
                                          </p:val>
                                        </p:tav>
                                      </p:tavLst>
                                    </p:anim>
                                    <p:animEffect transition="out" filter="fade">
                                      <p:cBhvr>
                                        <p:cTn id="73" dur="1000"/>
                                        <p:tgtEl>
                                          <p:spTgt spid="136265"/>
                                        </p:tgtEl>
                                      </p:cBhvr>
                                    </p:animEffect>
                                    <p:set>
                                      <p:cBhvr>
                                        <p:cTn id="74" dur="1" fill="hold">
                                          <p:stCondLst>
                                            <p:cond delay="999"/>
                                          </p:stCondLst>
                                        </p:cTn>
                                        <p:tgtEl>
                                          <p:spTgt spid="136265"/>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136282"/>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36283"/>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136287"/>
                                        </p:tgtEl>
                                        <p:attrNameLst>
                                          <p:attrName>style.visibility</p:attrName>
                                        </p:attrNameLst>
                                      </p:cBhvr>
                                      <p:to>
                                        <p:strVal val="hidden"/>
                                      </p:to>
                                    </p:set>
                                  </p:childTnLst>
                                </p:cTn>
                              </p:par>
                            </p:childTnLst>
                          </p:cTn>
                        </p:par>
                        <p:par>
                          <p:cTn id="81" fill="hold">
                            <p:stCondLst>
                              <p:cond delay="1000"/>
                            </p:stCondLst>
                            <p:childTnLst>
                              <p:par>
                                <p:cTn id="82" presetID="1" presetClass="entr" presetSubtype="0" fill="hold" grpId="0" nodeType="afterEffect">
                                  <p:stCondLst>
                                    <p:cond delay="0"/>
                                  </p:stCondLst>
                                  <p:childTnLst>
                                    <p:set>
                                      <p:cBhvr>
                                        <p:cTn id="83" dur="1" fill="hold">
                                          <p:stCondLst>
                                            <p:cond delay="0"/>
                                          </p:stCondLst>
                                        </p:cTn>
                                        <p:tgtEl>
                                          <p:spTgt spid="136207"/>
                                        </p:tgtEl>
                                        <p:attrNameLst>
                                          <p:attrName>style.visibility</p:attrName>
                                        </p:attrNameLst>
                                      </p:cBhvr>
                                      <p:to>
                                        <p:strVal val="visible"/>
                                      </p:to>
                                    </p:set>
                                  </p:childTnLst>
                                </p:cTn>
                              </p:par>
                            </p:childTnLst>
                          </p:cTn>
                        </p:par>
                        <p:par>
                          <p:cTn id="84" fill="hold">
                            <p:stCondLst>
                              <p:cond delay="1000"/>
                            </p:stCondLst>
                            <p:childTnLst>
                              <p:par>
                                <p:cTn id="85" presetID="1" presetClass="entr" presetSubtype="0" fill="hold" grpId="0" nodeType="afterEffect">
                                  <p:stCondLst>
                                    <p:cond delay="0"/>
                                  </p:stCondLst>
                                  <p:childTnLst>
                                    <p:set>
                                      <p:cBhvr>
                                        <p:cTn id="86" dur="1" fill="hold">
                                          <p:stCondLst>
                                            <p:cond delay="0"/>
                                          </p:stCondLst>
                                        </p:cTn>
                                        <p:tgtEl>
                                          <p:spTgt spid="136203"/>
                                        </p:tgtEl>
                                        <p:attrNameLst>
                                          <p:attrName>style.visibility</p:attrName>
                                        </p:attrNameLst>
                                      </p:cBhvr>
                                      <p:to>
                                        <p:strVal val="visible"/>
                                      </p:to>
                                    </p:set>
                                  </p:childTnLst>
                                  <p:subTnLst>
                                    <p:set>
                                      <p:cBhvr override="childStyle">
                                        <p:cTn dur="1" fill="hold" display="0" masterRel="nextClick" afterEffect="1"/>
                                        <p:tgtEl>
                                          <p:spTgt spid="136203"/>
                                        </p:tgtEl>
                                        <p:attrNameLst>
                                          <p:attrName>style.visibility</p:attrName>
                                        </p:attrNameLst>
                                      </p:cBhvr>
                                      <p:to>
                                        <p:strVal val="hidden"/>
                                      </p:to>
                                    </p:set>
                                  </p:sub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36199"/>
                                        </p:tgtEl>
                                        <p:attrNameLst>
                                          <p:attrName>style.visibility</p:attrName>
                                        </p:attrNameLst>
                                      </p:cBhvr>
                                      <p:to>
                                        <p:strVal val="visible"/>
                                      </p:to>
                                    </p:set>
                                  </p:childTnLst>
                                </p:cTn>
                              </p:par>
                            </p:childTnLst>
                          </p:cTn>
                        </p:par>
                        <p:par>
                          <p:cTn id="91" fill="hold">
                            <p:stCondLst>
                              <p:cond delay="0"/>
                            </p:stCondLst>
                            <p:childTnLst>
                              <p:par>
                                <p:cTn id="92" presetID="1" presetClass="entr" presetSubtype="0" fill="hold" grpId="0" nodeType="afterEffect">
                                  <p:stCondLst>
                                    <p:cond delay="0"/>
                                  </p:stCondLst>
                                  <p:childTnLst>
                                    <p:set>
                                      <p:cBhvr>
                                        <p:cTn id="93" dur="1" fill="hold">
                                          <p:stCondLst>
                                            <p:cond delay="0"/>
                                          </p:stCondLst>
                                        </p:cTn>
                                        <p:tgtEl>
                                          <p:spTgt spid="136204"/>
                                        </p:tgtEl>
                                        <p:attrNameLst>
                                          <p:attrName>style.visibility</p:attrName>
                                        </p:attrNameLst>
                                      </p:cBhvr>
                                      <p:to>
                                        <p:strVal val="visible"/>
                                      </p:to>
                                    </p:set>
                                  </p:childTnLst>
                                  <p:subTnLst>
                                    <p:set>
                                      <p:cBhvr override="childStyle">
                                        <p:cTn dur="1" fill="hold" display="0" masterRel="nextClick" afterEffect="1"/>
                                        <p:tgtEl>
                                          <p:spTgt spid="136204"/>
                                        </p:tgtEl>
                                        <p:attrNameLst>
                                          <p:attrName>style.visibility</p:attrName>
                                        </p:attrNameLst>
                                      </p:cBhvr>
                                      <p:to>
                                        <p:strVal val="hidden"/>
                                      </p:to>
                                    </p:set>
                                  </p:sub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1362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9" grpId="0"/>
      <p:bldP spid="136200" grpId="0" animBg="1"/>
      <p:bldP spid="136201" grpId="0" animBg="1"/>
      <p:bldP spid="136202" grpId="0" animBg="1"/>
      <p:bldP spid="136203" grpId="0" animBg="1"/>
      <p:bldP spid="136204" grpId="0" animBg="1"/>
      <p:bldP spid="136207" grpId="0"/>
      <p:bldP spid="136210" grpId="0"/>
      <p:bldP spid="136264" grpId="0"/>
      <p:bldP spid="136278" grpId="0" animBg="1"/>
      <p:bldP spid="136279" grpId="0" animBg="1"/>
      <p:bldP spid="136280" grpId="0" animBg="1"/>
      <p:bldP spid="136281" grpId="0" animBg="1"/>
      <p:bldP spid="136282" grpId="0" autoUpdateAnimBg="0"/>
      <p:bldP spid="136282" grpId="1"/>
      <p:bldP spid="136286" grpId="0" animBg="1"/>
      <p:bldP spid="136300" grpId="0" animBg="1"/>
      <p:bldP spid="136300" grpId="1" animBg="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23"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11625"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Problem 3—Practice #1</a:t>
            </a:r>
            <a:endParaRPr lang="en-US">
              <a:solidFill>
                <a:srgbClr val="FF0000"/>
              </a:solidFill>
            </a:endParaRPr>
          </a:p>
        </p:txBody>
      </p:sp>
      <p:sp>
        <p:nvSpPr>
          <p:cNvPr id="111642" name="Text Box 26"/>
          <p:cNvSpPr txBox="1">
            <a:spLocks noChangeArrowheads="1"/>
          </p:cNvSpPr>
          <p:nvPr/>
        </p:nvSpPr>
        <p:spPr bwMode="auto">
          <a:xfrm>
            <a:off x="762000" y="1219200"/>
            <a:ext cx="7620000" cy="179705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In Assignment #2, you wrote a program to find the largest and smallest integers in a list entered by the user.  For this problem, write a similar program that instead finds the largest and the second-largest integer.  As in the homework problem, you should use 0 as a sentinel to indicate the end of the input list.  Thus, a sample run of the program might look like this:</a:t>
            </a:r>
          </a:p>
        </p:txBody>
      </p:sp>
      <p:pic>
        <p:nvPicPr>
          <p:cNvPr id="111643" name="Picture 27" descr="Console3"/>
          <p:cNvPicPr>
            <a:picLocks noChangeAspect="1" noChangeArrowheads="1"/>
          </p:cNvPicPr>
          <p:nvPr/>
        </p:nvPicPr>
        <p:blipFill>
          <a:blip r:embed="rId3"/>
          <a:srcRect/>
          <a:stretch>
            <a:fillRect/>
          </a:stretch>
        </p:blipFill>
        <p:spPr bwMode="auto">
          <a:xfrm>
            <a:off x="1855788" y="3290888"/>
            <a:ext cx="5421312" cy="2373312"/>
          </a:xfrm>
          <a:prstGeom prst="rect">
            <a:avLst/>
          </a:prstGeom>
          <a:noFill/>
        </p:spPr>
      </p:pic>
      <p:sp>
        <p:nvSpPr>
          <p:cNvPr id="111644" name="Text Box 28"/>
          <p:cNvSpPr txBox="1">
            <a:spLocks noChangeArrowheads="1"/>
          </p:cNvSpPr>
          <p:nvPr/>
        </p:nvSpPr>
        <p:spPr bwMode="auto">
          <a:xfrm>
            <a:off x="1905000" y="3263900"/>
            <a:ext cx="5334000" cy="244475"/>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rPr>
              <a:t>FindTwoLargest</a:t>
            </a:r>
            <a:endParaRPr lang="en-US" sz="1000">
              <a:solidFill>
                <a:srgbClr val="333333"/>
              </a:solidFill>
              <a:latin typeface="Charcoal CY" pitchFamily="1" charset="-52"/>
            </a:endParaRPr>
          </a:p>
        </p:txBody>
      </p:sp>
      <p:sp>
        <p:nvSpPr>
          <p:cNvPr id="111645" name="Text Box 29"/>
          <p:cNvSpPr txBox="1">
            <a:spLocks noChangeArrowheads="1"/>
          </p:cNvSpPr>
          <p:nvPr/>
        </p:nvSpPr>
        <p:spPr bwMode="auto">
          <a:xfrm>
            <a:off x="1873250" y="34441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This program finds the two largest integers in a </a:t>
            </a:r>
          </a:p>
        </p:txBody>
      </p:sp>
      <p:sp>
        <p:nvSpPr>
          <p:cNvPr id="111646" name="Text Box 30"/>
          <p:cNvSpPr txBox="1">
            <a:spLocks noChangeArrowheads="1"/>
          </p:cNvSpPr>
          <p:nvPr/>
        </p:nvSpPr>
        <p:spPr bwMode="auto">
          <a:xfrm>
            <a:off x="1873250" y="3621920"/>
            <a:ext cx="53657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list.  Enter values, one per line, using a 0 to</a:t>
            </a:r>
          </a:p>
        </p:txBody>
      </p:sp>
      <p:sp>
        <p:nvSpPr>
          <p:cNvPr id="111647" name="Text Box 31"/>
          <p:cNvSpPr txBox="1">
            <a:spLocks noChangeArrowheads="1"/>
          </p:cNvSpPr>
          <p:nvPr/>
        </p:nvSpPr>
        <p:spPr bwMode="auto">
          <a:xfrm>
            <a:off x="1873250" y="37997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signal the end of the list.</a:t>
            </a:r>
          </a:p>
        </p:txBody>
      </p:sp>
      <p:sp>
        <p:nvSpPr>
          <p:cNvPr id="111648" name="Text Box 32"/>
          <p:cNvSpPr txBox="1">
            <a:spLocks noChangeArrowheads="1"/>
          </p:cNvSpPr>
          <p:nvPr/>
        </p:nvSpPr>
        <p:spPr bwMode="auto">
          <a:xfrm>
            <a:off x="1873250" y="39775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 ? </a:t>
            </a:r>
          </a:p>
        </p:txBody>
      </p:sp>
      <p:sp>
        <p:nvSpPr>
          <p:cNvPr id="111655" name="Text Box 39"/>
          <p:cNvSpPr txBox="1">
            <a:spLocks noChangeArrowheads="1"/>
          </p:cNvSpPr>
          <p:nvPr/>
        </p:nvSpPr>
        <p:spPr bwMode="auto">
          <a:xfrm>
            <a:off x="1873250" y="39775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0000FF"/>
                </a:solidFill>
                <a:latin typeface="Courier New" pitchFamily="1" charset="0"/>
              </a:rPr>
              <a:t>   17 </a:t>
            </a:r>
          </a:p>
        </p:txBody>
      </p:sp>
      <p:sp>
        <p:nvSpPr>
          <p:cNvPr id="111656" name="Text Box 40"/>
          <p:cNvSpPr txBox="1">
            <a:spLocks noChangeArrowheads="1"/>
          </p:cNvSpPr>
          <p:nvPr/>
        </p:nvSpPr>
        <p:spPr bwMode="auto">
          <a:xfrm>
            <a:off x="1873250" y="41553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 ? </a:t>
            </a:r>
          </a:p>
        </p:txBody>
      </p:sp>
      <p:sp>
        <p:nvSpPr>
          <p:cNvPr id="111657" name="Text Box 41"/>
          <p:cNvSpPr txBox="1">
            <a:spLocks noChangeArrowheads="1"/>
          </p:cNvSpPr>
          <p:nvPr/>
        </p:nvSpPr>
        <p:spPr bwMode="auto">
          <a:xfrm>
            <a:off x="1873250" y="41553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0000FF"/>
                </a:solidFill>
                <a:latin typeface="Courier New" pitchFamily="1" charset="0"/>
              </a:rPr>
              <a:t>   42 </a:t>
            </a:r>
          </a:p>
        </p:txBody>
      </p:sp>
      <p:sp>
        <p:nvSpPr>
          <p:cNvPr id="111658" name="Text Box 42"/>
          <p:cNvSpPr txBox="1">
            <a:spLocks noChangeArrowheads="1"/>
          </p:cNvSpPr>
          <p:nvPr/>
        </p:nvSpPr>
        <p:spPr bwMode="auto">
          <a:xfrm>
            <a:off x="1873250" y="43331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 ? </a:t>
            </a:r>
          </a:p>
        </p:txBody>
      </p:sp>
      <p:sp>
        <p:nvSpPr>
          <p:cNvPr id="111659" name="Text Box 43"/>
          <p:cNvSpPr txBox="1">
            <a:spLocks noChangeArrowheads="1"/>
          </p:cNvSpPr>
          <p:nvPr/>
        </p:nvSpPr>
        <p:spPr bwMode="auto">
          <a:xfrm>
            <a:off x="1873250" y="43331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0000FF"/>
                </a:solidFill>
                <a:latin typeface="Courier New" pitchFamily="1" charset="0"/>
              </a:rPr>
              <a:t>   11 </a:t>
            </a:r>
          </a:p>
        </p:txBody>
      </p:sp>
      <p:sp>
        <p:nvSpPr>
          <p:cNvPr id="111660" name="Text Box 44"/>
          <p:cNvSpPr txBox="1">
            <a:spLocks noChangeArrowheads="1"/>
          </p:cNvSpPr>
          <p:nvPr/>
        </p:nvSpPr>
        <p:spPr bwMode="auto">
          <a:xfrm>
            <a:off x="1873250" y="45109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 ? </a:t>
            </a:r>
          </a:p>
        </p:txBody>
      </p:sp>
      <p:sp>
        <p:nvSpPr>
          <p:cNvPr id="111661" name="Text Box 45"/>
          <p:cNvSpPr txBox="1">
            <a:spLocks noChangeArrowheads="1"/>
          </p:cNvSpPr>
          <p:nvPr/>
        </p:nvSpPr>
        <p:spPr bwMode="auto">
          <a:xfrm>
            <a:off x="1873250" y="45109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0000FF"/>
                </a:solidFill>
                <a:latin typeface="Courier New" pitchFamily="1" charset="0"/>
              </a:rPr>
              <a:t>   19 </a:t>
            </a:r>
          </a:p>
        </p:txBody>
      </p:sp>
      <p:sp>
        <p:nvSpPr>
          <p:cNvPr id="111662" name="Text Box 46"/>
          <p:cNvSpPr txBox="1">
            <a:spLocks noChangeArrowheads="1"/>
          </p:cNvSpPr>
          <p:nvPr/>
        </p:nvSpPr>
        <p:spPr bwMode="auto">
          <a:xfrm>
            <a:off x="1873250" y="46887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 ? </a:t>
            </a:r>
          </a:p>
        </p:txBody>
      </p:sp>
      <p:sp>
        <p:nvSpPr>
          <p:cNvPr id="111663" name="Text Box 47"/>
          <p:cNvSpPr txBox="1">
            <a:spLocks noChangeArrowheads="1"/>
          </p:cNvSpPr>
          <p:nvPr/>
        </p:nvSpPr>
        <p:spPr bwMode="auto">
          <a:xfrm>
            <a:off x="1873250" y="46887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0000FF"/>
                </a:solidFill>
                <a:latin typeface="Courier New" pitchFamily="1" charset="0"/>
              </a:rPr>
              <a:t>   35 </a:t>
            </a:r>
          </a:p>
        </p:txBody>
      </p:sp>
      <p:sp>
        <p:nvSpPr>
          <p:cNvPr id="111664" name="Text Box 48"/>
          <p:cNvSpPr txBox="1">
            <a:spLocks noChangeArrowheads="1"/>
          </p:cNvSpPr>
          <p:nvPr/>
        </p:nvSpPr>
        <p:spPr bwMode="auto">
          <a:xfrm>
            <a:off x="1873250" y="48665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 ? </a:t>
            </a:r>
          </a:p>
        </p:txBody>
      </p:sp>
      <p:sp>
        <p:nvSpPr>
          <p:cNvPr id="111665" name="Text Box 49"/>
          <p:cNvSpPr txBox="1">
            <a:spLocks noChangeArrowheads="1"/>
          </p:cNvSpPr>
          <p:nvPr/>
        </p:nvSpPr>
        <p:spPr bwMode="auto">
          <a:xfrm>
            <a:off x="1873250" y="48665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0000FF"/>
                </a:solidFill>
                <a:latin typeface="Courier New" pitchFamily="1" charset="0"/>
              </a:rPr>
              <a:t>   0 </a:t>
            </a:r>
          </a:p>
        </p:txBody>
      </p:sp>
      <p:sp>
        <p:nvSpPr>
          <p:cNvPr id="111654" name="Text Box 38"/>
          <p:cNvSpPr txBox="1">
            <a:spLocks noChangeArrowheads="1"/>
          </p:cNvSpPr>
          <p:nvPr/>
        </p:nvSpPr>
        <p:spPr bwMode="auto">
          <a:xfrm>
            <a:off x="1873250" y="50443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The largest value is 42</a:t>
            </a:r>
          </a:p>
        </p:txBody>
      </p:sp>
      <p:sp>
        <p:nvSpPr>
          <p:cNvPr id="111666" name="Text Box 50"/>
          <p:cNvSpPr txBox="1">
            <a:spLocks noChangeArrowheads="1"/>
          </p:cNvSpPr>
          <p:nvPr/>
        </p:nvSpPr>
        <p:spPr bwMode="auto">
          <a:xfrm>
            <a:off x="1873250" y="5222120"/>
            <a:ext cx="50292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The second largest value is 35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4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164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11647"/>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1164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11655"/>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116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1657"/>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1165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11659"/>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1166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1661"/>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11662"/>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663"/>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11166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1665"/>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grpId="0" nodeType="afterEffect">
                                  <p:stCondLst>
                                    <p:cond delay="0"/>
                                  </p:stCondLst>
                                  <p:childTnLst>
                                    <p:set>
                                      <p:cBhvr>
                                        <p:cTn id="57" dur="1" fill="hold">
                                          <p:stCondLst>
                                            <p:cond delay="0"/>
                                          </p:stCondLst>
                                        </p:cTn>
                                        <p:tgtEl>
                                          <p:spTgt spid="111654"/>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grpId="0" nodeType="afterEffect">
                                  <p:stCondLst>
                                    <p:cond delay="0"/>
                                  </p:stCondLst>
                                  <p:childTnLst>
                                    <p:set>
                                      <p:cBhvr>
                                        <p:cTn id="60" dur="1" fill="hold">
                                          <p:stCondLst>
                                            <p:cond delay="0"/>
                                          </p:stCondLst>
                                        </p:cTn>
                                        <p:tgtEl>
                                          <p:spTgt spid="1116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45" grpId="0"/>
      <p:bldP spid="111646" grpId="0"/>
      <p:bldP spid="111647" grpId="0"/>
      <p:bldP spid="111648" grpId="0"/>
      <p:bldP spid="111655" grpId="0"/>
      <p:bldP spid="111656" grpId="0"/>
      <p:bldP spid="111657" grpId="0"/>
      <p:bldP spid="111658" grpId="0"/>
      <p:bldP spid="111659" grpId="0"/>
      <p:bldP spid="111660" grpId="0"/>
      <p:bldP spid="111661" grpId="0"/>
      <p:bldP spid="111662" grpId="0"/>
      <p:bldP spid="111663" grpId="0"/>
      <p:bldP spid="111664" grpId="0"/>
      <p:bldP spid="111665" grpId="0"/>
      <p:bldP spid="111654" grpId="0"/>
      <p:bldP spid="111666"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grpSp>
        <p:nvGrpSpPr>
          <p:cNvPr id="142339" name="Group 3"/>
          <p:cNvGrpSpPr>
            <a:grpSpLocks/>
          </p:cNvGrpSpPr>
          <p:nvPr/>
        </p:nvGrpSpPr>
        <p:grpSpPr bwMode="auto">
          <a:xfrm>
            <a:off x="381000" y="1143000"/>
            <a:ext cx="8382000" cy="5257800"/>
            <a:chOff x="240" y="720"/>
            <a:chExt cx="5280" cy="3312"/>
          </a:xfrm>
        </p:grpSpPr>
        <p:sp>
          <p:nvSpPr>
            <p:cNvPr id="142340" name="Rectangle 4"/>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42341" name="Text Box 5"/>
            <p:cNvSpPr txBox="1">
              <a:spLocks noChangeArrowheads="1"/>
            </p:cNvSpPr>
            <p:nvPr/>
          </p:nvSpPr>
          <p:spPr bwMode="auto">
            <a:xfrm>
              <a:off x="251" y="752"/>
              <a:ext cx="5261" cy="3138"/>
            </a:xfrm>
            <a:prstGeom prst="rect">
              <a:avLst/>
            </a:prstGeom>
            <a:noFill/>
            <a:ln w="9525">
              <a:noFill/>
              <a:miter lim="800000"/>
              <a:headEnd/>
              <a:tailEnd/>
            </a:ln>
            <a:effectLst/>
          </p:spPr>
          <p:txBody>
            <a:bodyPr>
              <a:prstTxWarp prst="textNoShape">
                <a:avLst/>
              </a:prstTxWarp>
              <a:spAutoFit/>
            </a:bodyPr>
            <a:lstStyle/>
            <a:p>
              <a:r>
                <a:rPr lang="en-US" sz="1600" b="1">
                  <a:latin typeface="Courier New" pitchFamily="1" charset="0"/>
                </a:rPr>
                <a:t>public void run() {</a:t>
              </a:r>
            </a:p>
            <a:p>
              <a:r>
                <a:rPr lang="en-US" sz="1600" b="1">
                  <a:latin typeface="Courier New" pitchFamily="1" charset="0"/>
                </a:rPr>
                <a:t>   println("This program finds the two largest integers in a");</a:t>
              </a:r>
            </a:p>
            <a:p>
              <a:r>
                <a:rPr lang="en-US" sz="1600" b="1">
                  <a:latin typeface="Courier New" pitchFamily="1" charset="0"/>
                </a:rPr>
                <a:t>   println("list.  Enter values, one per line, using a "</a:t>
              </a:r>
            </a:p>
            <a:p>
              <a:r>
                <a:rPr lang="en-US" sz="1600" b="1">
                  <a:latin typeface="Courier New" pitchFamily="1" charset="0"/>
                </a:rPr>
                <a:t>           + SENTINEL + " to");</a:t>
              </a:r>
            </a:p>
            <a:p>
              <a:r>
                <a:rPr lang="en-US" sz="1600" b="1">
                  <a:latin typeface="Courier New" pitchFamily="1" charset="0"/>
                </a:rPr>
                <a:t>   println("signal the end of the list.");</a:t>
              </a:r>
            </a:p>
            <a:p>
              <a:r>
                <a:rPr lang="en-US" sz="1600" b="1">
                  <a:latin typeface="Courier New" pitchFamily="1" charset="0"/>
                </a:rPr>
                <a:t>   int largest = -1;</a:t>
              </a:r>
            </a:p>
            <a:p>
              <a:r>
                <a:rPr lang="en-US" sz="1600" b="1">
                  <a:latin typeface="Courier New" pitchFamily="1" charset="0"/>
                </a:rPr>
                <a:t>   int secondLargest = -1;</a:t>
              </a:r>
            </a:p>
            <a:p>
              <a:r>
                <a:rPr lang="en-US" sz="1600" b="1">
                  <a:latin typeface="Courier New" pitchFamily="1" charset="0"/>
                </a:rPr>
                <a:t>   while (true) {</a:t>
              </a:r>
            </a:p>
            <a:p>
              <a:r>
                <a:rPr lang="en-US" sz="1600" b="1">
                  <a:latin typeface="Courier New" pitchFamily="1" charset="0"/>
                </a:rPr>
                <a:t>      int input = readInt(" ? ");</a:t>
              </a:r>
            </a:p>
            <a:p>
              <a:r>
                <a:rPr lang="en-US" sz="1600" b="1">
                  <a:latin typeface="Courier New" pitchFamily="1" charset="0"/>
                </a:rPr>
                <a:t>      if (input == SENTINEL) break;</a:t>
              </a:r>
            </a:p>
            <a:p>
              <a:r>
                <a:rPr lang="en-US" sz="1600" b="1">
                  <a:latin typeface="Courier New" pitchFamily="1" charset="0"/>
                </a:rPr>
                <a:t>      if (input &gt; largest) {</a:t>
              </a:r>
            </a:p>
            <a:p>
              <a:r>
                <a:rPr lang="en-US" sz="1600" b="1">
                  <a:latin typeface="Courier New" pitchFamily="1" charset="0"/>
                </a:rPr>
                <a:t>         secondLargest = largest;</a:t>
              </a:r>
            </a:p>
            <a:p>
              <a:r>
                <a:rPr lang="en-US" sz="1600" b="1">
                  <a:latin typeface="Courier New" pitchFamily="1" charset="0"/>
                </a:rPr>
                <a:t>         largest = input;</a:t>
              </a:r>
            </a:p>
            <a:p>
              <a:r>
                <a:rPr lang="en-US" sz="1600" b="1">
                  <a:latin typeface="Courier New" pitchFamily="1" charset="0"/>
                </a:rPr>
                <a:t>      } else if (input &gt; secondLargest) {</a:t>
              </a:r>
            </a:p>
            <a:p>
              <a:r>
                <a:rPr lang="en-US" sz="1600" b="1">
                  <a:latin typeface="Courier New" pitchFamily="1" charset="0"/>
                </a:rPr>
                <a:t>         secondLargest = input;</a:t>
              </a:r>
            </a:p>
            <a:p>
              <a:r>
                <a:rPr lang="en-US" sz="1600" b="1">
                  <a:latin typeface="Courier New" pitchFamily="1" charset="0"/>
                </a:rPr>
                <a:t>      }</a:t>
              </a:r>
            </a:p>
            <a:p>
              <a:r>
                <a:rPr lang="en-US" sz="1600" b="1">
                  <a:latin typeface="Courier New" pitchFamily="1" charset="0"/>
                </a:rPr>
                <a:t>   }</a:t>
              </a:r>
            </a:p>
            <a:p>
              <a:r>
                <a:rPr lang="en-US" sz="1600" b="1">
                  <a:latin typeface="Courier New" pitchFamily="1" charset="0"/>
                </a:rPr>
                <a:t>   println("The largest value is " + largest);</a:t>
              </a:r>
            </a:p>
            <a:p>
              <a:r>
                <a:rPr lang="en-US" sz="1600" b="1">
                  <a:latin typeface="Courier New" pitchFamily="1" charset="0"/>
                </a:rPr>
                <a:t>   println("The second largest is " + secondLargest);</a:t>
              </a:r>
            </a:p>
            <a:p>
              <a:r>
                <a:rPr lang="en-US" sz="1600" b="1">
                  <a:latin typeface="Courier New" pitchFamily="1" charset="0"/>
                </a:rPr>
                <a:t>}</a:t>
              </a:r>
            </a:p>
          </p:txBody>
        </p:sp>
      </p:grpSp>
      <p:sp>
        <p:nvSpPr>
          <p:cNvPr id="142342" name="Rectangle 6"/>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42343" name="Rectangle 7"/>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42344" name="Rectangle 8"/>
          <p:cNvSpPr>
            <a:spLocks noGrp="1" noChangeArrowheads="1"/>
          </p:cNvSpPr>
          <p:nvPr>
            <p:ph type="title"/>
          </p:nvPr>
        </p:nvSpPr>
        <p:spPr>
          <a:xfrm>
            <a:off x="0" y="76200"/>
            <a:ext cx="9144000" cy="1143000"/>
          </a:xfrm>
          <a:noFill/>
          <a:ln/>
        </p:spPr>
        <p:txBody>
          <a:bodyPr/>
          <a:lstStyle/>
          <a:p>
            <a:r>
              <a:rPr lang="en-US" sz="4000">
                <a:solidFill>
                  <a:srgbClr val="FF0000"/>
                </a:solidFill>
              </a:rPr>
              <a:t>Finding the Two Largest Values</a:t>
            </a:r>
            <a:endParaRPr lang="en-US">
              <a:solidFill>
                <a:srgbClr val="FF0000"/>
              </a:solidFill>
            </a:endParaRPr>
          </a:p>
        </p:txBody>
      </p:sp>
      <p:sp>
        <p:nvSpPr>
          <p:cNvPr id="142345" name="Rectangle 9"/>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grpSp>
        <p:nvGrpSpPr>
          <p:cNvPr id="142346" name="Group 10"/>
          <p:cNvGrpSpPr>
            <a:grpSpLocks/>
          </p:cNvGrpSpPr>
          <p:nvPr/>
        </p:nvGrpSpPr>
        <p:grpSpPr bwMode="auto">
          <a:xfrm>
            <a:off x="1066800" y="2814637"/>
            <a:ext cx="7569200" cy="1628774"/>
            <a:chOff x="672" y="1773"/>
            <a:chExt cx="4768" cy="1026"/>
          </a:xfrm>
        </p:grpSpPr>
        <p:sp>
          <p:nvSpPr>
            <p:cNvPr id="142347" name="Rectangle 11"/>
            <p:cNvSpPr>
              <a:spLocks noChangeArrowheads="1"/>
            </p:cNvSpPr>
            <p:nvPr/>
          </p:nvSpPr>
          <p:spPr bwMode="auto">
            <a:xfrm>
              <a:off x="672" y="2319"/>
              <a:ext cx="2208" cy="480"/>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42348" name="AutoShape 12"/>
            <p:cNvSpPr>
              <a:spLocks noChangeArrowheads="1"/>
            </p:cNvSpPr>
            <p:nvPr/>
          </p:nvSpPr>
          <p:spPr bwMode="auto">
            <a:xfrm>
              <a:off x="3712" y="1773"/>
              <a:ext cx="1728" cy="631"/>
            </a:xfrm>
            <a:prstGeom prst="wedgeRectCallout">
              <a:avLst>
                <a:gd name="adj1" fmla="val -97282"/>
                <a:gd name="adj2" fmla="val 67750"/>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142349" name="Rectangle 13"/>
            <p:cNvSpPr>
              <a:spLocks noChangeArrowheads="1"/>
            </p:cNvSpPr>
            <p:nvPr/>
          </p:nvSpPr>
          <p:spPr bwMode="auto">
            <a:xfrm>
              <a:off x="3696" y="1773"/>
              <a:ext cx="1728" cy="62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This code handles the case when the input value is larger than any value yet seen.  It then becomes the largest, and the old maximum is now the second largest.</a:t>
              </a:r>
            </a:p>
          </p:txBody>
        </p:sp>
      </p:grpSp>
      <p:grpSp>
        <p:nvGrpSpPr>
          <p:cNvPr id="142350" name="Group 14"/>
          <p:cNvGrpSpPr>
            <a:grpSpLocks/>
          </p:cNvGrpSpPr>
          <p:nvPr/>
        </p:nvGrpSpPr>
        <p:grpSpPr bwMode="auto">
          <a:xfrm>
            <a:off x="1066800" y="4027490"/>
            <a:ext cx="7569200" cy="1169988"/>
            <a:chOff x="672" y="2537"/>
            <a:chExt cx="4768" cy="737"/>
          </a:xfrm>
        </p:grpSpPr>
        <p:sp>
          <p:nvSpPr>
            <p:cNvPr id="142351" name="Rectangle 15"/>
            <p:cNvSpPr>
              <a:spLocks noChangeArrowheads="1"/>
            </p:cNvSpPr>
            <p:nvPr/>
          </p:nvSpPr>
          <p:spPr bwMode="auto">
            <a:xfrm>
              <a:off x="672" y="2785"/>
              <a:ext cx="2828" cy="4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142352" name="AutoShape 16"/>
            <p:cNvSpPr>
              <a:spLocks noChangeArrowheads="1"/>
            </p:cNvSpPr>
            <p:nvPr/>
          </p:nvSpPr>
          <p:spPr bwMode="auto">
            <a:xfrm>
              <a:off x="3712" y="2537"/>
              <a:ext cx="1728" cy="631"/>
            </a:xfrm>
            <a:prstGeom prst="wedgeRectCallout">
              <a:avLst>
                <a:gd name="adj1" fmla="val -62153"/>
                <a:gd name="adj2" fmla="val 21315"/>
              </a:avLst>
            </a:prstGeom>
            <a:solidFill>
              <a:srgbClr val="FFFF99"/>
            </a:solidFill>
            <a:ln w="9525">
              <a:solidFill>
                <a:schemeClr val="tx1"/>
              </a:solidFill>
              <a:miter lim="800000"/>
              <a:headEnd/>
              <a:tailEnd/>
            </a:ln>
            <a:effectLst/>
          </p:spPr>
          <p:txBody>
            <a:bodyPr wrap="none" anchor="ctr">
              <a:prstTxWarp prst="textNoShape">
                <a:avLst/>
              </a:prstTxWarp>
            </a:bodyPr>
            <a:lstStyle/>
            <a:p>
              <a:pPr algn="just"/>
              <a:endParaRPr lang="en-US" i="1">
                <a:latin typeface="Times New Roman" pitchFamily="1" charset="0"/>
              </a:endParaRPr>
            </a:p>
          </p:txBody>
        </p:sp>
        <p:sp>
          <p:nvSpPr>
            <p:cNvPr id="142353" name="Rectangle 17"/>
            <p:cNvSpPr>
              <a:spLocks noChangeArrowheads="1"/>
            </p:cNvSpPr>
            <p:nvPr/>
          </p:nvSpPr>
          <p:spPr bwMode="auto">
            <a:xfrm>
              <a:off x="3696" y="2537"/>
              <a:ext cx="1728" cy="62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i="1">
                  <a:latin typeface="Times New Roman" pitchFamily="1" charset="0"/>
                </a:rPr>
                <a:t>It is also necessary to check for the case in which the new value is larger than the previous candidate for second-largest, even if it isn’t the largest so far.</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423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234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42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44387"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Problem 3—Practice #2</a:t>
            </a:r>
            <a:endParaRPr lang="en-US">
              <a:solidFill>
                <a:srgbClr val="FF0000"/>
              </a:solidFill>
            </a:endParaRPr>
          </a:p>
        </p:txBody>
      </p:sp>
      <p:sp>
        <p:nvSpPr>
          <p:cNvPr id="144388" name="Text Box 4"/>
          <p:cNvSpPr txBox="1">
            <a:spLocks noChangeArrowheads="1"/>
          </p:cNvSpPr>
          <p:nvPr/>
        </p:nvSpPr>
        <p:spPr bwMode="auto">
          <a:xfrm>
            <a:off x="762000" y="1219200"/>
            <a:ext cx="7620000" cy="2795381"/>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dirty="0">
                <a:latin typeface="Times New Roman" pitchFamily="1" charset="0"/>
              </a:rPr>
              <a:t>As you undoubtedly learned in school, the Pythagorean Theorem holds that the length of the hypotenuse (</a:t>
            </a:r>
            <a:r>
              <a:rPr lang="en-US" sz="2200" i="1" dirty="0" err="1">
                <a:latin typeface="Times New Roman" pitchFamily="1" charset="0"/>
              </a:rPr>
              <a:t>z</a:t>
            </a:r>
            <a:r>
              <a:rPr lang="en-US" sz="2200" dirty="0">
                <a:latin typeface="Times New Roman" pitchFamily="1" charset="0"/>
              </a:rPr>
              <a:t>) of a right triangle with sides </a:t>
            </a:r>
            <a:r>
              <a:rPr lang="en-US" sz="2200" i="1" dirty="0" err="1">
                <a:latin typeface="Times New Roman" pitchFamily="1" charset="0"/>
              </a:rPr>
              <a:t>x</a:t>
            </a:r>
            <a:r>
              <a:rPr lang="en-US" sz="2200" dirty="0">
                <a:latin typeface="Times New Roman" pitchFamily="1" charset="0"/>
              </a:rPr>
              <a:t> and </a:t>
            </a:r>
            <a:r>
              <a:rPr lang="en-US" sz="2200" i="1" dirty="0" err="1">
                <a:latin typeface="Times New Roman" pitchFamily="1" charset="0"/>
              </a:rPr>
              <a:t>y</a:t>
            </a:r>
            <a:r>
              <a:rPr lang="en-US" sz="2200" dirty="0">
                <a:latin typeface="Times New Roman" pitchFamily="1" charset="0"/>
              </a:rPr>
              <a:t> is given by the following formula:</a:t>
            </a:r>
          </a:p>
          <a:p>
            <a:pPr algn="just">
              <a:lnSpc>
                <a:spcPct val="85000"/>
              </a:lnSpc>
            </a:pPr>
            <a:endParaRPr lang="en-US" dirty="0">
              <a:latin typeface="Times New Roman" pitchFamily="1" charset="0"/>
            </a:endParaRPr>
          </a:p>
          <a:p>
            <a:pPr algn="ctr">
              <a:lnSpc>
                <a:spcPct val="85000"/>
              </a:lnSpc>
            </a:pPr>
            <a:r>
              <a:rPr lang="en-US" sz="2200" i="1" dirty="0">
                <a:latin typeface="Times New Roman" pitchFamily="1" charset="0"/>
              </a:rPr>
              <a:t>x</a:t>
            </a:r>
            <a:r>
              <a:rPr lang="en-US" sz="2200" i="1" baseline="30000" dirty="0">
                <a:latin typeface="Times New Roman" pitchFamily="1" charset="0"/>
              </a:rPr>
              <a:t>2</a:t>
            </a:r>
            <a:r>
              <a:rPr lang="en-US" sz="2200" dirty="0">
                <a:latin typeface="Times New Roman" pitchFamily="1" charset="0"/>
              </a:rPr>
              <a:t> + </a:t>
            </a:r>
            <a:r>
              <a:rPr lang="en-US" sz="2200" i="1" dirty="0">
                <a:latin typeface="Times New Roman" pitchFamily="1" charset="0"/>
              </a:rPr>
              <a:t>y</a:t>
            </a:r>
            <a:r>
              <a:rPr lang="en-US" sz="2200" i="1" baseline="30000" dirty="0">
                <a:latin typeface="Times New Roman" pitchFamily="1" charset="0"/>
              </a:rPr>
              <a:t>2</a:t>
            </a:r>
            <a:r>
              <a:rPr lang="en-US" sz="2200" dirty="0">
                <a:latin typeface="Times New Roman" pitchFamily="1" charset="0"/>
              </a:rPr>
              <a:t> = </a:t>
            </a:r>
            <a:r>
              <a:rPr lang="en-US" sz="2200" i="1" dirty="0">
                <a:latin typeface="Times New Roman" pitchFamily="1" charset="0"/>
              </a:rPr>
              <a:t>z</a:t>
            </a:r>
            <a:r>
              <a:rPr lang="en-US" sz="2200" i="1" baseline="30000" dirty="0">
                <a:latin typeface="Times New Roman" pitchFamily="1" charset="0"/>
              </a:rPr>
              <a:t>2</a:t>
            </a:r>
            <a:endParaRPr lang="en-US" sz="2200" i="1" dirty="0">
              <a:latin typeface="Times New Roman" pitchFamily="1" charset="0"/>
            </a:endParaRPr>
          </a:p>
          <a:p>
            <a:pPr algn="just">
              <a:lnSpc>
                <a:spcPct val="85000"/>
              </a:lnSpc>
            </a:pPr>
            <a:endParaRPr lang="en-US" sz="1600" dirty="0">
              <a:latin typeface="Times New Roman" pitchFamily="1" charset="0"/>
            </a:endParaRPr>
          </a:p>
          <a:p>
            <a:pPr algn="just">
              <a:lnSpc>
                <a:spcPct val="85000"/>
              </a:lnSpc>
            </a:pPr>
            <a:r>
              <a:rPr lang="en-US" sz="2200" dirty="0">
                <a:latin typeface="Times New Roman" pitchFamily="1" charset="0"/>
              </a:rPr>
              <a:t>Write a Java program that prints out all Pythagorean triples in which both </a:t>
            </a:r>
            <a:r>
              <a:rPr lang="en-US" sz="2200" i="1" dirty="0" err="1">
                <a:latin typeface="Times New Roman" pitchFamily="1" charset="0"/>
              </a:rPr>
              <a:t>x</a:t>
            </a:r>
            <a:r>
              <a:rPr lang="en-US" sz="2200" dirty="0">
                <a:latin typeface="Times New Roman" pitchFamily="1" charset="0"/>
              </a:rPr>
              <a:t> and </a:t>
            </a:r>
            <a:r>
              <a:rPr lang="en-US" sz="2200" i="1" dirty="0" err="1">
                <a:latin typeface="Times New Roman" pitchFamily="1" charset="0"/>
              </a:rPr>
              <a:t>y</a:t>
            </a:r>
            <a:r>
              <a:rPr lang="en-US" sz="2200" dirty="0">
                <a:latin typeface="Times New Roman" pitchFamily="1" charset="0"/>
              </a:rPr>
              <a:t> are less than or equal to a named constant</a:t>
            </a:r>
            <a:r>
              <a:rPr lang="en-US" sz="2200" dirty="0" smtClean="0">
                <a:latin typeface="Times New Roman" pitchFamily="1" charset="0"/>
              </a:rPr>
              <a:t> </a:t>
            </a:r>
            <a:r>
              <a:rPr lang="en-US" sz="1800" b="1" dirty="0" smtClean="0">
                <a:latin typeface="Courier New" pitchFamily="1" charset="0"/>
              </a:rPr>
              <a:t>MAX</a:t>
            </a:r>
            <a:r>
              <a:rPr lang="en-US" sz="2200" dirty="0" smtClean="0">
                <a:latin typeface="Times New Roman" pitchFamily="1" charset="0"/>
              </a:rPr>
              <a:t> </a:t>
            </a:r>
            <a:r>
              <a:rPr lang="en-US" sz="2200" dirty="0">
                <a:latin typeface="Times New Roman" pitchFamily="1" charset="0"/>
              </a:rPr>
              <a:t>and </a:t>
            </a:r>
            <a:r>
              <a:rPr lang="en-US" sz="2200" i="1" dirty="0" err="1">
                <a:latin typeface="Times New Roman" pitchFamily="1" charset="0"/>
              </a:rPr>
              <a:t>x</a:t>
            </a:r>
            <a:r>
              <a:rPr lang="en-US" sz="2200" dirty="0">
                <a:latin typeface="Times New Roman" pitchFamily="1" charset="0"/>
              </a:rPr>
              <a:t> is less than </a:t>
            </a:r>
            <a:r>
              <a:rPr lang="en-US" sz="2200" i="1" dirty="0" err="1">
                <a:latin typeface="Times New Roman" pitchFamily="1" charset="0"/>
              </a:rPr>
              <a:t>y</a:t>
            </a:r>
            <a:r>
              <a:rPr lang="en-US" sz="2200" dirty="0">
                <a:latin typeface="Times New Roman" pitchFamily="1" charset="0"/>
              </a:rPr>
              <a:t>   For example, if</a:t>
            </a:r>
            <a:r>
              <a:rPr lang="en-US" sz="2200" dirty="0" smtClean="0">
                <a:latin typeface="Times New Roman" pitchFamily="1" charset="0"/>
              </a:rPr>
              <a:t> </a:t>
            </a:r>
            <a:r>
              <a:rPr lang="en-US" sz="1800" b="1" dirty="0" smtClean="0">
                <a:latin typeface="Courier New" pitchFamily="1" charset="0"/>
              </a:rPr>
              <a:t>MAX</a:t>
            </a:r>
            <a:r>
              <a:rPr lang="en-US" sz="2200" dirty="0" smtClean="0">
                <a:latin typeface="Times New Roman" pitchFamily="1" charset="0"/>
              </a:rPr>
              <a:t> </a:t>
            </a:r>
            <a:r>
              <a:rPr lang="en-US" sz="2200" dirty="0">
                <a:latin typeface="Times New Roman" pitchFamily="1" charset="0"/>
              </a:rPr>
              <a:t>is 25, your program should generate the following sample run</a:t>
            </a:r>
            <a:r>
              <a:rPr lang="en-US" sz="2200" dirty="0" smtClean="0">
                <a:latin typeface="Times New Roman" pitchFamily="1" charset="0"/>
              </a:rPr>
              <a:t>:</a:t>
            </a:r>
            <a:endParaRPr lang="en-US" sz="2200" dirty="0">
              <a:latin typeface="Times New Roman" pitchFamily="1" charset="0"/>
            </a:endParaRPr>
          </a:p>
        </p:txBody>
      </p:sp>
      <p:pic>
        <p:nvPicPr>
          <p:cNvPr id="144389" name="Picture 5" descr="Console3"/>
          <p:cNvPicPr>
            <a:picLocks noChangeAspect="1" noChangeArrowheads="1"/>
          </p:cNvPicPr>
          <p:nvPr/>
        </p:nvPicPr>
        <p:blipFill>
          <a:blip r:embed="rId3"/>
          <a:srcRect/>
          <a:stretch>
            <a:fillRect/>
          </a:stretch>
        </p:blipFill>
        <p:spPr bwMode="auto">
          <a:xfrm>
            <a:off x="1855788" y="4103688"/>
            <a:ext cx="5421312" cy="2373312"/>
          </a:xfrm>
          <a:prstGeom prst="rect">
            <a:avLst/>
          </a:prstGeom>
          <a:noFill/>
        </p:spPr>
      </p:pic>
      <p:sp>
        <p:nvSpPr>
          <p:cNvPr id="144390" name="Text Box 6"/>
          <p:cNvSpPr txBox="1">
            <a:spLocks noChangeArrowheads="1"/>
          </p:cNvSpPr>
          <p:nvPr/>
        </p:nvSpPr>
        <p:spPr bwMode="auto">
          <a:xfrm>
            <a:off x="1905000" y="4076700"/>
            <a:ext cx="5334000" cy="244475"/>
          </a:xfrm>
          <a:prstGeom prst="rect">
            <a:avLst/>
          </a:prstGeom>
          <a:noFill/>
          <a:ln w="9525">
            <a:noFill/>
            <a:miter lim="800000"/>
            <a:headEnd/>
            <a:tailEnd/>
          </a:ln>
          <a:effectLst/>
        </p:spPr>
        <p:txBody>
          <a:bodyPr>
            <a:prstTxWarp prst="textNoShape">
              <a:avLst/>
            </a:prstTxWarp>
            <a:spAutoFit/>
          </a:bodyPr>
          <a:lstStyle/>
          <a:p>
            <a:pPr algn="ctr"/>
            <a:r>
              <a:rPr lang="en-US" sz="1000" b="1">
                <a:solidFill>
                  <a:srgbClr val="333333"/>
                </a:solidFill>
              </a:rPr>
              <a:t>PythagoreanTriples</a:t>
            </a:r>
            <a:endParaRPr lang="en-US" sz="1000">
              <a:solidFill>
                <a:srgbClr val="333333"/>
              </a:solidFill>
              <a:latin typeface="Charcoal CY" pitchFamily="1" charset="-52"/>
            </a:endParaRPr>
          </a:p>
        </p:txBody>
      </p:sp>
      <p:sp>
        <p:nvSpPr>
          <p:cNvPr id="144391" name="Text Box 7"/>
          <p:cNvSpPr txBox="1">
            <a:spLocks noChangeArrowheads="1"/>
          </p:cNvSpPr>
          <p:nvPr/>
        </p:nvSpPr>
        <p:spPr bwMode="auto">
          <a:xfrm>
            <a:off x="1873250" y="42442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3, 4, 6</a:t>
            </a:r>
          </a:p>
        </p:txBody>
      </p:sp>
      <p:sp>
        <p:nvSpPr>
          <p:cNvPr id="144421" name="Text Box 37"/>
          <p:cNvSpPr txBox="1">
            <a:spLocks noChangeArrowheads="1"/>
          </p:cNvSpPr>
          <p:nvPr/>
        </p:nvSpPr>
        <p:spPr bwMode="auto">
          <a:xfrm>
            <a:off x="1873250" y="44220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5, 12, 13</a:t>
            </a:r>
          </a:p>
        </p:txBody>
      </p:sp>
      <p:sp>
        <p:nvSpPr>
          <p:cNvPr id="144422" name="Text Box 38"/>
          <p:cNvSpPr txBox="1">
            <a:spLocks noChangeArrowheads="1"/>
          </p:cNvSpPr>
          <p:nvPr/>
        </p:nvSpPr>
        <p:spPr bwMode="auto">
          <a:xfrm>
            <a:off x="1873250" y="45998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6, 8, 10</a:t>
            </a:r>
          </a:p>
        </p:txBody>
      </p:sp>
      <p:sp>
        <p:nvSpPr>
          <p:cNvPr id="144423" name="Text Box 39"/>
          <p:cNvSpPr txBox="1">
            <a:spLocks noChangeArrowheads="1"/>
          </p:cNvSpPr>
          <p:nvPr/>
        </p:nvSpPr>
        <p:spPr bwMode="auto">
          <a:xfrm>
            <a:off x="1873250" y="47776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7, 24, 25</a:t>
            </a:r>
          </a:p>
        </p:txBody>
      </p:sp>
      <p:sp>
        <p:nvSpPr>
          <p:cNvPr id="144424" name="Text Box 40"/>
          <p:cNvSpPr txBox="1">
            <a:spLocks noChangeArrowheads="1"/>
          </p:cNvSpPr>
          <p:nvPr/>
        </p:nvSpPr>
        <p:spPr bwMode="auto">
          <a:xfrm>
            <a:off x="1873250" y="49554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8, 15, 17</a:t>
            </a:r>
          </a:p>
        </p:txBody>
      </p:sp>
      <p:sp>
        <p:nvSpPr>
          <p:cNvPr id="144425" name="Text Box 41"/>
          <p:cNvSpPr txBox="1">
            <a:spLocks noChangeArrowheads="1"/>
          </p:cNvSpPr>
          <p:nvPr/>
        </p:nvSpPr>
        <p:spPr bwMode="auto">
          <a:xfrm>
            <a:off x="1873250" y="51332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9, 12, 15</a:t>
            </a:r>
          </a:p>
        </p:txBody>
      </p:sp>
      <p:sp>
        <p:nvSpPr>
          <p:cNvPr id="144426" name="Text Box 42"/>
          <p:cNvSpPr txBox="1">
            <a:spLocks noChangeArrowheads="1"/>
          </p:cNvSpPr>
          <p:nvPr/>
        </p:nvSpPr>
        <p:spPr bwMode="auto">
          <a:xfrm>
            <a:off x="1873250" y="53110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10, 24, 26</a:t>
            </a:r>
          </a:p>
        </p:txBody>
      </p:sp>
      <p:sp>
        <p:nvSpPr>
          <p:cNvPr id="144427" name="Text Box 43"/>
          <p:cNvSpPr txBox="1">
            <a:spLocks noChangeArrowheads="1"/>
          </p:cNvSpPr>
          <p:nvPr/>
        </p:nvSpPr>
        <p:spPr bwMode="auto">
          <a:xfrm>
            <a:off x="1873250" y="54888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12, 16, 20</a:t>
            </a:r>
          </a:p>
        </p:txBody>
      </p:sp>
      <p:sp>
        <p:nvSpPr>
          <p:cNvPr id="144428" name="Text Box 44"/>
          <p:cNvSpPr txBox="1">
            <a:spLocks noChangeArrowheads="1"/>
          </p:cNvSpPr>
          <p:nvPr/>
        </p:nvSpPr>
        <p:spPr bwMode="auto">
          <a:xfrm>
            <a:off x="1873250" y="56666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15, 20, 25 </a:t>
            </a:r>
          </a:p>
        </p:txBody>
      </p:sp>
      <p:sp>
        <p:nvSpPr>
          <p:cNvPr id="144429" name="Text Box 45"/>
          <p:cNvSpPr txBox="1">
            <a:spLocks noChangeArrowheads="1"/>
          </p:cNvSpPr>
          <p:nvPr/>
        </p:nvSpPr>
        <p:spPr bwMode="auto">
          <a:xfrm>
            <a:off x="1873250" y="58444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18, 24, 30 </a:t>
            </a:r>
          </a:p>
        </p:txBody>
      </p:sp>
      <p:sp>
        <p:nvSpPr>
          <p:cNvPr id="144430" name="Text Box 46"/>
          <p:cNvSpPr txBox="1">
            <a:spLocks noChangeArrowheads="1"/>
          </p:cNvSpPr>
          <p:nvPr/>
        </p:nvSpPr>
        <p:spPr bwMode="auto">
          <a:xfrm>
            <a:off x="1873250" y="6022220"/>
            <a:ext cx="535305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Courier New" pitchFamily="1" charset="0"/>
              </a:rPr>
              <a:t>20, 21, 29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9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4442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4442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4442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4442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4442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14442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44427"/>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144428"/>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144429"/>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444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1" grpId="0"/>
      <p:bldP spid="144421" grpId="0"/>
      <p:bldP spid="144422" grpId="0"/>
      <p:bldP spid="144423" grpId="0"/>
      <p:bldP spid="144424" grpId="0"/>
      <p:bldP spid="144425" grpId="0"/>
      <p:bldP spid="144426" grpId="0"/>
      <p:bldP spid="144427" grpId="0"/>
      <p:bldP spid="144428" grpId="0"/>
      <p:bldP spid="144429" grpId="0"/>
      <p:bldP spid="144430"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grpSp>
        <p:nvGrpSpPr>
          <p:cNvPr id="146435" name="Group 3"/>
          <p:cNvGrpSpPr>
            <a:grpSpLocks/>
          </p:cNvGrpSpPr>
          <p:nvPr/>
        </p:nvGrpSpPr>
        <p:grpSpPr bwMode="auto">
          <a:xfrm>
            <a:off x="381000" y="1143000"/>
            <a:ext cx="8382000" cy="5273675"/>
            <a:chOff x="240" y="720"/>
            <a:chExt cx="5280" cy="3322"/>
          </a:xfrm>
        </p:grpSpPr>
        <p:sp>
          <p:nvSpPr>
            <p:cNvPr id="146436" name="Rectangle 4"/>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46437" name="Text Box 5"/>
            <p:cNvSpPr txBox="1">
              <a:spLocks noChangeArrowheads="1"/>
            </p:cNvSpPr>
            <p:nvPr/>
          </p:nvSpPr>
          <p:spPr bwMode="auto">
            <a:xfrm>
              <a:off x="251" y="752"/>
              <a:ext cx="5261" cy="3290"/>
            </a:xfrm>
            <a:prstGeom prst="rect">
              <a:avLst/>
            </a:prstGeom>
            <a:noFill/>
            <a:ln w="9525">
              <a:noFill/>
              <a:miter lim="800000"/>
              <a:headEnd/>
              <a:tailEnd/>
            </a:ln>
            <a:effectLst/>
          </p:spPr>
          <p:txBody>
            <a:bodyPr>
              <a:prstTxWarp prst="textNoShape">
                <a:avLst/>
              </a:prstTxWarp>
              <a:spAutoFit/>
            </a:bodyPr>
            <a:lstStyle/>
            <a:p>
              <a:r>
                <a:rPr lang="en-US" sz="1600" b="1" dirty="0">
                  <a:latin typeface="Courier New" pitchFamily="1" charset="0"/>
                </a:rPr>
                <a:t>import </a:t>
              </a:r>
              <a:r>
                <a:rPr lang="en-US" sz="1600" b="1" dirty="0" err="1">
                  <a:latin typeface="Courier New" pitchFamily="1" charset="0"/>
                </a:rPr>
                <a:t>acm.program</a:t>
              </a:r>
              <a:r>
                <a:rPr lang="en-US" sz="1600" b="1" dirty="0">
                  <a:latin typeface="Courier New" pitchFamily="1" charset="0"/>
                </a:rPr>
                <a:t>.*;</a:t>
              </a:r>
            </a:p>
            <a:p>
              <a:r>
                <a:rPr lang="en-US" sz="1600" b="1" dirty="0">
                  <a:latin typeface="Courier New" pitchFamily="1" charset="0"/>
                </a:rPr>
                <a:t>import </a:t>
              </a:r>
              <a:r>
                <a:rPr lang="en-US" sz="1600" b="1" dirty="0" err="1">
                  <a:latin typeface="Courier New" pitchFamily="1" charset="0"/>
                </a:rPr>
                <a:t>acm.graphics</a:t>
              </a:r>
              <a:r>
                <a:rPr lang="en-US" sz="1600" b="1" dirty="0">
                  <a:latin typeface="Courier New" pitchFamily="1" charset="0"/>
                </a:rPr>
                <a:t>.*;</a:t>
              </a:r>
            </a:p>
            <a:p>
              <a:endParaRPr lang="en-US" b="1" dirty="0">
                <a:latin typeface="Courier New" pitchFamily="1" charset="0"/>
              </a:endParaRPr>
            </a:p>
            <a:p>
              <a:r>
                <a:rPr lang="en-US" sz="1600" b="1" dirty="0">
                  <a:latin typeface="Courier New" pitchFamily="1" charset="0"/>
                </a:rPr>
                <a:t>public class </a:t>
              </a:r>
              <a:r>
                <a:rPr lang="en-US" sz="1600" b="1" dirty="0" err="1">
                  <a:latin typeface="Courier New" pitchFamily="1" charset="0"/>
                </a:rPr>
                <a:t>PythagoreanTriples</a:t>
              </a:r>
              <a:r>
                <a:rPr lang="en-US" sz="1600" b="1" dirty="0">
                  <a:latin typeface="Courier New" pitchFamily="1" charset="0"/>
                </a:rPr>
                <a:t> extends </a:t>
              </a:r>
              <a:r>
                <a:rPr lang="en-US" sz="1600" b="1" dirty="0" err="1">
                  <a:latin typeface="Courier New" pitchFamily="1" charset="0"/>
                </a:rPr>
                <a:t>ConsoleProgram</a:t>
              </a:r>
              <a:r>
                <a:rPr lang="en-US" sz="1600" b="1" dirty="0">
                  <a:latin typeface="Courier New" pitchFamily="1" charset="0"/>
                </a:rPr>
                <a:t> {</a:t>
              </a:r>
            </a:p>
            <a:p>
              <a:endParaRPr lang="en-US" sz="1200" b="1" dirty="0">
                <a:latin typeface="Courier New" pitchFamily="1" charset="0"/>
              </a:endParaRPr>
            </a:p>
            <a:p>
              <a:r>
                <a:rPr lang="en-US" sz="1600" b="1" dirty="0">
                  <a:latin typeface="Courier New" pitchFamily="1" charset="0"/>
                </a:rPr>
                <a:t>   public void run() {</a:t>
              </a:r>
            </a:p>
            <a:p>
              <a:r>
                <a:rPr lang="en-US" sz="1600" b="1" dirty="0">
                  <a:latin typeface="Courier New" pitchFamily="1" charset="0"/>
                </a:rPr>
                <a:t>      for (</a:t>
              </a:r>
              <a:r>
                <a:rPr lang="en-US" sz="1600" b="1" dirty="0" err="1">
                  <a:latin typeface="Courier New" pitchFamily="1" charset="0"/>
                </a:rPr>
                <a:t>int</a:t>
              </a:r>
              <a:r>
                <a:rPr lang="en-US" sz="1600" b="1" dirty="0">
                  <a:latin typeface="Courier New" pitchFamily="1" charset="0"/>
                </a:rPr>
                <a:t> a = 1; a &lt;=</a:t>
              </a:r>
              <a:r>
                <a:rPr lang="en-US" sz="1600" b="1" dirty="0" smtClean="0">
                  <a:latin typeface="Courier New" pitchFamily="1" charset="0"/>
                </a:rPr>
                <a:t> MAX; </a:t>
              </a:r>
              <a:r>
                <a:rPr lang="en-US" sz="1600" b="1" dirty="0">
                  <a:latin typeface="Courier New" pitchFamily="1" charset="0"/>
                </a:rPr>
                <a:t>a++) {</a:t>
              </a:r>
            </a:p>
            <a:p>
              <a:r>
                <a:rPr lang="en-US" sz="1600" b="1" dirty="0">
                  <a:latin typeface="Courier New" pitchFamily="1" charset="0"/>
                </a:rPr>
                <a:t>         for (</a:t>
              </a:r>
              <a:r>
                <a:rPr lang="en-US" sz="1600" b="1" dirty="0" err="1">
                  <a:latin typeface="Courier New" pitchFamily="1" charset="0"/>
                </a:rPr>
                <a:t>int</a:t>
              </a:r>
              <a:r>
                <a:rPr lang="en-US" sz="1600" b="1" dirty="0">
                  <a:latin typeface="Courier New" pitchFamily="1" charset="0"/>
                </a:rPr>
                <a:t> </a:t>
              </a:r>
              <a:r>
                <a:rPr lang="en-US" sz="1600" b="1" dirty="0" err="1">
                  <a:latin typeface="Courier New" pitchFamily="1" charset="0"/>
                </a:rPr>
                <a:t>b</a:t>
              </a:r>
              <a:r>
                <a:rPr lang="en-US" sz="1600" b="1" dirty="0">
                  <a:latin typeface="Courier New" pitchFamily="1" charset="0"/>
                </a:rPr>
                <a:t> = a; </a:t>
              </a:r>
              <a:r>
                <a:rPr lang="en-US" sz="1600" b="1" dirty="0" err="1">
                  <a:latin typeface="Courier New" pitchFamily="1" charset="0"/>
                </a:rPr>
                <a:t>b</a:t>
              </a:r>
              <a:r>
                <a:rPr lang="en-US" sz="1600" b="1" dirty="0">
                  <a:latin typeface="Courier New" pitchFamily="1" charset="0"/>
                </a:rPr>
                <a:t> &lt;=</a:t>
              </a:r>
              <a:r>
                <a:rPr lang="en-US" sz="1600" b="1" dirty="0" smtClean="0">
                  <a:latin typeface="Courier New" pitchFamily="1" charset="0"/>
                </a:rPr>
                <a:t> MAX; </a:t>
              </a:r>
              <a:r>
                <a:rPr lang="en-US" sz="1600" b="1" dirty="0" err="1">
                  <a:latin typeface="Courier New" pitchFamily="1" charset="0"/>
                </a:rPr>
                <a:t>b</a:t>
              </a:r>
              <a:r>
                <a:rPr lang="en-US" sz="1600" b="1" dirty="0">
                  <a:latin typeface="Courier New" pitchFamily="1" charset="0"/>
                </a:rPr>
                <a:t>++) {</a:t>
              </a:r>
            </a:p>
            <a:p>
              <a:r>
                <a:rPr lang="en-US" sz="1600" b="1" dirty="0">
                  <a:latin typeface="Courier New" pitchFamily="1" charset="0"/>
                </a:rPr>
                <a:t>            </a:t>
              </a:r>
              <a:r>
                <a:rPr lang="en-US" sz="1600" b="1" dirty="0" err="1">
                  <a:latin typeface="Courier New" pitchFamily="1" charset="0"/>
                </a:rPr>
                <a:t>int</a:t>
              </a:r>
              <a:r>
                <a:rPr lang="en-US" sz="1600" b="1" dirty="0">
                  <a:latin typeface="Courier New" pitchFamily="1" charset="0"/>
                </a:rPr>
                <a:t> </a:t>
              </a:r>
              <a:r>
                <a:rPr lang="en-US" sz="1600" b="1" dirty="0" err="1">
                  <a:latin typeface="Courier New" pitchFamily="1" charset="0"/>
                </a:rPr>
                <a:t>csq</a:t>
              </a:r>
              <a:r>
                <a:rPr lang="en-US" sz="1600" b="1" dirty="0">
                  <a:latin typeface="Courier New" pitchFamily="1" charset="0"/>
                </a:rPr>
                <a:t> = a * a + </a:t>
              </a:r>
              <a:r>
                <a:rPr lang="en-US" sz="1600" b="1" dirty="0" err="1">
                  <a:latin typeface="Courier New" pitchFamily="1" charset="0"/>
                </a:rPr>
                <a:t>b</a:t>
              </a:r>
              <a:r>
                <a:rPr lang="en-US" sz="1600" b="1" dirty="0">
                  <a:latin typeface="Courier New" pitchFamily="1" charset="0"/>
                </a:rPr>
                <a:t> * </a:t>
              </a:r>
              <a:r>
                <a:rPr lang="en-US" sz="1600" b="1" dirty="0" err="1">
                  <a:latin typeface="Courier New" pitchFamily="1" charset="0"/>
                </a:rPr>
                <a:t>b</a:t>
              </a:r>
              <a:r>
                <a:rPr lang="en-US" sz="1600" b="1" dirty="0">
                  <a:latin typeface="Courier New" pitchFamily="1" charset="0"/>
                </a:rPr>
                <a:t>;</a:t>
              </a:r>
            </a:p>
            <a:p>
              <a:r>
                <a:rPr lang="en-US" sz="1600" b="1" dirty="0">
                  <a:latin typeface="Courier New" pitchFamily="1" charset="0"/>
                </a:rPr>
                <a:t>            </a:t>
              </a:r>
              <a:r>
                <a:rPr lang="en-US" sz="1600" b="1" dirty="0" err="1">
                  <a:latin typeface="Courier New" pitchFamily="1" charset="0"/>
                </a:rPr>
                <a:t>int</a:t>
              </a:r>
              <a:r>
                <a:rPr lang="en-US" sz="1600" b="1" dirty="0">
                  <a:latin typeface="Courier New" pitchFamily="1" charset="0"/>
                </a:rPr>
                <a:t> </a:t>
              </a:r>
              <a:r>
                <a:rPr lang="en-US" sz="1600" b="1" dirty="0" err="1">
                  <a:latin typeface="Courier New" pitchFamily="1" charset="0"/>
                </a:rPr>
                <a:t>c</a:t>
              </a:r>
              <a:r>
                <a:rPr lang="en-US" sz="1600" b="1" dirty="0">
                  <a:latin typeface="Courier New" pitchFamily="1" charset="0"/>
                </a:rPr>
                <a:t> = </a:t>
              </a:r>
              <a:r>
                <a:rPr lang="en-US" sz="1600" b="1" dirty="0" err="1">
                  <a:latin typeface="Courier New" pitchFamily="1" charset="0"/>
                </a:rPr>
                <a:t>GMath.round(Math.sqrt(csq</a:t>
              </a:r>
              <a:r>
                <a:rPr lang="en-US" sz="1600" b="1" dirty="0">
                  <a:latin typeface="Courier New" pitchFamily="1" charset="0"/>
                </a:rPr>
                <a:t>));</a:t>
              </a:r>
            </a:p>
            <a:p>
              <a:r>
                <a:rPr lang="en-US" sz="1600" b="1" dirty="0">
                  <a:latin typeface="Courier New" pitchFamily="1" charset="0"/>
                </a:rPr>
                <a:t>            if (</a:t>
              </a:r>
              <a:r>
                <a:rPr lang="en-US" sz="1600" b="1" dirty="0" err="1">
                  <a:latin typeface="Courier New" pitchFamily="1" charset="0"/>
                </a:rPr>
                <a:t>c</a:t>
              </a:r>
              <a:r>
                <a:rPr lang="en-US" sz="1600" b="1" dirty="0">
                  <a:latin typeface="Courier New" pitchFamily="1" charset="0"/>
                </a:rPr>
                <a:t> * </a:t>
              </a:r>
              <a:r>
                <a:rPr lang="en-US" sz="1600" b="1" dirty="0" err="1">
                  <a:latin typeface="Courier New" pitchFamily="1" charset="0"/>
                </a:rPr>
                <a:t>c</a:t>
              </a:r>
              <a:r>
                <a:rPr lang="en-US" sz="1600" b="1" dirty="0">
                  <a:latin typeface="Courier New" pitchFamily="1" charset="0"/>
                </a:rPr>
                <a:t> == </a:t>
              </a:r>
              <a:r>
                <a:rPr lang="en-US" sz="1600" b="1" dirty="0" err="1">
                  <a:latin typeface="Courier New" pitchFamily="1" charset="0"/>
                </a:rPr>
                <a:t>csq</a:t>
              </a:r>
              <a:r>
                <a:rPr lang="en-US" sz="1600" b="1" dirty="0">
                  <a:latin typeface="Courier New" pitchFamily="1" charset="0"/>
                </a:rPr>
                <a:t>) {</a:t>
              </a:r>
            </a:p>
            <a:p>
              <a:r>
                <a:rPr lang="en-US" sz="1600" b="1" dirty="0">
                  <a:latin typeface="Courier New" pitchFamily="1" charset="0"/>
                </a:rPr>
                <a:t>               </a:t>
              </a:r>
              <a:r>
                <a:rPr lang="en-US" sz="1600" b="1" dirty="0" err="1">
                  <a:latin typeface="Courier New" pitchFamily="1" charset="0"/>
                </a:rPr>
                <a:t>println(a</a:t>
              </a:r>
              <a:r>
                <a:rPr lang="en-US" sz="1600" b="1" dirty="0">
                  <a:latin typeface="Courier New" pitchFamily="1" charset="0"/>
                </a:rPr>
                <a:t> + ", " + </a:t>
              </a:r>
              <a:r>
                <a:rPr lang="en-US" sz="1600" b="1" dirty="0" err="1">
                  <a:latin typeface="Courier New" pitchFamily="1" charset="0"/>
                </a:rPr>
                <a:t>b</a:t>
              </a:r>
              <a:r>
                <a:rPr lang="en-US" sz="1600" b="1" dirty="0">
                  <a:latin typeface="Courier New" pitchFamily="1" charset="0"/>
                </a:rPr>
                <a:t> + ", " + </a:t>
              </a:r>
              <a:r>
                <a:rPr lang="en-US" sz="1600" b="1" dirty="0" err="1">
                  <a:latin typeface="Courier New" pitchFamily="1" charset="0"/>
                </a:rPr>
                <a:t>c</a:t>
              </a:r>
              <a:r>
                <a:rPr lang="en-US" sz="1600" b="1" dirty="0">
                  <a:latin typeface="Courier New" pitchFamily="1" charset="0"/>
                </a:rPr>
                <a:t>);</a:t>
              </a:r>
            </a:p>
            <a:p>
              <a:r>
                <a:rPr lang="en-US" sz="1600" b="1" dirty="0">
                  <a:latin typeface="Courier New" pitchFamily="1" charset="0"/>
                </a:rPr>
                <a:t>            }</a:t>
              </a:r>
            </a:p>
            <a:p>
              <a:r>
                <a:rPr lang="en-US" sz="1600" b="1" dirty="0">
                  <a:latin typeface="Courier New" pitchFamily="1" charset="0"/>
                </a:rPr>
                <a:t>         }</a:t>
              </a:r>
            </a:p>
            <a:p>
              <a:r>
                <a:rPr lang="en-US" sz="1600" b="1" dirty="0">
                  <a:latin typeface="Courier New" pitchFamily="1" charset="0"/>
                </a:rPr>
                <a:t>      }</a:t>
              </a:r>
            </a:p>
            <a:p>
              <a:r>
                <a:rPr lang="en-US" sz="1600" b="1" dirty="0">
                  <a:latin typeface="Courier New" pitchFamily="1" charset="0"/>
                </a:rPr>
                <a:t>   }</a:t>
              </a:r>
            </a:p>
            <a:p>
              <a:endParaRPr lang="en-US" sz="1200" b="1" dirty="0">
                <a:latin typeface="Courier New" pitchFamily="1" charset="0"/>
              </a:endParaRPr>
            </a:p>
            <a:p>
              <a:r>
                <a:rPr lang="en-US" sz="1600" b="1" dirty="0">
                  <a:solidFill>
                    <a:srgbClr val="0000FF"/>
                  </a:solidFill>
                  <a:latin typeface="Courier New" pitchFamily="1" charset="0"/>
                </a:rPr>
                <a:t>/* Maximum value for a and </a:t>
              </a:r>
              <a:r>
                <a:rPr lang="en-US" sz="1600" b="1" dirty="0" err="1">
                  <a:solidFill>
                    <a:srgbClr val="0000FF"/>
                  </a:solidFill>
                  <a:latin typeface="Courier New" pitchFamily="1" charset="0"/>
                </a:rPr>
                <a:t>b</a:t>
              </a:r>
              <a:r>
                <a:rPr lang="en-US" sz="1600" b="1" dirty="0">
                  <a:solidFill>
                    <a:srgbClr val="0000FF"/>
                  </a:solidFill>
                  <a:latin typeface="Courier New" pitchFamily="1" charset="0"/>
                </a:rPr>
                <a:t> */</a:t>
              </a:r>
            </a:p>
            <a:p>
              <a:r>
                <a:rPr lang="en-US" sz="1600" b="1" dirty="0">
                  <a:latin typeface="Courier New" pitchFamily="1" charset="0"/>
                </a:rPr>
                <a:t>   private static final </a:t>
              </a:r>
              <a:r>
                <a:rPr lang="en-US" sz="1600" b="1" dirty="0" err="1">
                  <a:latin typeface="Courier New" pitchFamily="1" charset="0"/>
                </a:rPr>
                <a:t>int</a:t>
              </a:r>
              <a:r>
                <a:rPr lang="en-US" sz="1600" b="1" dirty="0" smtClean="0">
                  <a:latin typeface="Courier New" pitchFamily="1" charset="0"/>
                </a:rPr>
                <a:t> MAX </a:t>
              </a:r>
              <a:r>
                <a:rPr lang="en-US" sz="1600" b="1" dirty="0">
                  <a:latin typeface="Courier New" pitchFamily="1" charset="0"/>
                </a:rPr>
                <a:t>= 25;</a:t>
              </a:r>
            </a:p>
            <a:p>
              <a:endParaRPr lang="en-US" sz="1000" b="1" dirty="0">
                <a:latin typeface="Courier New" pitchFamily="1" charset="0"/>
              </a:endParaRPr>
            </a:p>
            <a:p>
              <a:r>
                <a:rPr lang="en-US" sz="1600" b="1" dirty="0">
                  <a:latin typeface="Courier New" pitchFamily="1" charset="0"/>
                </a:rPr>
                <a:t>}</a:t>
              </a:r>
            </a:p>
            <a:p>
              <a:endParaRPr lang="en-US" sz="1600" dirty="0">
                <a:latin typeface="Courier New" pitchFamily="1" charset="0"/>
              </a:endParaRPr>
            </a:p>
          </p:txBody>
        </p:sp>
      </p:grpSp>
      <p:sp>
        <p:nvSpPr>
          <p:cNvPr id="146438" name="Rectangle 6"/>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46439" name="Rectangle 7"/>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46440" name="Rectangle 8"/>
          <p:cNvSpPr>
            <a:spLocks noGrp="1" noChangeArrowheads="1"/>
          </p:cNvSpPr>
          <p:nvPr>
            <p:ph type="title"/>
          </p:nvPr>
        </p:nvSpPr>
        <p:spPr>
          <a:xfrm>
            <a:off x="0" y="76200"/>
            <a:ext cx="9144000" cy="1143000"/>
          </a:xfrm>
          <a:noFill/>
          <a:ln/>
        </p:spPr>
        <p:txBody>
          <a:bodyPr/>
          <a:lstStyle/>
          <a:p>
            <a:r>
              <a:rPr lang="en-US" sz="4000">
                <a:solidFill>
                  <a:srgbClr val="FF0000"/>
                </a:solidFill>
              </a:rPr>
              <a:t>Finding Pythagorean Triples</a:t>
            </a:r>
            <a:endParaRPr lang="en-US">
              <a:solidFill>
                <a:srgbClr val="FF0000"/>
              </a:solidFill>
            </a:endParaRPr>
          </a:p>
        </p:txBody>
      </p:sp>
      <p:sp>
        <p:nvSpPr>
          <p:cNvPr id="146441" name="Rectangle 9"/>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48483"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Problem 4—Practice #1</a:t>
            </a:r>
            <a:endParaRPr lang="en-US">
              <a:solidFill>
                <a:srgbClr val="FF0000"/>
              </a:solidFill>
            </a:endParaRPr>
          </a:p>
        </p:txBody>
      </p:sp>
      <p:sp>
        <p:nvSpPr>
          <p:cNvPr id="148484" name="Text Box 4"/>
          <p:cNvSpPr txBox="1">
            <a:spLocks noChangeArrowheads="1"/>
          </p:cNvSpPr>
          <p:nvPr/>
        </p:nvSpPr>
        <p:spPr bwMode="auto">
          <a:xfrm>
            <a:off x="762000" y="1168400"/>
            <a:ext cx="7620000" cy="37623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Write a </a:t>
            </a:r>
            <a:r>
              <a:rPr lang="en-US" sz="1800" b="1">
                <a:latin typeface="Courier New" pitchFamily="1" charset="0"/>
              </a:rPr>
              <a:t>GraphicsProgram</a:t>
            </a:r>
            <a:r>
              <a:rPr lang="en-US" sz="2200">
                <a:latin typeface="Times New Roman" pitchFamily="1" charset="0"/>
              </a:rPr>
              <a:t> that does the following:</a:t>
            </a:r>
          </a:p>
        </p:txBody>
      </p:sp>
      <p:sp>
        <p:nvSpPr>
          <p:cNvPr id="148504" name="Text Box 24"/>
          <p:cNvSpPr txBox="1">
            <a:spLocks noChangeArrowheads="1"/>
          </p:cNvSpPr>
          <p:nvPr/>
        </p:nvSpPr>
        <p:spPr bwMode="auto">
          <a:xfrm>
            <a:off x="762000" y="1630363"/>
            <a:ext cx="457200" cy="350837"/>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1.</a:t>
            </a:r>
          </a:p>
        </p:txBody>
      </p:sp>
      <p:sp>
        <p:nvSpPr>
          <p:cNvPr id="148505" name="Text Box 25"/>
          <p:cNvSpPr txBox="1">
            <a:spLocks noChangeArrowheads="1"/>
          </p:cNvSpPr>
          <p:nvPr/>
        </p:nvSpPr>
        <p:spPr bwMode="auto">
          <a:xfrm>
            <a:off x="1158875" y="1630363"/>
            <a:ext cx="7223125" cy="60960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Creates the following cross as a </a:t>
            </a:r>
            <a:r>
              <a:rPr lang="en-US" sz="1600" b="1">
                <a:latin typeface="Courier New" pitchFamily="1" charset="0"/>
              </a:rPr>
              <a:t>GCompound</a:t>
            </a:r>
            <a:r>
              <a:rPr lang="en-US" sz="2000">
                <a:latin typeface="Times New Roman" pitchFamily="1" charset="0"/>
              </a:rPr>
              <a:t> containing two filled rectangles:</a:t>
            </a:r>
          </a:p>
        </p:txBody>
      </p:sp>
      <p:grpSp>
        <p:nvGrpSpPr>
          <p:cNvPr id="148509" name="Group 29"/>
          <p:cNvGrpSpPr>
            <a:grpSpLocks/>
          </p:cNvGrpSpPr>
          <p:nvPr/>
        </p:nvGrpSpPr>
        <p:grpSpPr bwMode="auto">
          <a:xfrm>
            <a:off x="4068763" y="2147888"/>
            <a:ext cx="1004887" cy="1004887"/>
            <a:chOff x="2563" y="1417"/>
            <a:chExt cx="633" cy="633"/>
          </a:xfrm>
        </p:grpSpPr>
        <p:sp>
          <p:nvSpPr>
            <p:cNvPr id="148506" name="Rectangle 26"/>
            <p:cNvSpPr>
              <a:spLocks noChangeArrowheads="1"/>
            </p:cNvSpPr>
            <p:nvPr/>
          </p:nvSpPr>
          <p:spPr bwMode="auto">
            <a:xfrm>
              <a:off x="2765" y="1417"/>
              <a:ext cx="229" cy="633"/>
            </a:xfrm>
            <a:prstGeom prst="rect">
              <a:avLst/>
            </a:prstGeom>
            <a:solidFill>
              <a:srgbClr val="FF3300"/>
            </a:solidFill>
            <a:ln w="9525">
              <a:solidFill>
                <a:srgbClr val="FF3300"/>
              </a:solidFill>
              <a:miter lim="800000"/>
              <a:headEnd/>
              <a:tailEnd/>
            </a:ln>
            <a:effectLst/>
          </p:spPr>
          <p:txBody>
            <a:bodyPr wrap="none" anchor="ctr">
              <a:prstTxWarp prst="textNoShape">
                <a:avLst/>
              </a:prstTxWarp>
            </a:bodyPr>
            <a:lstStyle/>
            <a:p>
              <a:endParaRPr lang="en-US"/>
            </a:p>
          </p:txBody>
        </p:sp>
        <p:sp>
          <p:nvSpPr>
            <p:cNvPr id="148508" name="Rectangle 28"/>
            <p:cNvSpPr>
              <a:spLocks noChangeArrowheads="1"/>
            </p:cNvSpPr>
            <p:nvPr/>
          </p:nvSpPr>
          <p:spPr bwMode="auto">
            <a:xfrm rot="-5400000">
              <a:off x="2765" y="1417"/>
              <a:ext cx="229" cy="633"/>
            </a:xfrm>
            <a:prstGeom prst="rect">
              <a:avLst/>
            </a:prstGeom>
            <a:solidFill>
              <a:srgbClr val="FF3300"/>
            </a:solidFill>
            <a:ln w="9525">
              <a:solidFill>
                <a:srgbClr val="FF3300"/>
              </a:solidFill>
              <a:miter lim="800000"/>
              <a:headEnd/>
              <a:tailEnd/>
            </a:ln>
            <a:effectLst/>
          </p:spPr>
          <p:txBody>
            <a:bodyPr wrap="none" anchor="ctr">
              <a:prstTxWarp prst="textNoShape">
                <a:avLst/>
              </a:prstTxWarp>
            </a:bodyPr>
            <a:lstStyle/>
            <a:p>
              <a:endParaRPr lang="en-US"/>
            </a:p>
          </p:txBody>
        </p:sp>
      </p:grpSp>
      <p:sp>
        <p:nvSpPr>
          <p:cNvPr id="148510" name="Text Box 30"/>
          <p:cNvSpPr txBox="1">
            <a:spLocks noChangeArrowheads="1"/>
          </p:cNvSpPr>
          <p:nvPr/>
        </p:nvSpPr>
        <p:spPr bwMode="auto">
          <a:xfrm>
            <a:off x="762000" y="3314700"/>
            <a:ext cx="457200" cy="35083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2.</a:t>
            </a:r>
          </a:p>
        </p:txBody>
      </p:sp>
      <p:sp>
        <p:nvSpPr>
          <p:cNvPr id="148511" name="Text Box 31"/>
          <p:cNvSpPr txBox="1">
            <a:spLocks noChangeArrowheads="1"/>
          </p:cNvSpPr>
          <p:nvPr/>
        </p:nvSpPr>
        <p:spPr bwMode="auto">
          <a:xfrm>
            <a:off x="1158875" y="3314700"/>
            <a:ext cx="7223125" cy="60960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Adds the cross to the canvas so that it appears at the center of the window.</a:t>
            </a:r>
          </a:p>
        </p:txBody>
      </p:sp>
      <p:sp>
        <p:nvSpPr>
          <p:cNvPr id="148512" name="Text Box 32"/>
          <p:cNvSpPr txBox="1">
            <a:spLocks noChangeArrowheads="1"/>
          </p:cNvSpPr>
          <p:nvPr/>
        </p:nvSpPr>
        <p:spPr bwMode="auto">
          <a:xfrm>
            <a:off x="762000" y="3949700"/>
            <a:ext cx="457200" cy="35083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3.</a:t>
            </a:r>
          </a:p>
        </p:txBody>
      </p:sp>
      <p:sp>
        <p:nvSpPr>
          <p:cNvPr id="148513" name="Text Box 33"/>
          <p:cNvSpPr txBox="1">
            <a:spLocks noChangeArrowheads="1"/>
          </p:cNvSpPr>
          <p:nvPr/>
        </p:nvSpPr>
        <p:spPr bwMode="auto">
          <a:xfrm>
            <a:off x="1158875" y="3949700"/>
            <a:ext cx="7223125" cy="868363"/>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Moves the cross at a speed of 3 pixels every 20 milliseconds in a random direction, which is specified as a random real number between 0 and 360 degrees.</a:t>
            </a:r>
          </a:p>
        </p:txBody>
      </p:sp>
      <p:sp>
        <p:nvSpPr>
          <p:cNvPr id="148514" name="Text Box 34"/>
          <p:cNvSpPr txBox="1">
            <a:spLocks noChangeArrowheads="1"/>
          </p:cNvSpPr>
          <p:nvPr/>
        </p:nvSpPr>
        <p:spPr bwMode="auto">
          <a:xfrm>
            <a:off x="762000" y="4859338"/>
            <a:ext cx="457200" cy="350837"/>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4.</a:t>
            </a:r>
          </a:p>
        </p:txBody>
      </p:sp>
      <p:sp>
        <p:nvSpPr>
          <p:cNvPr id="148515" name="Text Box 35"/>
          <p:cNvSpPr txBox="1">
            <a:spLocks noChangeArrowheads="1"/>
          </p:cNvSpPr>
          <p:nvPr/>
        </p:nvSpPr>
        <p:spPr bwMode="auto">
          <a:xfrm>
            <a:off x="1158875" y="4859338"/>
            <a:ext cx="7223125" cy="868362"/>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000">
                <a:latin typeface="Times New Roman" pitchFamily="1" charset="0"/>
              </a:rPr>
              <a:t>Every time you click the mouse inside the cross, its direction changes to some new random direction; its velocity remains the same.  Clicks outside the cross have no effect.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15715" name="Text Box 3"/>
          <p:cNvSpPr txBox="1">
            <a:spLocks noChangeArrowheads="1"/>
          </p:cNvSpPr>
          <p:nvPr/>
        </p:nvSpPr>
        <p:spPr bwMode="auto">
          <a:xfrm>
            <a:off x="398463" y="1295400"/>
            <a:ext cx="8351837" cy="4195763"/>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a:t>
            </a:r>
          </a:p>
          <a:p>
            <a:r>
              <a:rPr lang="en-US" b="1">
                <a:solidFill>
                  <a:srgbClr val="0000FF"/>
                </a:solidFill>
                <a:latin typeface="Courier New" pitchFamily="1" charset="0"/>
              </a:rPr>
              <a:t> * File: RandomlyMovingRedCross.java</a:t>
            </a:r>
          </a:p>
          <a:p>
            <a:r>
              <a:rPr lang="en-US" b="1">
                <a:solidFill>
                  <a:srgbClr val="0000FF"/>
                </a:solidFill>
                <a:latin typeface="Courier New" pitchFamily="1" charset="0"/>
              </a:rPr>
              <a:t> * ---------------------------------</a:t>
            </a:r>
          </a:p>
          <a:p>
            <a:r>
              <a:rPr lang="en-US" b="1">
                <a:solidFill>
                  <a:srgbClr val="0000FF"/>
                </a:solidFill>
                <a:latin typeface="Courier New" pitchFamily="1" charset="0"/>
              </a:rPr>
              <a:t> * This program solves the practice midterm problem.</a:t>
            </a:r>
          </a:p>
          <a:p>
            <a:r>
              <a:rPr lang="en-US" b="1">
                <a:solidFill>
                  <a:srgbClr val="0000FF"/>
                </a:solidFill>
                <a:latin typeface="Courier New" pitchFamily="1" charset="0"/>
              </a:rPr>
              <a:t> */</a:t>
            </a:r>
          </a:p>
          <a:p>
            <a:endParaRPr lang="en-US" sz="1000" b="1">
              <a:latin typeface="Courier New" pitchFamily="1" charset="0"/>
            </a:endParaRPr>
          </a:p>
          <a:p>
            <a:r>
              <a:rPr lang="en-US" b="1">
                <a:latin typeface="Courier New" pitchFamily="1" charset="0"/>
              </a:rPr>
              <a:t>import acm.program.*;</a:t>
            </a:r>
          </a:p>
          <a:p>
            <a:r>
              <a:rPr lang="en-US" b="1">
                <a:latin typeface="Courier New" pitchFamily="1" charset="0"/>
              </a:rPr>
              <a:t>import acm.util.*;</a:t>
            </a:r>
          </a:p>
          <a:p>
            <a:r>
              <a:rPr lang="en-US" b="1">
                <a:latin typeface="Courier New" pitchFamily="1" charset="0"/>
              </a:rPr>
              <a:t>import java.awt.event.*;</a:t>
            </a:r>
          </a:p>
          <a:p>
            <a:endParaRPr lang="en-US" sz="1000" b="1">
              <a:latin typeface="Courier New" pitchFamily="1" charset="0"/>
            </a:endParaRPr>
          </a:p>
          <a:p>
            <a:r>
              <a:rPr lang="en-US" b="1">
                <a:latin typeface="Courier New" pitchFamily="1" charset="0"/>
              </a:rPr>
              <a:t>public class RandomlyMovingRedCross extends GraphicsProgram {</a:t>
            </a:r>
          </a:p>
          <a:p>
            <a:endParaRPr lang="en-US" sz="1200" b="1">
              <a:latin typeface="Courier New" pitchFamily="1" charset="0"/>
            </a:endParaRPr>
          </a:p>
          <a:p>
            <a:r>
              <a:rPr lang="en-US" b="1">
                <a:solidFill>
                  <a:srgbClr val="0000FF"/>
                </a:solidFill>
                <a:latin typeface="Courier New" pitchFamily="1" charset="0"/>
              </a:rPr>
              <a:t>/* Sets up the program at the beginning */</a:t>
            </a:r>
          </a:p>
          <a:p>
            <a:r>
              <a:rPr lang="en-US" b="1">
                <a:latin typeface="Courier New" pitchFamily="1" charset="0"/>
              </a:rPr>
              <a:t>   public void init() {</a:t>
            </a:r>
          </a:p>
          <a:p>
            <a:r>
              <a:rPr lang="en-US" b="1">
                <a:latin typeface="Courier New" pitchFamily="1" charset="0"/>
              </a:rPr>
              <a:t>      cross = new RedCross();</a:t>
            </a:r>
          </a:p>
          <a:p>
            <a:r>
              <a:rPr lang="en-US" b="1">
                <a:latin typeface="Courier New" pitchFamily="1" charset="0"/>
              </a:rPr>
              <a:t>      add(cross, getWidth() / 2, getHeight() / 2);</a:t>
            </a:r>
          </a:p>
          <a:p>
            <a:r>
              <a:rPr lang="en-US" b="1">
                <a:latin typeface="Courier New" pitchFamily="1" charset="0"/>
              </a:rPr>
              <a:t>      chooseRandomDirection();</a:t>
            </a:r>
          </a:p>
          <a:p>
            <a:r>
              <a:rPr lang="en-US" b="1">
                <a:latin typeface="Courier New" pitchFamily="1" charset="0"/>
              </a:rPr>
              <a:t>      addMouseListeners();</a:t>
            </a:r>
          </a:p>
          <a:p>
            <a:r>
              <a:rPr lang="en-US" b="1">
                <a:latin typeface="Courier New" pitchFamily="1" charset="0"/>
              </a:rPr>
              <a:t>   }</a:t>
            </a:r>
          </a:p>
          <a:p>
            <a:endParaRPr lang="en-US" b="1">
              <a:latin typeface="Courier New" pitchFamily="1" charset="0"/>
            </a:endParaRPr>
          </a:p>
        </p:txBody>
      </p:sp>
      <p:sp>
        <p:nvSpPr>
          <p:cNvPr id="11571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1571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15718"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Red Cross</a:t>
            </a:r>
            <a:endParaRPr lang="en-US">
              <a:solidFill>
                <a:srgbClr val="FF0000"/>
              </a:solidFill>
            </a:endParaRPr>
          </a:p>
        </p:txBody>
      </p:sp>
      <p:sp>
        <p:nvSpPr>
          <p:cNvPr id="11571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15720" name="Text Box 8"/>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4</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17763" name="Text Box 3"/>
          <p:cNvSpPr txBox="1">
            <a:spLocks noChangeArrowheads="1"/>
          </p:cNvSpPr>
          <p:nvPr/>
        </p:nvSpPr>
        <p:spPr bwMode="auto">
          <a:xfrm>
            <a:off x="398463" y="1295400"/>
            <a:ext cx="8351837" cy="4195763"/>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a:t>
            </a:r>
          </a:p>
          <a:p>
            <a:r>
              <a:rPr lang="en-US" b="1">
                <a:solidFill>
                  <a:srgbClr val="0000FF"/>
                </a:solidFill>
                <a:latin typeface="Courier New" pitchFamily="1" charset="0"/>
              </a:rPr>
              <a:t> * File: RandomlyMovingRedCross.java</a:t>
            </a:r>
          </a:p>
          <a:p>
            <a:r>
              <a:rPr lang="en-US" b="1">
                <a:solidFill>
                  <a:srgbClr val="0000FF"/>
                </a:solidFill>
                <a:latin typeface="Courier New" pitchFamily="1" charset="0"/>
              </a:rPr>
              <a:t> * ---------------------------------</a:t>
            </a:r>
          </a:p>
          <a:p>
            <a:r>
              <a:rPr lang="en-US" b="1">
                <a:solidFill>
                  <a:srgbClr val="0000FF"/>
                </a:solidFill>
                <a:latin typeface="Courier New" pitchFamily="1" charset="0"/>
              </a:rPr>
              <a:t> * This program solves the practice midterm problem.</a:t>
            </a:r>
          </a:p>
          <a:p>
            <a:r>
              <a:rPr lang="en-US" b="1">
                <a:solidFill>
                  <a:srgbClr val="0000FF"/>
                </a:solidFill>
                <a:latin typeface="Courier New" pitchFamily="1" charset="0"/>
              </a:rPr>
              <a:t> */</a:t>
            </a:r>
          </a:p>
          <a:p>
            <a:endParaRPr lang="en-US" sz="1000" b="1">
              <a:latin typeface="Courier New" pitchFamily="1" charset="0"/>
            </a:endParaRPr>
          </a:p>
          <a:p>
            <a:r>
              <a:rPr lang="en-US" b="1">
                <a:latin typeface="Courier New" pitchFamily="1" charset="0"/>
              </a:rPr>
              <a:t>import acm.program.*;</a:t>
            </a:r>
          </a:p>
          <a:p>
            <a:r>
              <a:rPr lang="en-US" b="1">
                <a:latin typeface="Courier New" pitchFamily="1" charset="0"/>
              </a:rPr>
              <a:t>import acm.util.*;</a:t>
            </a:r>
          </a:p>
          <a:p>
            <a:r>
              <a:rPr lang="en-US" b="1">
                <a:latin typeface="Courier New" pitchFamily="1" charset="0"/>
              </a:rPr>
              <a:t>import java.awt.event.*;</a:t>
            </a:r>
          </a:p>
          <a:p>
            <a:endParaRPr lang="en-US" sz="1000" b="1">
              <a:latin typeface="Courier New" pitchFamily="1" charset="0"/>
            </a:endParaRPr>
          </a:p>
          <a:p>
            <a:r>
              <a:rPr lang="en-US" b="1">
                <a:latin typeface="Courier New" pitchFamily="1" charset="0"/>
              </a:rPr>
              <a:t>public class RandomlyMovingRedCross extends GraphicsProgram {</a:t>
            </a:r>
          </a:p>
          <a:p>
            <a:endParaRPr lang="en-US" sz="1200" b="1">
              <a:latin typeface="Courier New" pitchFamily="1" charset="0"/>
            </a:endParaRPr>
          </a:p>
          <a:p>
            <a:r>
              <a:rPr lang="en-US" b="1">
                <a:solidFill>
                  <a:srgbClr val="0000FF"/>
                </a:solidFill>
                <a:latin typeface="Courier New" pitchFamily="1" charset="0"/>
              </a:rPr>
              <a:t>/* Sets up the program at the beginning */</a:t>
            </a:r>
          </a:p>
          <a:p>
            <a:r>
              <a:rPr lang="en-US" b="1">
                <a:latin typeface="Courier New" pitchFamily="1" charset="0"/>
              </a:rPr>
              <a:t>   public void init() {</a:t>
            </a:r>
          </a:p>
          <a:p>
            <a:r>
              <a:rPr lang="en-US" b="1">
                <a:latin typeface="Courier New" pitchFamily="1" charset="0"/>
              </a:rPr>
              <a:t>      cross = new RedCross();</a:t>
            </a:r>
          </a:p>
          <a:p>
            <a:r>
              <a:rPr lang="en-US" b="1">
                <a:latin typeface="Courier New" pitchFamily="1" charset="0"/>
              </a:rPr>
              <a:t>      add(cross, getWidth() / 2, getHeight() / 2);</a:t>
            </a:r>
          </a:p>
          <a:p>
            <a:r>
              <a:rPr lang="en-US" b="1">
                <a:latin typeface="Courier New" pitchFamily="1" charset="0"/>
              </a:rPr>
              <a:t>      chooseRandomDirection();</a:t>
            </a:r>
          </a:p>
          <a:p>
            <a:r>
              <a:rPr lang="en-US" b="1">
                <a:latin typeface="Courier New" pitchFamily="1" charset="0"/>
              </a:rPr>
              <a:t>      addMouseListeners();</a:t>
            </a:r>
          </a:p>
          <a:p>
            <a:r>
              <a:rPr lang="en-US" b="1">
                <a:latin typeface="Courier New" pitchFamily="1" charset="0"/>
              </a:rPr>
              <a:t>   }</a:t>
            </a:r>
          </a:p>
          <a:p>
            <a:endParaRPr lang="en-US" b="1">
              <a:latin typeface="Courier New" pitchFamily="1" charset="0"/>
            </a:endParaRPr>
          </a:p>
        </p:txBody>
      </p:sp>
      <p:grpSp>
        <p:nvGrpSpPr>
          <p:cNvPr id="117764" name="Group 4"/>
          <p:cNvGrpSpPr>
            <a:grpSpLocks/>
          </p:cNvGrpSpPr>
          <p:nvPr/>
        </p:nvGrpSpPr>
        <p:grpSpPr bwMode="auto">
          <a:xfrm>
            <a:off x="381000" y="1143000"/>
            <a:ext cx="8382000" cy="5257800"/>
            <a:chOff x="240" y="720"/>
            <a:chExt cx="5280" cy="3312"/>
          </a:xfrm>
        </p:grpSpPr>
        <p:sp>
          <p:nvSpPr>
            <p:cNvPr id="11776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17766" name="Text Box 6"/>
            <p:cNvSpPr txBox="1">
              <a:spLocks noChangeArrowheads="1"/>
            </p:cNvSpPr>
            <p:nvPr/>
          </p:nvSpPr>
          <p:spPr bwMode="auto">
            <a:xfrm>
              <a:off x="251" y="752"/>
              <a:ext cx="5261" cy="2738"/>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Runs the simulation */</a:t>
              </a:r>
            </a:p>
            <a:p>
              <a:r>
                <a:rPr lang="en-US" b="1">
                  <a:latin typeface="Courier New" pitchFamily="1" charset="0"/>
                </a:rPr>
                <a:t>   public void run() {</a:t>
              </a:r>
            </a:p>
            <a:p>
              <a:r>
                <a:rPr lang="en-US" b="1">
                  <a:latin typeface="Courier New" pitchFamily="1" charset="0"/>
                </a:rPr>
                <a:t>      while (true) {</a:t>
              </a:r>
            </a:p>
            <a:p>
              <a:r>
                <a:rPr lang="en-US" b="1">
                  <a:latin typeface="Courier New" pitchFamily="1" charset="0"/>
                </a:rPr>
                <a:t>         cross.movePolar(VELOCITY, direction);</a:t>
              </a:r>
            </a:p>
            <a:p>
              <a:r>
                <a:rPr lang="en-US" b="1">
                  <a:latin typeface="Courier New" pitchFamily="1" charset="0"/>
                </a:rPr>
                <a:t>         pause(PAUSE_TIME);</a:t>
              </a:r>
            </a:p>
            <a:p>
              <a:r>
                <a:rPr lang="en-US" b="1">
                  <a:latin typeface="Courier New" pitchFamily="1" charset="0"/>
                </a:rPr>
                <a:t>      }</a:t>
              </a:r>
            </a:p>
            <a:p>
              <a:r>
                <a:rPr lang="en-US" b="1">
                  <a:latin typeface="Courier New" pitchFamily="1" charset="0"/>
                </a:rPr>
                <a:t>   }</a:t>
              </a:r>
            </a:p>
            <a:p>
              <a:endParaRPr lang="en-US" b="1">
                <a:latin typeface="Courier New" pitchFamily="1" charset="0"/>
              </a:endParaRPr>
            </a:p>
            <a:p>
              <a:r>
                <a:rPr lang="en-US" b="1">
                  <a:solidFill>
                    <a:srgbClr val="0000FF"/>
                  </a:solidFill>
                  <a:latin typeface="Courier New" pitchFamily="1" charset="0"/>
                </a:rPr>
                <a:t>/* Called when the mouse is clicked */</a:t>
              </a:r>
            </a:p>
            <a:p>
              <a:r>
                <a:rPr lang="en-US" b="1">
                  <a:latin typeface="Courier New" pitchFamily="1" charset="0"/>
                </a:rPr>
                <a:t>   public void mouseClicked(MouseEvent e) {</a:t>
              </a:r>
            </a:p>
            <a:p>
              <a:r>
                <a:rPr lang="en-US" b="1">
                  <a:latin typeface="Courier New" pitchFamily="1" charset="0"/>
                </a:rPr>
                <a:t>      if (cross.contains(e.getX(), e.getY())) {</a:t>
              </a:r>
            </a:p>
            <a:p>
              <a:r>
                <a:rPr lang="en-US" b="1">
                  <a:latin typeface="Courier New" pitchFamily="1" charset="0"/>
                </a:rPr>
                <a:t>         chooseRandomDirection();</a:t>
              </a:r>
            </a:p>
            <a:p>
              <a:r>
                <a:rPr lang="en-US" b="1">
                  <a:latin typeface="Courier New" pitchFamily="1" charset="0"/>
                </a:rPr>
                <a:t>      }</a:t>
              </a:r>
            </a:p>
            <a:p>
              <a:r>
                <a:rPr lang="en-US" b="1">
                  <a:latin typeface="Courier New" pitchFamily="1" charset="0"/>
                </a:rPr>
                <a:t>   }</a:t>
              </a:r>
            </a:p>
            <a:p>
              <a:endParaRPr lang="en-US" b="1">
                <a:latin typeface="Courier New" pitchFamily="1" charset="0"/>
              </a:endParaRPr>
            </a:p>
            <a:p>
              <a:r>
                <a:rPr lang="en-US" b="1">
                  <a:solidFill>
                    <a:srgbClr val="0000FF"/>
                  </a:solidFill>
                  <a:latin typeface="Courier New" pitchFamily="1" charset="0"/>
                </a:rPr>
                <a:t>/* Resets the direction to a random value */</a:t>
              </a:r>
            </a:p>
            <a:p>
              <a:r>
                <a:rPr lang="en-US" b="1">
                  <a:latin typeface="Courier New" pitchFamily="1" charset="0"/>
                </a:rPr>
                <a:t>   private void chooseRandomDirection() {</a:t>
              </a:r>
            </a:p>
            <a:p>
              <a:r>
                <a:rPr lang="en-US" b="1">
                  <a:latin typeface="Courier New" pitchFamily="1" charset="0"/>
                </a:rPr>
                <a:t>      direction = rgen.nextDouble(0, 360);</a:t>
              </a:r>
            </a:p>
            <a:p>
              <a:r>
                <a:rPr lang="en-US" b="1">
                  <a:latin typeface="Courier New" pitchFamily="1" charset="0"/>
                </a:rPr>
                <a:t>   }</a:t>
              </a:r>
            </a:p>
            <a:p>
              <a:endParaRPr lang="en-US" b="1">
                <a:latin typeface="Courier New" pitchFamily="1" charset="0"/>
              </a:endParaRPr>
            </a:p>
          </p:txBody>
        </p:sp>
      </p:grpSp>
      <p:sp>
        <p:nvSpPr>
          <p:cNvPr id="11776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1776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17769"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Red Cross</a:t>
            </a:r>
          </a:p>
        </p:txBody>
      </p:sp>
      <p:sp>
        <p:nvSpPr>
          <p:cNvPr id="11777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17771"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17763"/>
                                        </p:tgtEl>
                                        <p:attrNameLst>
                                          <p:attrName>ppt_x</p:attrName>
                                        </p:attrNameLst>
                                      </p:cBhvr>
                                      <p:tavLst>
                                        <p:tav tm="0">
                                          <p:val>
                                            <p:strVal val="ppt_x"/>
                                          </p:val>
                                        </p:tav>
                                        <p:tav tm="100000">
                                          <p:val>
                                            <p:strVal val="ppt_x"/>
                                          </p:val>
                                        </p:tav>
                                      </p:tavLst>
                                    </p:anim>
                                    <p:anim calcmode="lin" valueType="num">
                                      <p:cBhvr additive="base">
                                        <p:cTn id="7" dur="1000"/>
                                        <p:tgtEl>
                                          <p:spTgt spid="117763"/>
                                        </p:tgtEl>
                                        <p:attrNameLst>
                                          <p:attrName>ppt_y</p:attrName>
                                        </p:attrNameLst>
                                      </p:cBhvr>
                                      <p:tavLst>
                                        <p:tav tm="0">
                                          <p:val>
                                            <p:strVal val="ppt_y"/>
                                          </p:val>
                                        </p:tav>
                                        <p:tav tm="100000">
                                          <p:val>
                                            <p:strVal val="0-ppt_h/2"/>
                                          </p:val>
                                        </p:tav>
                                      </p:tavLst>
                                    </p:anim>
                                    <p:set>
                                      <p:cBhvr>
                                        <p:cTn id="8" dur="1" fill="hold">
                                          <p:stCondLst>
                                            <p:cond delay="999"/>
                                          </p:stCondLst>
                                        </p:cTn>
                                        <p:tgtEl>
                                          <p:spTgt spid="117763"/>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17764"/>
                                        </p:tgtEl>
                                        <p:attrNameLst>
                                          <p:attrName>style.visibility</p:attrName>
                                        </p:attrNameLst>
                                      </p:cBhvr>
                                      <p:to>
                                        <p:strVal val="visible"/>
                                      </p:to>
                                    </p:set>
                                    <p:anim calcmode="lin" valueType="num">
                                      <p:cBhvr additive="base">
                                        <p:cTn id="11" dur="1000" fill="hold"/>
                                        <p:tgtEl>
                                          <p:spTgt spid="117764"/>
                                        </p:tgtEl>
                                        <p:attrNameLst>
                                          <p:attrName>ppt_x</p:attrName>
                                        </p:attrNameLst>
                                      </p:cBhvr>
                                      <p:tavLst>
                                        <p:tav tm="0">
                                          <p:val>
                                            <p:strVal val="#ppt_x"/>
                                          </p:val>
                                        </p:tav>
                                        <p:tav tm="100000">
                                          <p:val>
                                            <p:strVal val="#ppt_x"/>
                                          </p:val>
                                        </p:tav>
                                      </p:tavLst>
                                    </p:anim>
                                    <p:anim calcmode="lin" valueType="num">
                                      <p:cBhvr additive="base">
                                        <p:cTn id="12" dur="1000" fill="hold"/>
                                        <p:tgtEl>
                                          <p:spTgt spid="1177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19811" name="Text Box 3"/>
          <p:cNvSpPr txBox="1">
            <a:spLocks noChangeArrowheads="1"/>
          </p:cNvSpPr>
          <p:nvPr/>
        </p:nvSpPr>
        <p:spPr bwMode="auto">
          <a:xfrm>
            <a:off x="398463" y="1193800"/>
            <a:ext cx="8351837" cy="4346575"/>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Runs the simulation */</a:t>
            </a:r>
          </a:p>
          <a:p>
            <a:r>
              <a:rPr lang="en-US" b="1">
                <a:latin typeface="Courier New" pitchFamily="1" charset="0"/>
              </a:rPr>
              <a:t>   public void run() {</a:t>
            </a:r>
          </a:p>
          <a:p>
            <a:r>
              <a:rPr lang="en-US" b="1">
                <a:latin typeface="Courier New" pitchFamily="1" charset="0"/>
              </a:rPr>
              <a:t>      while (true) {</a:t>
            </a:r>
          </a:p>
          <a:p>
            <a:r>
              <a:rPr lang="en-US" b="1">
                <a:latin typeface="Courier New" pitchFamily="1" charset="0"/>
              </a:rPr>
              <a:t>         cross.movePolar(VELOCITY, direction);</a:t>
            </a:r>
          </a:p>
          <a:p>
            <a:r>
              <a:rPr lang="en-US" b="1">
                <a:latin typeface="Courier New" pitchFamily="1" charset="0"/>
              </a:rPr>
              <a:t>         pause(PAUSE_TIME);</a:t>
            </a:r>
          </a:p>
          <a:p>
            <a:r>
              <a:rPr lang="en-US" b="1">
                <a:latin typeface="Courier New" pitchFamily="1" charset="0"/>
              </a:rPr>
              <a:t>      }</a:t>
            </a:r>
          </a:p>
          <a:p>
            <a:r>
              <a:rPr lang="en-US" b="1">
                <a:latin typeface="Courier New" pitchFamily="1" charset="0"/>
              </a:rPr>
              <a:t>   }</a:t>
            </a:r>
          </a:p>
          <a:p>
            <a:endParaRPr lang="en-US" b="1">
              <a:latin typeface="Courier New" pitchFamily="1" charset="0"/>
            </a:endParaRPr>
          </a:p>
          <a:p>
            <a:r>
              <a:rPr lang="en-US" b="1">
                <a:solidFill>
                  <a:srgbClr val="0000FF"/>
                </a:solidFill>
                <a:latin typeface="Courier New" pitchFamily="1" charset="0"/>
              </a:rPr>
              <a:t>/* Called when the mouse is clicked */</a:t>
            </a:r>
          </a:p>
          <a:p>
            <a:r>
              <a:rPr lang="en-US" b="1">
                <a:latin typeface="Courier New" pitchFamily="1" charset="0"/>
              </a:rPr>
              <a:t>   public void mouseClicked(MouseEvent e) {</a:t>
            </a:r>
          </a:p>
          <a:p>
            <a:r>
              <a:rPr lang="en-US" b="1">
                <a:latin typeface="Courier New" pitchFamily="1" charset="0"/>
              </a:rPr>
              <a:t>      if (cross.contains(e.getX(), e.getY())) {</a:t>
            </a:r>
          </a:p>
          <a:p>
            <a:r>
              <a:rPr lang="en-US" b="1">
                <a:latin typeface="Courier New" pitchFamily="1" charset="0"/>
              </a:rPr>
              <a:t>         chooseRandomDirection();</a:t>
            </a:r>
          </a:p>
          <a:p>
            <a:r>
              <a:rPr lang="en-US" b="1">
                <a:latin typeface="Courier New" pitchFamily="1" charset="0"/>
              </a:rPr>
              <a:t>      }</a:t>
            </a:r>
          </a:p>
          <a:p>
            <a:r>
              <a:rPr lang="en-US" b="1">
                <a:latin typeface="Courier New" pitchFamily="1" charset="0"/>
              </a:rPr>
              <a:t>   }</a:t>
            </a:r>
          </a:p>
          <a:p>
            <a:endParaRPr lang="en-US" b="1">
              <a:latin typeface="Courier New" pitchFamily="1" charset="0"/>
            </a:endParaRPr>
          </a:p>
          <a:p>
            <a:r>
              <a:rPr lang="en-US" b="1">
                <a:solidFill>
                  <a:srgbClr val="0000FF"/>
                </a:solidFill>
                <a:latin typeface="Courier New" pitchFamily="1" charset="0"/>
              </a:rPr>
              <a:t>/* Resets the direction to a random value */</a:t>
            </a:r>
          </a:p>
          <a:p>
            <a:r>
              <a:rPr lang="en-US" b="1">
                <a:latin typeface="Courier New" pitchFamily="1" charset="0"/>
              </a:rPr>
              <a:t>   private void chooseRandomDirection() {</a:t>
            </a:r>
          </a:p>
          <a:p>
            <a:r>
              <a:rPr lang="en-US" b="1">
                <a:latin typeface="Courier New" pitchFamily="1" charset="0"/>
              </a:rPr>
              <a:t>      direction = rgen.nextDouble(0, 360);</a:t>
            </a:r>
          </a:p>
          <a:p>
            <a:r>
              <a:rPr lang="en-US" b="1">
                <a:latin typeface="Courier New" pitchFamily="1" charset="0"/>
              </a:rPr>
              <a:t>   }</a:t>
            </a:r>
          </a:p>
          <a:p>
            <a:endParaRPr lang="en-US" b="1">
              <a:latin typeface="Courier New" pitchFamily="1" charset="0"/>
            </a:endParaRPr>
          </a:p>
        </p:txBody>
      </p:sp>
      <p:grpSp>
        <p:nvGrpSpPr>
          <p:cNvPr id="119812" name="Group 4"/>
          <p:cNvGrpSpPr>
            <a:grpSpLocks/>
          </p:cNvGrpSpPr>
          <p:nvPr/>
        </p:nvGrpSpPr>
        <p:grpSpPr bwMode="auto">
          <a:xfrm>
            <a:off x="381000" y="1143000"/>
            <a:ext cx="8382000" cy="5257800"/>
            <a:chOff x="240" y="720"/>
            <a:chExt cx="5280" cy="3312"/>
          </a:xfrm>
        </p:grpSpPr>
        <p:sp>
          <p:nvSpPr>
            <p:cNvPr id="11981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19814" name="Text Box 6"/>
            <p:cNvSpPr txBox="1">
              <a:spLocks noChangeArrowheads="1"/>
            </p:cNvSpPr>
            <p:nvPr/>
          </p:nvSpPr>
          <p:spPr bwMode="auto">
            <a:xfrm>
              <a:off x="251" y="752"/>
              <a:ext cx="5261" cy="1532"/>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Private constants */</a:t>
              </a:r>
            </a:p>
            <a:p>
              <a:r>
                <a:rPr lang="en-US" b="1">
                  <a:latin typeface="Courier New" pitchFamily="1" charset="0"/>
                </a:rPr>
                <a:t>   private static final double PAUSE_TIME = 20;</a:t>
              </a:r>
            </a:p>
            <a:p>
              <a:r>
                <a:rPr lang="en-US" b="1">
                  <a:latin typeface="Courier New" pitchFamily="1" charset="0"/>
                </a:rPr>
                <a:t>   private static final double VELOCITY = 2;</a:t>
              </a:r>
            </a:p>
            <a:p>
              <a:endParaRPr lang="en-US" b="1">
                <a:latin typeface="Courier New" pitchFamily="1" charset="0"/>
              </a:endParaRPr>
            </a:p>
            <a:p>
              <a:r>
                <a:rPr lang="en-US" b="1">
                  <a:solidFill>
                    <a:srgbClr val="0000FF"/>
                  </a:solidFill>
                  <a:latin typeface="Courier New" pitchFamily="1" charset="0"/>
                </a:rPr>
                <a:t>/* Private instance variables */</a:t>
              </a:r>
            </a:p>
            <a:p>
              <a:r>
                <a:rPr lang="en-US" b="1">
                  <a:latin typeface="Courier New" pitchFamily="1" charset="0"/>
                </a:rPr>
                <a:t>   private RedCross cross;</a:t>
              </a:r>
            </a:p>
            <a:p>
              <a:r>
                <a:rPr lang="en-US" b="1">
                  <a:latin typeface="Courier New" pitchFamily="1" charset="0"/>
                </a:rPr>
                <a:t>   private double direction;</a:t>
              </a:r>
            </a:p>
            <a:p>
              <a:r>
                <a:rPr lang="en-US" b="1">
                  <a:latin typeface="Courier New" pitchFamily="1" charset="0"/>
                </a:rPr>
                <a:t>   private RandomGenerator rgen = RandomGenerator.getInstance();</a:t>
              </a:r>
            </a:p>
            <a:p>
              <a:endParaRPr lang="en-US" b="1">
                <a:latin typeface="Courier New" pitchFamily="1" charset="0"/>
              </a:endParaRPr>
            </a:p>
            <a:p>
              <a:r>
                <a:rPr lang="en-US" b="1">
                  <a:latin typeface="Courier New" pitchFamily="1" charset="0"/>
                </a:rPr>
                <a:t>}</a:t>
              </a:r>
            </a:p>
            <a:p>
              <a:endParaRPr lang="en-US" b="1">
                <a:latin typeface="Courier New" pitchFamily="1" charset="0"/>
              </a:endParaRPr>
            </a:p>
          </p:txBody>
        </p:sp>
      </p:grpSp>
      <p:sp>
        <p:nvSpPr>
          <p:cNvPr id="11981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1981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19817"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Red Cross</a:t>
            </a:r>
          </a:p>
        </p:txBody>
      </p:sp>
      <p:sp>
        <p:nvSpPr>
          <p:cNvPr id="11981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19819"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3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19811"/>
                                        </p:tgtEl>
                                        <p:attrNameLst>
                                          <p:attrName>ppt_x</p:attrName>
                                        </p:attrNameLst>
                                      </p:cBhvr>
                                      <p:tavLst>
                                        <p:tav tm="0">
                                          <p:val>
                                            <p:strVal val="ppt_x"/>
                                          </p:val>
                                        </p:tav>
                                        <p:tav tm="100000">
                                          <p:val>
                                            <p:strVal val="ppt_x"/>
                                          </p:val>
                                        </p:tav>
                                      </p:tavLst>
                                    </p:anim>
                                    <p:anim calcmode="lin" valueType="num">
                                      <p:cBhvr additive="base">
                                        <p:cTn id="7" dur="1000"/>
                                        <p:tgtEl>
                                          <p:spTgt spid="119811"/>
                                        </p:tgtEl>
                                        <p:attrNameLst>
                                          <p:attrName>ppt_y</p:attrName>
                                        </p:attrNameLst>
                                      </p:cBhvr>
                                      <p:tavLst>
                                        <p:tav tm="0">
                                          <p:val>
                                            <p:strVal val="ppt_y"/>
                                          </p:val>
                                        </p:tav>
                                        <p:tav tm="100000">
                                          <p:val>
                                            <p:strVal val="0-ppt_h/2"/>
                                          </p:val>
                                        </p:tav>
                                      </p:tavLst>
                                    </p:anim>
                                    <p:set>
                                      <p:cBhvr>
                                        <p:cTn id="8" dur="1" fill="hold">
                                          <p:stCondLst>
                                            <p:cond delay="999"/>
                                          </p:stCondLst>
                                        </p:cTn>
                                        <p:tgtEl>
                                          <p:spTgt spid="11981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19812"/>
                                        </p:tgtEl>
                                        <p:attrNameLst>
                                          <p:attrName>style.visibility</p:attrName>
                                        </p:attrNameLst>
                                      </p:cBhvr>
                                      <p:to>
                                        <p:strVal val="visible"/>
                                      </p:to>
                                    </p:set>
                                    <p:anim calcmode="lin" valueType="num">
                                      <p:cBhvr additive="base">
                                        <p:cTn id="11" dur="1000" fill="hold"/>
                                        <p:tgtEl>
                                          <p:spTgt spid="119812"/>
                                        </p:tgtEl>
                                        <p:attrNameLst>
                                          <p:attrName>ppt_x</p:attrName>
                                        </p:attrNameLst>
                                      </p:cBhvr>
                                      <p:tavLst>
                                        <p:tav tm="0">
                                          <p:val>
                                            <p:strVal val="#ppt_x"/>
                                          </p:val>
                                        </p:tav>
                                        <p:tav tm="100000">
                                          <p:val>
                                            <p:strVal val="#ppt_x"/>
                                          </p:val>
                                        </p:tav>
                                      </p:tavLst>
                                    </p:anim>
                                    <p:anim calcmode="lin" valueType="num">
                                      <p:cBhvr additive="base">
                                        <p:cTn id="12" dur="1000" fill="hold"/>
                                        <p:tgtEl>
                                          <p:spTgt spid="1198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grpSp>
        <p:nvGrpSpPr>
          <p:cNvPr id="121860" name="Group 4"/>
          <p:cNvGrpSpPr>
            <a:grpSpLocks/>
          </p:cNvGrpSpPr>
          <p:nvPr/>
        </p:nvGrpSpPr>
        <p:grpSpPr bwMode="auto">
          <a:xfrm>
            <a:off x="381000" y="1117600"/>
            <a:ext cx="8382000" cy="5400675"/>
            <a:chOff x="240" y="720"/>
            <a:chExt cx="5280" cy="3402"/>
          </a:xfrm>
        </p:grpSpPr>
        <p:sp>
          <p:nvSpPr>
            <p:cNvPr id="121861"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21862" name="Text Box 6"/>
            <p:cNvSpPr txBox="1">
              <a:spLocks noChangeArrowheads="1"/>
            </p:cNvSpPr>
            <p:nvPr/>
          </p:nvSpPr>
          <p:spPr bwMode="auto">
            <a:xfrm>
              <a:off x="251" y="752"/>
              <a:ext cx="5261" cy="3370"/>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a:t>
              </a:r>
            </a:p>
            <a:p>
              <a:r>
                <a:rPr lang="en-US" b="1">
                  <a:solidFill>
                    <a:srgbClr val="0000FF"/>
                  </a:solidFill>
                  <a:latin typeface="Courier New" pitchFamily="1" charset="0"/>
                </a:rPr>
                <a:t> * File: RedCross.java</a:t>
              </a:r>
            </a:p>
            <a:p>
              <a:r>
                <a:rPr lang="en-US" b="1">
                  <a:solidFill>
                    <a:srgbClr val="0000FF"/>
                  </a:solidFill>
                  <a:latin typeface="Courier New" pitchFamily="1" charset="0"/>
                </a:rPr>
                <a:t> * -------------------</a:t>
              </a:r>
            </a:p>
            <a:p>
              <a:r>
                <a:rPr lang="en-US" b="1">
                  <a:solidFill>
                    <a:srgbClr val="0000FF"/>
                  </a:solidFill>
                  <a:latin typeface="Courier New" pitchFamily="1" charset="0"/>
                </a:rPr>
                <a:t> * This class defines a red cross whose size is specified</a:t>
              </a:r>
            </a:p>
            <a:p>
              <a:r>
                <a:rPr lang="en-US" b="1">
                  <a:solidFill>
                    <a:srgbClr val="0000FF"/>
                  </a:solidFill>
                  <a:latin typeface="Courier New" pitchFamily="1" charset="0"/>
                </a:rPr>
                <a:t> * by the constants CROSSBAR_LENGTH and CROSSBAR_WIDTH.</a:t>
              </a:r>
            </a:p>
            <a:p>
              <a:r>
                <a:rPr lang="en-US" b="1">
                  <a:solidFill>
                    <a:srgbClr val="0000FF"/>
                  </a:solidFill>
                  <a:latin typeface="Courier New" pitchFamily="1" charset="0"/>
                </a:rPr>
                <a:t> */</a:t>
              </a:r>
            </a:p>
            <a:p>
              <a:endParaRPr lang="en-US" sz="1000" b="1">
                <a:latin typeface="Courier New" pitchFamily="1" charset="0"/>
              </a:endParaRPr>
            </a:p>
            <a:p>
              <a:r>
                <a:rPr lang="en-US" b="1">
                  <a:latin typeface="Courier New" pitchFamily="1" charset="0"/>
                </a:rPr>
                <a:t>import acm.graphics.*;</a:t>
              </a:r>
            </a:p>
            <a:p>
              <a:r>
                <a:rPr lang="en-US" b="1">
                  <a:latin typeface="Courier New" pitchFamily="1" charset="0"/>
                </a:rPr>
                <a:t>import java.awt.*;</a:t>
              </a:r>
            </a:p>
            <a:p>
              <a:endParaRPr lang="en-US" sz="1000" b="1">
                <a:latin typeface="Courier New" pitchFamily="1" charset="0"/>
              </a:endParaRPr>
            </a:p>
            <a:p>
              <a:r>
                <a:rPr lang="en-US" b="1">
                  <a:latin typeface="Courier New" pitchFamily="1" charset="0"/>
                </a:rPr>
                <a:t>public class RedCross extends GCompound {</a:t>
              </a:r>
            </a:p>
            <a:p>
              <a:endParaRPr lang="en-US" sz="900" b="1">
                <a:latin typeface="Courier New" pitchFamily="1" charset="0"/>
              </a:endParaRPr>
            </a:p>
            <a:p>
              <a:r>
                <a:rPr lang="en-US" b="1">
                  <a:solidFill>
                    <a:srgbClr val="0000FF"/>
                  </a:solidFill>
                  <a:latin typeface="Courier New" pitchFamily="1" charset="0"/>
                </a:rPr>
                <a:t>/* Constructs a red cross centered at the origin */</a:t>
              </a:r>
            </a:p>
            <a:p>
              <a:r>
                <a:rPr lang="en-US" b="1">
                  <a:latin typeface="Courier New" pitchFamily="1" charset="0"/>
                </a:rPr>
                <a:t>   public RedCross() {</a:t>
              </a:r>
            </a:p>
            <a:p>
              <a:r>
                <a:rPr lang="en-US" b="1">
                  <a:latin typeface="Courier New" pitchFamily="1" charset="0"/>
                </a:rPr>
                <a:t>      GRect hCrossbar = new GRect(CROSSBAR_LENGTH, CROSSBAR_WIDTH);</a:t>
              </a:r>
            </a:p>
            <a:p>
              <a:r>
                <a:rPr lang="en-US" b="1">
                  <a:latin typeface="Courier New" pitchFamily="1" charset="0"/>
                </a:rPr>
                <a:t>      GRect vCrossbar = new GRect(CROSSBAR_WIDTH, CROSSBAR_LENGTH);</a:t>
              </a:r>
            </a:p>
            <a:p>
              <a:r>
                <a:rPr lang="en-US" b="1">
                  <a:latin typeface="Courier New" pitchFamily="1" charset="0"/>
                </a:rPr>
                <a:t>      hCrossbar.setFilled(true);</a:t>
              </a:r>
            </a:p>
            <a:p>
              <a:r>
                <a:rPr lang="en-US" b="1">
                  <a:latin typeface="Courier New" pitchFamily="1" charset="0"/>
                </a:rPr>
                <a:t>      vCrossbar.setFilled(true);</a:t>
              </a:r>
            </a:p>
            <a:p>
              <a:r>
                <a:rPr lang="en-US" b="1">
                  <a:latin typeface="Courier New" pitchFamily="1" charset="0"/>
                </a:rPr>
                <a:t>      add(hCrossbar, -CROSSBAR_LENGTH / 2, -CROSSBAR_WIDTH / 2);</a:t>
              </a:r>
            </a:p>
            <a:p>
              <a:r>
                <a:rPr lang="en-US" b="1">
                  <a:latin typeface="Courier New" pitchFamily="1" charset="0"/>
                </a:rPr>
                <a:t>      add(vCrossbar, -CROSSBAR_WIDTH / 2, -CROSSBAR_LENGTH / 2);</a:t>
              </a:r>
            </a:p>
            <a:p>
              <a:r>
                <a:rPr lang="en-US" b="1">
                  <a:latin typeface="Courier New" pitchFamily="1" charset="0"/>
                </a:rPr>
                <a:t>      setColor(Color.RED);</a:t>
              </a:r>
            </a:p>
            <a:p>
              <a:r>
                <a:rPr lang="en-US" b="1">
                  <a:latin typeface="Courier New" pitchFamily="1" charset="0"/>
                </a:rPr>
                <a:t>   }</a:t>
              </a:r>
            </a:p>
            <a:p>
              <a:endParaRPr lang="en-US" sz="900" b="1">
                <a:latin typeface="Courier New" pitchFamily="1" charset="0"/>
              </a:endParaRPr>
            </a:p>
            <a:p>
              <a:r>
                <a:rPr lang="en-US" b="1">
                  <a:latin typeface="Courier New" pitchFamily="1" charset="0"/>
                </a:rPr>
                <a:t>   private static final double CROSSBAR_LENGTH = 60;</a:t>
              </a:r>
            </a:p>
            <a:p>
              <a:r>
                <a:rPr lang="en-US" b="1">
                  <a:latin typeface="Courier New" pitchFamily="1" charset="0"/>
                </a:rPr>
                <a:t>   private static final double CROSSBAR_WIDTH = 20;</a:t>
              </a:r>
            </a:p>
            <a:p>
              <a:r>
                <a:rPr lang="en-US" b="1">
                  <a:latin typeface="Courier New" pitchFamily="1" charset="0"/>
                </a:rPr>
                <a:t>}</a:t>
              </a:r>
            </a:p>
          </p:txBody>
        </p:sp>
      </p:grpSp>
      <p:sp>
        <p:nvSpPr>
          <p:cNvPr id="121863"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21864"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21865"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Red Cross</a:t>
            </a:r>
            <a:endParaRPr lang="en-US">
              <a:solidFill>
                <a:srgbClr val="FF0000"/>
              </a:solidFill>
            </a:endParaRPr>
          </a:p>
        </p:txBody>
      </p:sp>
      <p:sp>
        <p:nvSpPr>
          <p:cNvPr id="121866"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21867"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4 of 4</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50531"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Problem 4—Practice #2</a:t>
            </a:r>
            <a:endParaRPr lang="en-US">
              <a:solidFill>
                <a:srgbClr val="FF0000"/>
              </a:solidFill>
            </a:endParaRPr>
          </a:p>
        </p:txBody>
      </p:sp>
      <p:sp>
        <p:nvSpPr>
          <p:cNvPr id="150532" name="Text Box 4"/>
          <p:cNvSpPr txBox="1">
            <a:spLocks noChangeArrowheads="1"/>
          </p:cNvSpPr>
          <p:nvPr/>
        </p:nvSpPr>
        <p:spPr bwMode="auto">
          <a:xfrm>
            <a:off x="762000" y="1168400"/>
            <a:ext cx="7620000" cy="676339"/>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dirty="0">
                <a:latin typeface="Times New Roman"/>
                <a:cs typeface="Times New Roman"/>
              </a:rPr>
              <a:t>Although I didn’t show it off in class, the winner in the aesthetic division of the 2010</a:t>
            </a:r>
            <a:r>
              <a:rPr lang="en-US" sz="2200" dirty="0" smtClean="0">
                <a:latin typeface="Times New Roman"/>
                <a:cs typeface="Times New Roman"/>
              </a:rPr>
              <a:t> </a:t>
            </a:r>
            <a:r>
              <a:rPr lang="en-US" sz="2200" dirty="0" err="1" smtClean="0">
                <a:latin typeface="Times New Roman" pitchFamily="1" charset="0"/>
              </a:rPr>
              <a:t>Karel</a:t>
            </a:r>
            <a:r>
              <a:rPr lang="en-US" sz="2200" dirty="0" smtClean="0">
                <a:latin typeface="Times New Roman" pitchFamily="1" charset="0"/>
              </a:rPr>
              <a:t> </a:t>
            </a:r>
            <a:r>
              <a:rPr lang="en-US" sz="2200" dirty="0">
                <a:latin typeface="Times New Roman" pitchFamily="1" charset="0"/>
              </a:rPr>
              <a:t>Contest played the game of </a:t>
            </a:r>
            <a:r>
              <a:rPr lang="en-US" sz="2200" dirty="0" err="1">
                <a:latin typeface="Times New Roman" pitchFamily="1" charset="0"/>
              </a:rPr>
              <a:t>Frogger</a:t>
            </a:r>
            <a:r>
              <a:rPr lang="en-US" sz="2200" dirty="0">
                <a:latin typeface="Times New Roman" pitchFamily="1" charset="0"/>
              </a:rPr>
              <a:t> . . .</a:t>
            </a:r>
          </a:p>
        </p:txBody>
      </p:sp>
      <p:sp>
        <p:nvSpPr>
          <p:cNvPr id="150544" name="Text Box 16"/>
          <p:cNvSpPr txBox="1">
            <a:spLocks noChangeArrowheads="1"/>
          </p:cNvSpPr>
          <p:nvPr/>
        </p:nvSpPr>
        <p:spPr bwMode="auto">
          <a:xfrm>
            <a:off x="762000" y="1905000"/>
            <a:ext cx="7620000" cy="12287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dirty="0">
                <a:latin typeface="Times New Roman" pitchFamily="1" charset="0"/>
              </a:rPr>
              <a:t>Your first task in this problem is to place the frog at the bottom of the graphics window.  The frog itself is the easy part because all you need to do is create a </a:t>
            </a:r>
            <a:r>
              <a:rPr lang="en-US" sz="1800" b="1" dirty="0" err="1">
                <a:latin typeface="Courier New" pitchFamily="1" charset="0"/>
              </a:rPr>
              <a:t>GImage</a:t>
            </a:r>
            <a:r>
              <a:rPr lang="en-US" sz="2200" dirty="0">
                <a:latin typeface="Times New Roman" pitchFamily="1" charset="0"/>
              </a:rPr>
              <a:t> object with the appropriate picture, as follows:</a:t>
            </a:r>
          </a:p>
        </p:txBody>
      </p:sp>
      <p:sp>
        <p:nvSpPr>
          <p:cNvPr id="150545" name="Text Box 17"/>
          <p:cNvSpPr txBox="1">
            <a:spLocks noChangeArrowheads="1"/>
          </p:cNvSpPr>
          <p:nvPr/>
        </p:nvSpPr>
        <p:spPr bwMode="auto">
          <a:xfrm>
            <a:off x="1943100" y="3240088"/>
            <a:ext cx="5259388" cy="366712"/>
          </a:xfrm>
          <a:prstGeom prst="rect">
            <a:avLst/>
          </a:prstGeom>
          <a:noFill/>
          <a:ln w="9525">
            <a:noFill/>
            <a:miter lim="800000"/>
            <a:headEnd/>
            <a:tailEnd/>
          </a:ln>
          <a:effectLst/>
        </p:spPr>
        <p:txBody>
          <a:bodyPr wrap="none">
            <a:prstTxWarp prst="textNoShape">
              <a:avLst/>
            </a:prstTxWarp>
            <a:spAutoFit/>
          </a:bodyPr>
          <a:lstStyle/>
          <a:p>
            <a:r>
              <a:rPr lang="en-US" sz="1800" b="1">
                <a:latin typeface="Courier New" pitchFamily="1" charset="0"/>
              </a:rPr>
              <a:t>GImage frog = new GImage("frog.gif");</a:t>
            </a:r>
          </a:p>
        </p:txBody>
      </p:sp>
      <p:sp>
        <p:nvSpPr>
          <p:cNvPr id="150546" name="Text Box 18"/>
          <p:cNvSpPr txBox="1">
            <a:spLocks noChangeArrowheads="1"/>
          </p:cNvSpPr>
          <p:nvPr/>
        </p:nvSpPr>
        <p:spPr bwMode="auto">
          <a:xfrm>
            <a:off x="762000" y="3660775"/>
            <a:ext cx="7620000" cy="12287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The harder part is getting the image in the appropriate place in the bottom of the window.  In Frogger, the frog image cannot be just anywhere on the screen but must instead occupy a position in an imaginary grid. . . .</a:t>
            </a:r>
          </a:p>
        </p:txBody>
      </p:sp>
      <p:sp>
        <p:nvSpPr>
          <p:cNvPr id="150547" name="Text Box 19"/>
          <p:cNvSpPr txBox="1">
            <a:spLocks noChangeArrowheads="1"/>
          </p:cNvSpPr>
          <p:nvPr/>
        </p:nvSpPr>
        <p:spPr bwMode="auto">
          <a:xfrm>
            <a:off x="762000" y="4930775"/>
            <a:ext cx="7620000" cy="944563"/>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The second part of the problem is getting the frog to jump when the user clicks the mouse.  The goal is to get the frog to jump one square in the direction that moves it closest to the mouse. . .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2578"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52579" name="Text Box 3"/>
          <p:cNvSpPr txBox="1">
            <a:spLocks noChangeArrowheads="1"/>
          </p:cNvSpPr>
          <p:nvPr/>
        </p:nvSpPr>
        <p:spPr bwMode="auto">
          <a:xfrm>
            <a:off x="398463" y="1295400"/>
            <a:ext cx="8351837" cy="4894263"/>
          </a:xfrm>
          <a:prstGeom prst="rect">
            <a:avLst/>
          </a:prstGeom>
          <a:noFill/>
          <a:ln w="9525">
            <a:noFill/>
            <a:miter lim="800000"/>
            <a:headEnd/>
            <a:tailEnd/>
          </a:ln>
          <a:effectLst/>
        </p:spPr>
        <p:txBody>
          <a:bodyPr>
            <a:prstTxWarp prst="textNoShape">
              <a:avLst/>
            </a:prstTxWarp>
            <a:spAutoFit/>
          </a:bodyPr>
          <a:lstStyle/>
          <a:p>
            <a:pPr>
              <a:lnSpc>
                <a:spcPct val="90000"/>
              </a:lnSpc>
            </a:pPr>
            <a:r>
              <a:rPr lang="en-US" b="1">
                <a:solidFill>
                  <a:srgbClr val="0000FF"/>
                </a:solidFill>
                <a:latin typeface="Courier New" pitchFamily="1" charset="0"/>
              </a:rPr>
              <a:t>/*</a:t>
            </a:r>
          </a:p>
          <a:p>
            <a:pPr>
              <a:lnSpc>
                <a:spcPct val="90000"/>
              </a:lnSpc>
            </a:pPr>
            <a:r>
              <a:rPr lang="en-US" b="1">
                <a:solidFill>
                  <a:srgbClr val="0000FF"/>
                </a:solidFill>
                <a:latin typeface="Courier New" pitchFamily="1" charset="0"/>
              </a:rPr>
              <a:t> * File: SimpleFrogger.java</a:t>
            </a:r>
          </a:p>
          <a:p>
            <a:pPr>
              <a:lnSpc>
                <a:spcPct val="90000"/>
              </a:lnSpc>
            </a:pPr>
            <a:r>
              <a:rPr lang="en-US" b="1">
                <a:solidFill>
                  <a:srgbClr val="0000FF"/>
                </a:solidFill>
                <a:latin typeface="Courier New" pitchFamily="1" charset="0"/>
              </a:rPr>
              <a:t> * ------------------------</a:t>
            </a:r>
          </a:p>
          <a:p>
            <a:pPr>
              <a:lnSpc>
                <a:spcPct val="90000"/>
              </a:lnSpc>
            </a:pPr>
            <a:r>
              <a:rPr lang="en-US" b="1">
                <a:solidFill>
                  <a:srgbClr val="0000FF"/>
                </a:solidFill>
                <a:latin typeface="Courier New" pitchFamily="1" charset="0"/>
              </a:rPr>
              <a:t> * This program solves the Frogger problem from the practice midterm.</a:t>
            </a:r>
          </a:p>
          <a:p>
            <a:pPr>
              <a:lnSpc>
                <a:spcPct val="90000"/>
              </a:lnSpc>
            </a:pPr>
            <a:r>
              <a:rPr lang="en-US" b="1">
                <a:solidFill>
                  <a:srgbClr val="0000FF"/>
                </a:solidFill>
                <a:latin typeface="Courier New" pitchFamily="1" charset="0"/>
              </a:rPr>
              <a:t> */</a:t>
            </a:r>
          </a:p>
          <a:p>
            <a:pPr>
              <a:lnSpc>
                <a:spcPct val="90000"/>
              </a:lnSpc>
            </a:pPr>
            <a:endParaRPr lang="en-US" b="1">
              <a:latin typeface="Courier New" pitchFamily="1" charset="0"/>
            </a:endParaRPr>
          </a:p>
          <a:p>
            <a:pPr>
              <a:lnSpc>
                <a:spcPct val="90000"/>
              </a:lnSpc>
            </a:pPr>
            <a:r>
              <a:rPr lang="en-US" b="1">
                <a:latin typeface="Courier New" pitchFamily="1" charset="0"/>
              </a:rPr>
              <a:t>import acm.graphics.*;</a:t>
            </a:r>
          </a:p>
          <a:p>
            <a:pPr>
              <a:lnSpc>
                <a:spcPct val="90000"/>
              </a:lnSpc>
            </a:pPr>
            <a:r>
              <a:rPr lang="en-US" b="1">
                <a:latin typeface="Courier New" pitchFamily="1" charset="0"/>
              </a:rPr>
              <a:t>import acm.program.*;</a:t>
            </a:r>
          </a:p>
          <a:p>
            <a:pPr>
              <a:lnSpc>
                <a:spcPct val="90000"/>
              </a:lnSpc>
            </a:pPr>
            <a:r>
              <a:rPr lang="en-US" b="1">
                <a:latin typeface="Courier New" pitchFamily="1" charset="0"/>
              </a:rPr>
              <a:t>import java.awt.*;</a:t>
            </a:r>
          </a:p>
          <a:p>
            <a:pPr>
              <a:lnSpc>
                <a:spcPct val="90000"/>
              </a:lnSpc>
            </a:pPr>
            <a:r>
              <a:rPr lang="en-US" b="1">
                <a:latin typeface="Courier New" pitchFamily="1" charset="0"/>
              </a:rPr>
              <a:t>import java.awt.event.*;</a:t>
            </a:r>
          </a:p>
          <a:p>
            <a:pPr>
              <a:lnSpc>
                <a:spcPct val="90000"/>
              </a:lnSpc>
            </a:pPr>
            <a:endParaRPr lang="en-US" b="1">
              <a:latin typeface="Courier New" pitchFamily="1" charset="0"/>
            </a:endParaRPr>
          </a:p>
          <a:p>
            <a:pPr>
              <a:lnSpc>
                <a:spcPct val="90000"/>
              </a:lnSpc>
            </a:pPr>
            <a:r>
              <a:rPr lang="en-US" b="1">
                <a:solidFill>
                  <a:srgbClr val="0000FF"/>
                </a:solidFill>
                <a:latin typeface="Courier New" pitchFamily="1" charset="0"/>
              </a:rPr>
              <a:t>/*</a:t>
            </a:r>
          </a:p>
          <a:p>
            <a:pPr>
              <a:lnSpc>
                <a:spcPct val="90000"/>
              </a:lnSpc>
            </a:pPr>
            <a:r>
              <a:rPr lang="en-US" b="1">
                <a:solidFill>
                  <a:srgbClr val="0000FF"/>
                </a:solidFill>
                <a:latin typeface="Courier New" pitchFamily="1" charset="0"/>
              </a:rPr>
              <a:t> * This program gets a frog to jump one square in the closest</a:t>
            </a:r>
          </a:p>
          <a:p>
            <a:pPr>
              <a:lnSpc>
                <a:spcPct val="90000"/>
              </a:lnSpc>
            </a:pPr>
            <a:r>
              <a:rPr lang="en-US" b="1">
                <a:solidFill>
                  <a:srgbClr val="0000FF"/>
                </a:solidFill>
                <a:latin typeface="Courier New" pitchFamily="1" charset="0"/>
              </a:rPr>
              <a:t> * direction to a mouse click.</a:t>
            </a:r>
          </a:p>
          <a:p>
            <a:pPr>
              <a:lnSpc>
                <a:spcPct val="90000"/>
              </a:lnSpc>
            </a:pPr>
            <a:r>
              <a:rPr lang="en-US" b="1">
                <a:solidFill>
                  <a:srgbClr val="0000FF"/>
                </a:solidFill>
                <a:latin typeface="Courier New" pitchFamily="1" charset="0"/>
              </a:rPr>
              <a:t> */</a:t>
            </a:r>
          </a:p>
          <a:p>
            <a:pPr>
              <a:lnSpc>
                <a:spcPct val="90000"/>
              </a:lnSpc>
            </a:pPr>
            <a:r>
              <a:rPr lang="en-US" b="1">
                <a:latin typeface="Courier New" pitchFamily="1" charset="0"/>
              </a:rPr>
              <a:t>public class SimpleFrogger extends GraphicsProgram {</a:t>
            </a:r>
          </a:p>
          <a:p>
            <a:pPr>
              <a:lnSpc>
                <a:spcPct val="90000"/>
              </a:lnSpc>
            </a:pPr>
            <a:endParaRPr lang="en-US" b="1">
              <a:latin typeface="Courier New" pitchFamily="1" charset="0"/>
            </a:endParaRPr>
          </a:p>
          <a:p>
            <a:pPr>
              <a:lnSpc>
                <a:spcPct val="90000"/>
              </a:lnSpc>
            </a:pPr>
            <a:r>
              <a:rPr lang="en-US" b="1">
                <a:latin typeface="Courier New" pitchFamily="1" charset="0"/>
              </a:rPr>
              <a:t>   public void run() {</a:t>
            </a:r>
          </a:p>
          <a:p>
            <a:pPr>
              <a:lnSpc>
                <a:spcPct val="90000"/>
              </a:lnSpc>
            </a:pPr>
            <a:r>
              <a:rPr lang="en-US" b="1">
                <a:latin typeface="Courier New" pitchFamily="1" charset="0"/>
              </a:rPr>
              <a:t>      frog = new GImage("frog.gif");</a:t>
            </a:r>
          </a:p>
          <a:p>
            <a:pPr>
              <a:lnSpc>
                <a:spcPct val="90000"/>
              </a:lnSpc>
            </a:pPr>
            <a:r>
              <a:rPr lang="en-US" b="1">
                <a:latin typeface="Courier New" pitchFamily="1" charset="0"/>
              </a:rPr>
              <a:t>      fx = (NCOLUMNS / 2 + 0.5) * SQUARE_SIZE;</a:t>
            </a:r>
          </a:p>
          <a:p>
            <a:pPr>
              <a:lnSpc>
                <a:spcPct val="90000"/>
              </a:lnSpc>
            </a:pPr>
            <a:r>
              <a:rPr lang="en-US" b="1">
                <a:latin typeface="Courier New" pitchFamily="1" charset="0"/>
              </a:rPr>
              <a:t>      fy = (NROWS - 0.5) * SQUARE_SIZE;</a:t>
            </a:r>
          </a:p>
          <a:p>
            <a:pPr>
              <a:lnSpc>
                <a:spcPct val="90000"/>
              </a:lnSpc>
            </a:pPr>
            <a:r>
              <a:rPr lang="en-US" b="1">
                <a:latin typeface="Courier New" pitchFamily="1" charset="0"/>
              </a:rPr>
              <a:t>      add(frog, fx - frog.getWidth() / 2, fy - frog.getHeight() / 2);</a:t>
            </a:r>
          </a:p>
          <a:p>
            <a:pPr>
              <a:lnSpc>
                <a:spcPct val="90000"/>
              </a:lnSpc>
            </a:pPr>
            <a:r>
              <a:rPr lang="en-US" b="1">
                <a:latin typeface="Courier New" pitchFamily="1" charset="0"/>
              </a:rPr>
              <a:t>      addMouseListeners();</a:t>
            </a:r>
          </a:p>
          <a:p>
            <a:pPr>
              <a:lnSpc>
                <a:spcPct val="90000"/>
              </a:lnSpc>
            </a:pPr>
            <a:r>
              <a:rPr lang="en-US" b="1">
                <a:latin typeface="Courier New" pitchFamily="1" charset="0"/>
              </a:rPr>
              <a:t>   }</a:t>
            </a:r>
          </a:p>
          <a:p>
            <a:pPr>
              <a:lnSpc>
                <a:spcPct val="90000"/>
              </a:lnSpc>
            </a:pPr>
            <a:endParaRPr lang="en-US" b="1">
              <a:latin typeface="Courier New" pitchFamily="1" charset="0"/>
            </a:endParaRPr>
          </a:p>
        </p:txBody>
      </p:sp>
      <p:sp>
        <p:nvSpPr>
          <p:cNvPr id="152580"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52581"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52582" name="Rectangle 6"/>
          <p:cNvSpPr>
            <a:spLocks noGrp="1" noChangeArrowheads="1"/>
          </p:cNvSpPr>
          <p:nvPr>
            <p:ph type="title"/>
          </p:nvPr>
        </p:nvSpPr>
        <p:spPr>
          <a:xfrm>
            <a:off x="0" y="76200"/>
            <a:ext cx="9144000" cy="1143000"/>
          </a:xfrm>
          <a:noFill/>
          <a:ln/>
        </p:spPr>
        <p:txBody>
          <a:bodyPr/>
          <a:lstStyle/>
          <a:p>
            <a:r>
              <a:rPr lang="en-US" sz="4000">
                <a:solidFill>
                  <a:srgbClr val="FF0000"/>
                </a:solidFill>
              </a:rPr>
              <a:t>Frogger</a:t>
            </a:r>
            <a:endParaRPr lang="en-US">
              <a:solidFill>
                <a:srgbClr val="FF0000"/>
              </a:solidFill>
            </a:endParaRPr>
          </a:p>
        </p:txBody>
      </p:sp>
      <p:sp>
        <p:nvSpPr>
          <p:cNvPr id="152583"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52584" name="Text Box 8"/>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1 of 4</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54627" name="Text Box 3"/>
          <p:cNvSpPr txBox="1">
            <a:spLocks noChangeArrowheads="1"/>
          </p:cNvSpPr>
          <p:nvPr/>
        </p:nvSpPr>
        <p:spPr bwMode="auto">
          <a:xfrm>
            <a:off x="398463" y="1295400"/>
            <a:ext cx="8351837" cy="4894263"/>
          </a:xfrm>
          <a:prstGeom prst="rect">
            <a:avLst/>
          </a:prstGeom>
          <a:noFill/>
          <a:ln w="9525">
            <a:noFill/>
            <a:miter lim="800000"/>
            <a:headEnd/>
            <a:tailEnd/>
          </a:ln>
          <a:effectLst/>
        </p:spPr>
        <p:txBody>
          <a:bodyPr>
            <a:prstTxWarp prst="textNoShape">
              <a:avLst/>
            </a:prstTxWarp>
            <a:spAutoFit/>
          </a:bodyPr>
          <a:lstStyle/>
          <a:p>
            <a:pPr>
              <a:lnSpc>
                <a:spcPct val="90000"/>
              </a:lnSpc>
            </a:pPr>
            <a:r>
              <a:rPr lang="en-US" b="1">
                <a:solidFill>
                  <a:srgbClr val="0000FF"/>
                </a:solidFill>
                <a:latin typeface="Courier New" pitchFamily="1" charset="0"/>
              </a:rPr>
              <a:t>/*</a:t>
            </a:r>
          </a:p>
          <a:p>
            <a:pPr>
              <a:lnSpc>
                <a:spcPct val="90000"/>
              </a:lnSpc>
            </a:pPr>
            <a:r>
              <a:rPr lang="en-US" b="1">
                <a:solidFill>
                  <a:srgbClr val="0000FF"/>
                </a:solidFill>
                <a:latin typeface="Courier New" pitchFamily="1" charset="0"/>
              </a:rPr>
              <a:t> * File: SimpleFrogger.java</a:t>
            </a:r>
          </a:p>
          <a:p>
            <a:pPr>
              <a:lnSpc>
                <a:spcPct val="90000"/>
              </a:lnSpc>
            </a:pPr>
            <a:r>
              <a:rPr lang="en-US" b="1">
                <a:solidFill>
                  <a:srgbClr val="0000FF"/>
                </a:solidFill>
                <a:latin typeface="Courier New" pitchFamily="1" charset="0"/>
              </a:rPr>
              <a:t> * ------------------------</a:t>
            </a:r>
          </a:p>
          <a:p>
            <a:pPr>
              <a:lnSpc>
                <a:spcPct val="90000"/>
              </a:lnSpc>
            </a:pPr>
            <a:r>
              <a:rPr lang="en-US" b="1">
                <a:solidFill>
                  <a:srgbClr val="0000FF"/>
                </a:solidFill>
                <a:latin typeface="Courier New" pitchFamily="1" charset="0"/>
              </a:rPr>
              <a:t> * This program solves the Frogger problem from the practice midterm.</a:t>
            </a:r>
          </a:p>
          <a:p>
            <a:pPr>
              <a:lnSpc>
                <a:spcPct val="90000"/>
              </a:lnSpc>
            </a:pPr>
            <a:r>
              <a:rPr lang="en-US" b="1">
                <a:solidFill>
                  <a:srgbClr val="0000FF"/>
                </a:solidFill>
                <a:latin typeface="Courier New" pitchFamily="1" charset="0"/>
              </a:rPr>
              <a:t> */</a:t>
            </a:r>
          </a:p>
          <a:p>
            <a:pPr>
              <a:lnSpc>
                <a:spcPct val="90000"/>
              </a:lnSpc>
            </a:pPr>
            <a:endParaRPr lang="en-US" b="1">
              <a:latin typeface="Courier New" pitchFamily="1" charset="0"/>
            </a:endParaRPr>
          </a:p>
          <a:p>
            <a:pPr>
              <a:lnSpc>
                <a:spcPct val="90000"/>
              </a:lnSpc>
            </a:pPr>
            <a:r>
              <a:rPr lang="en-US" b="1">
                <a:latin typeface="Courier New" pitchFamily="1" charset="0"/>
              </a:rPr>
              <a:t>import acm.graphics.*;</a:t>
            </a:r>
          </a:p>
          <a:p>
            <a:pPr>
              <a:lnSpc>
                <a:spcPct val="90000"/>
              </a:lnSpc>
            </a:pPr>
            <a:r>
              <a:rPr lang="en-US" b="1">
                <a:latin typeface="Courier New" pitchFamily="1" charset="0"/>
              </a:rPr>
              <a:t>import acm.program.*;</a:t>
            </a:r>
          </a:p>
          <a:p>
            <a:pPr>
              <a:lnSpc>
                <a:spcPct val="90000"/>
              </a:lnSpc>
            </a:pPr>
            <a:r>
              <a:rPr lang="en-US" b="1">
                <a:latin typeface="Courier New" pitchFamily="1" charset="0"/>
              </a:rPr>
              <a:t>import java.awt.*;</a:t>
            </a:r>
          </a:p>
          <a:p>
            <a:pPr>
              <a:lnSpc>
                <a:spcPct val="90000"/>
              </a:lnSpc>
            </a:pPr>
            <a:r>
              <a:rPr lang="en-US" b="1">
                <a:latin typeface="Courier New" pitchFamily="1" charset="0"/>
              </a:rPr>
              <a:t>import java.awt.event.*;</a:t>
            </a:r>
          </a:p>
          <a:p>
            <a:pPr>
              <a:lnSpc>
                <a:spcPct val="90000"/>
              </a:lnSpc>
            </a:pPr>
            <a:endParaRPr lang="en-US" b="1">
              <a:latin typeface="Courier New" pitchFamily="1" charset="0"/>
            </a:endParaRPr>
          </a:p>
          <a:p>
            <a:pPr>
              <a:lnSpc>
                <a:spcPct val="90000"/>
              </a:lnSpc>
            </a:pPr>
            <a:r>
              <a:rPr lang="en-US" b="1">
                <a:solidFill>
                  <a:srgbClr val="0000FF"/>
                </a:solidFill>
                <a:latin typeface="Courier New" pitchFamily="1" charset="0"/>
              </a:rPr>
              <a:t>/*</a:t>
            </a:r>
          </a:p>
          <a:p>
            <a:pPr>
              <a:lnSpc>
                <a:spcPct val="90000"/>
              </a:lnSpc>
            </a:pPr>
            <a:r>
              <a:rPr lang="en-US" b="1">
                <a:solidFill>
                  <a:srgbClr val="0000FF"/>
                </a:solidFill>
                <a:latin typeface="Courier New" pitchFamily="1" charset="0"/>
              </a:rPr>
              <a:t> * This program gets a frog to jump one square in the closest</a:t>
            </a:r>
          </a:p>
          <a:p>
            <a:pPr>
              <a:lnSpc>
                <a:spcPct val="90000"/>
              </a:lnSpc>
            </a:pPr>
            <a:r>
              <a:rPr lang="en-US" b="1">
                <a:solidFill>
                  <a:srgbClr val="0000FF"/>
                </a:solidFill>
                <a:latin typeface="Courier New" pitchFamily="1" charset="0"/>
              </a:rPr>
              <a:t> * direction to a mouse click.</a:t>
            </a:r>
          </a:p>
          <a:p>
            <a:pPr>
              <a:lnSpc>
                <a:spcPct val="90000"/>
              </a:lnSpc>
            </a:pPr>
            <a:r>
              <a:rPr lang="en-US" b="1">
                <a:solidFill>
                  <a:srgbClr val="0000FF"/>
                </a:solidFill>
                <a:latin typeface="Courier New" pitchFamily="1" charset="0"/>
              </a:rPr>
              <a:t> */</a:t>
            </a:r>
          </a:p>
          <a:p>
            <a:pPr>
              <a:lnSpc>
                <a:spcPct val="90000"/>
              </a:lnSpc>
            </a:pPr>
            <a:r>
              <a:rPr lang="en-US" b="1">
                <a:latin typeface="Courier New" pitchFamily="1" charset="0"/>
              </a:rPr>
              <a:t>public class SimpleFrogger extends GraphicsProgram {</a:t>
            </a:r>
          </a:p>
          <a:p>
            <a:pPr>
              <a:lnSpc>
                <a:spcPct val="90000"/>
              </a:lnSpc>
            </a:pPr>
            <a:endParaRPr lang="en-US" b="1">
              <a:latin typeface="Courier New" pitchFamily="1" charset="0"/>
            </a:endParaRPr>
          </a:p>
          <a:p>
            <a:pPr>
              <a:lnSpc>
                <a:spcPct val="90000"/>
              </a:lnSpc>
            </a:pPr>
            <a:r>
              <a:rPr lang="en-US" b="1">
                <a:latin typeface="Courier New" pitchFamily="1" charset="0"/>
              </a:rPr>
              <a:t>   public void run() {</a:t>
            </a:r>
          </a:p>
          <a:p>
            <a:pPr>
              <a:lnSpc>
                <a:spcPct val="90000"/>
              </a:lnSpc>
            </a:pPr>
            <a:r>
              <a:rPr lang="en-US" b="1">
                <a:latin typeface="Courier New" pitchFamily="1" charset="0"/>
              </a:rPr>
              <a:t>      frog = new GImage("frog.gif");</a:t>
            </a:r>
          </a:p>
          <a:p>
            <a:pPr>
              <a:lnSpc>
                <a:spcPct val="90000"/>
              </a:lnSpc>
            </a:pPr>
            <a:r>
              <a:rPr lang="en-US" b="1">
                <a:latin typeface="Courier New" pitchFamily="1" charset="0"/>
              </a:rPr>
              <a:t>      fx = (NCOLUMNS / 2 + 0.5) * SQUARE_SIZE;</a:t>
            </a:r>
          </a:p>
          <a:p>
            <a:pPr>
              <a:lnSpc>
                <a:spcPct val="90000"/>
              </a:lnSpc>
            </a:pPr>
            <a:r>
              <a:rPr lang="en-US" b="1">
                <a:latin typeface="Courier New" pitchFamily="1" charset="0"/>
              </a:rPr>
              <a:t>      fy = (NROWS - 0.5) * SQUARE_SIZE;</a:t>
            </a:r>
          </a:p>
          <a:p>
            <a:pPr>
              <a:lnSpc>
                <a:spcPct val="90000"/>
              </a:lnSpc>
            </a:pPr>
            <a:r>
              <a:rPr lang="en-US" b="1">
                <a:latin typeface="Courier New" pitchFamily="1" charset="0"/>
              </a:rPr>
              <a:t>      add(frog, fx - frog.getWidth() / 2, fy - frog.getHeight() / 2);</a:t>
            </a:r>
          </a:p>
          <a:p>
            <a:pPr>
              <a:lnSpc>
                <a:spcPct val="90000"/>
              </a:lnSpc>
            </a:pPr>
            <a:r>
              <a:rPr lang="en-US" b="1">
                <a:latin typeface="Courier New" pitchFamily="1" charset="0"/>
              </a:rPr>
              <a:t>      addMouseListeners();</a:t>
            </a:r>
          </a:p>
          <a:p>
            <a:pPr>
              <a:lnSpc>
                <a:spcPct val="90000"/>
              </a:lnSpc>
            </a:pPr>
            <a:r>
              <a:rPr lang="en-US" b="1">
                <a:latin typeface="Courier New" pitchFamily="1" charset="0"/>
              </a:rPr>
              <a:t>   }</a:t>
            </a:r>
          </a:p>
          <a:p>
            <a:pPr>
              <a:lnSpc>
                <a:spcPct val="90000"/>
              </a:lnSpc>
            </a:pPr>
            <a:endParaRPr lang="en-US" b="1">
              <a:latin typeface="Courier New" pitchFamily="1" charset="0"/>
            </a:endParaRPr>
          </a:p>
        </p:txBody>
      </p:sp>
      <p:grpSp>
        <p:nvGrpSpPr>
          <p:cNvPr id="154628" name="Group 4"/>
          <p:cNvGrpSpPr>
            <a:grpSpLocks/>
          </p:cNvGrpSpPr>
          <p:nvPr/>
        </p:nvGrpSpPr>
        <p:grpSpPr bwMode="auto">
          <a:xfrm>
            <a:off x="381000" y="1143000"/>
            <a:ext cx="8382000" cy="5257800"/>
            <a:chOff x="240" y="720"/>
            <a:chExt cx="5280" cy="3312"/>
          </a:xfrm>
        </p:grpSpPr>
        <p:sp>
          <p:nvSpPr>
            <p:cNvPr id="154629"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54630" name="Text Box 6"/>
            <p:cNvSpPr txBox="1">
              <a:spLocks noChangeArrowheads="1"/>
            </p:cNvSpPr>
            <p:nvPr/>
          </p:nvSpPr>
          <p:spPr bwMode="auto">
            <a:xfrm>
              <a:off x="251" y="752"/>
              <a:ext cx="5261" cy="2604"/>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Responds to a mouse click */</a:t>
              </a:r>
            </a:p>
            <a:p>
              <a:r>
                <a:rPr lang="en-US" b="1">
                  <a:latin typeface="Courier New" pitchFamily="1" charset="0"/>
                </a:rPr>
                <a:t>   public void mouseClicked(MouseEvent e) {</a:t>
              </a:r>
            </a:p>
            <a:p>
              <a:r>
                <a:rPr lang="en-US" b="1">
                  <a:latin typeface="Courier New" pitchFamily="1" charset="0"/>
                </a:rPr>
                <a:t>      double mx = e.getX();</a:t>
              </a:r>
            </a:p>
            <a:p>
              <a:r>
                <a:rPr lang="en-US" b="1">
                  <a:latin typeface="Courier New" pitchFamily="1" charset="0"/>
                </a:rPr>
                <a:t>      double my = e.getY();</a:t>
              </a:r>
            </a:p>
            <a:p>
              <a:r>
                <a:rPr lang="en-US" b="1">
                  <a:latin typeface="Courier New" pitchFamily="1" charset="0"/>
                </a:rPr>
                <a:t>      if (Math.abs(mx - fx) &gt; Math.abs(my - fy)) {</a:t>
              </a:r>
            </a:p>
            <a:p>
              <a:r>
                <a:rPr lang="en-US" b="1">
                  <a:latin typeface="Courier New" pitchFamily="1" charset="0"/>
                </a:rPr>
                <a:t>         if (mx &gt; fx) {</a:t>
              </a:r>
            </a:p>
            <a:p>
              <a:r>
                <a:rPr lang="en-US" b="1">
                  <a:latin typeface="Courier New" pitchFamily="1" charset="0"/>
                </a:rPr>
                <a:t>            moveFrog(SQUARE_SIZE, 0);</a:t>
              </a:r>
            </a:p>
            <a:p>
              <a:r>
                <a:rPr lang="en-US" b="1">
                  <a:latin typeface="Courier New" pitchFamily="1" charset="0"/>
                </a:rPr>
                <a:t>         } else {</a:t>
              </a:r>
            </a:p>
            <a:p>
              <a:r>
                <a:rPr lang="en-US" b="1">
                  <a:latin typeface="Courier New" pitchFamily="1" charset="0"/>
                </a:rPr>
                <a:t>            moveFrog(-SQUARE_SIZE, 0);</a:t>
              </a:r>
            </a:p>
            <a:p>
              <a:r>
                <a:rPr lang="en-US" b="1">
                  <a:latin typeface="Courier New" pitchFamily="1" charset="0"/>
                </a:rPr>
                <a:t>         }</a:t>
              </a:r>
            </a:p>
            <a:p>
              <a:r>
                <a:rPr lang="en-US" b="1">
                  <a:latin typeface="Courier New" pitchFamily="1" charset="0"/>
                </a:rPr>
                <a:t>      } else {</a:t>
              </a:r>
            </a:p>
            <a:p>
              <a:r>
                <a:rPr lang="en-US" b="1">
                  <a:latin typeface="Courier New" pitchFamily="1" charset="0"/>
                </a:rPr>
                <a:t>         if (my &gt; fy) {</a:t>
              </a:r>
            </a:p>
            <a:p>
              <a:r>
                <a:rPr lang="en-US" b="1">
                  <a:latin typeface="Courier New" pitchFamily="1" charset="0"/>
                </a:rPr>
                <a:t>            moveFrog(0, SQUARE_SIZE);</a:t>
              </a:r>
            </a:p>
            <a:p>
              <a:r>
                <a:rPr lang="en-US" b="1">
                  <a:latin typeface="Courier New" pitchFamily="1" charset="0"/>
                </a:rPr>
                <a:t>         } else {</a:t>
              </a:r>
            </a:p>
            <a:p>
              <a:r>
                <a:rPr lang="en-US" b="1">
                  <a:latin typeface="Courier New" pitchFamily="1" charset="0"/>
                </a:rPr>
                <a:t>            moveFrog(0, -SQUARE_SIZE);</a:t>
              </a:r>
            </a:p>
            <a:p>
              <a:r>
                <a:rPr lang="en-US" b="1">
                  <a:latin typeface="Courier New" pitchFamily="1" charset="0"/>
                </a:rPr>
                <a:t>         }</a:t>
              </a:r>
            </a:p>
            <a:p>
              <a:r>
                <a:rPr lang="en-US" b="1">
                  <a:latin typeface="Courier New" pitchFamily="1" charset="0"/>
                </a:rPr>
                <a:t>      }</a:t>
              </a:r>
            </a:p>
            <a:p>
              <a:r>
                <a:rPr lang="en-US" b="1">
                  <a:latin typeface="Courier New" pitchFamily="1" charset="0"/>
                </a:rPr>
                <a:t>   }</a:t>
              </a:r>
            </a:p>
            <a:p>
              <a:endParaRPr lang="en-US" b="1">
                <a:latin typeface="Courier New" pitchFamily="1" charset="0"/>
              </a:endParaRPr>
            </a:p>
          </p:txBody>
        </p:sp>
      </p:grpSp>
      <p:sp>
        <p:nvSpPr>
          <p:cNvPr id="154631"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54632"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54633"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Frogger</a:t>
            </a:r>
          </a:p>
        </p:txBody>
      </p:sp>
      <p:sp>
        <p:nvSpPr>
          <p:cNvPr id="154634"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54635"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2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54627"/>
                                        </p:tgtEl>
                                        <p:attrNameLst>
                                          <p:attrName>ppt_x</p:attrName>
                                        </p:attrNameLst>
                                      </p:cBhvr>
                                      <p:tavLst>
                                        <p:tav tm="0">
                                          <p:val>
                                            <p:strVal val="ppt_x"/>
                                          </p:val>
                                        </p:tav>
                                        <p:tav tm="100000">
                                          <p:val>
                                            <p:strVal val="ppt_x"/>
                                          </p:val>
                                        </p:tav>
                                      </p:tavLst>
                                    </p:anim>
                                    <p:anim calcmode="lin" valueType="num">
                                      <p:cBhvr additive="base">
                                        <p:cTn id="7" dur="1000"/>
                                        <p:tgtEl>
                                          <p:spTgt spid="154627"/>
                                        </p:tgtEl>
                                        <p:attrNameLst>
                                          <p:attrName>ppt_y</p:attrName>
                                        </p:attrNameLst>
                                      </p:cBhvr>
                                      <p:tavLst>
                                        <p:tav tm="0">
                                          <p:val>
                                            <p:strVal val="ppt_y"/>
                                          </p:val>
                                        </p:tav>
                                        <p:tav tm="100000">
                                          <p:val>
                                            <p:strVal val="0-ppt_h/2"/>
                                          </p:val>
                                        </p:tav>
                                      </p:tavLst>
                                    </p:anim>
                                    <p:set>
                                      <p:cBhvr>
                                        <p:cTn id="8" dur="1" fill="hold">
                                          <p:stCondLst>
                                            <p:cond delay="999"/>
                                          </p:stCondLst>
                                        </p:cTn>
                                        <p:tgtEl>
                                          <p:spTgt spid="154627"/>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54628"/>
                                        </p:tgtEl>
                                        <p:attrNameLst>
                                          <p:attrName>style.visibility</p:attrName>
                                        </p:attrNameLst>
                                      </p:cBhvr>
                                      <p:to>
                                        <p:strVal val="visible"/>
                                      </p:to>
                                    </p:set>
                                    <p:anim calcmode="lin" valueType="num">
                                      <p:cBhvr additive="base">
                                        <p:cTn id="11" dur="1000" fill="hold"/>
                                        <p:tgtEl>
                                          <p:spTgt spid="154628"/>
                                        </p:tgtEl>
                                        <p:attrNameLst>
                                          <p:attrName>ppt_x</p:attrName>
                                        </p:attrNameLst>
                                      </p:cBhvr>
                                      <p:tavLst>
                                        <p:tav tm="0">
                                          <p:val>
                                            <p:strVal val="#ppt_x"/>
                                          </p:val>
                                        </p:tav>
                                        <p:tav tm="100000">
                                          <p:val>
                                            <p:strVal val="#ppt_x"/>
                                          </p:val>
                                        </p:tav>
                                      </p:tavLst>
                                    </p:anim>
                                    <p:anim calcmode="lin" valueType="num">
                                      <p:cBhvr additive="base">
                                        <p:cTn id="12" dur="1000" fill="hold"/>
                                        <p:tgtEl>
                                          <p:spTgt spid="1546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667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56675" name="Text Box 3"/>
          <p:cNvSpPr txBox="1">
            <a:spLocks noChangeArrowheads="1"/>
          </p:cNvSpPr>
          <p:nvPr/>
        </p:nvSpPr>
        <p:spPr bwMode="auto">
          <a:xfrm>
            <a:off x="398463" y="1193800"/>
            <a:ext cx="8351837" cy="4133850"/>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Responds to a mouse click */</a:t>
            </a:r>
          </a:p>
          <a:p>
            <a:r>
              <a:rPr lang="en-US" b="1">
                <a:latin typeface="Courier New" pitchFamily="1" charset="0"/>
              </a:rPr>
              <a:t>   public void mouseClicked(MouseEvent e) {</a:t>
            </a:r>
          </a:p>
          <a:p>
            <a:r>
              <a:rPr lang="en-US" b="1">
                <a:latin typeface="Courier New" pitchFamily="1" charset="0"/>
              </a:rPr>
              <a:t>      double mx = e.getX();</a:t>
            </a:r>
          </a:p>
          <a:p>
            <a:r>
              <a:rPr lang="en-US" b="1">
                <a:latin typeface="Courier New" pitchFamily="1" charset="0"/>
              </a:rPr>
              <a:t>      double my = e.getY();</a:t>
            </a:r>
          </a:p>
          <a:p>
            <a:r>
              <a:rPr lang="en-US" b="1">
                <a:latin typeface="Courier New" pitchFamily="1" charset="0"/>
              </a:rPr>
              <a:t>      if (Math.abs(mx - fx) &gt; Math.abs(my - fy)) {</a:t>
            </a:r>
          </a:p>
          <a:p>
            <a:r>
              <a:rPr lang="en-US" b="1">
                <a:latin typeface="Courier New" pitchFamily="1" charset="0"/>
              </a:rPr>
              <a:t>         if (mx &gt; fx) {</a:t>
            </a:r>
          </a:p>
          <a:p>
            <a:r>
              <a:rPr lang="en-US" b="1">
                <a:latin typeface="Courier New" pitchFamily="1" charset="0"/>
              </a:rPr>
              <a:t>            moveFrog(SQUARE_SIZE, 0);</a:t>
            </a:r>
          </a:p>
          <a:p>
            <a:r>
              <a:rPr lang="en-US" b="1">
                <a:latin typeface="Courier New" pitchFamily="1" charset="0"/>
              </a:rPr>
              <a:t>         } else {</a:t>
            </a:r>
          </a:p>
          <a:p>
            <a:r>
              <a:rPr lang="en-US" b="1">
                <a:latin typeface="Courier New" pitchFamily="1" charset="0"/>
              </a:rPr>
              <a:t>            moveFrog(-SQUARE_SIZE, 0);</a:t>
            </a:r>
          </a:p>
          <a:p>
            <a:r>
              <a:rPr lang="en-US" b="1">
                <a:latin typeface="Courier New" pitchFamily="1" charset="0"/>
              </a:rPr>
              <a:t>         }</a:t>
            </a:r>
          </a:p>
          <a:p>
            <a:r>
              <a:rPr lang="en-US" b="1">
                <a:latin typeface="Courier New" pitchFamily="1" charset="0"/>
              </a:rPr>
              <a:t>      } else {</a:t>
            </a:r>
          </a:p>
          <a:p>
            <a:r>
              <a:rPr lang="en-US" b="1">
                <a:latin typeface="Courier New" pitchFamily="1" charset="0"/>
              </a:rPr>
              <a:t>         if (my &gt; fy) {</a:t>
            </a:r>
          </a:p>
          <a:p>
            <a:r>
              <a:rPr lang="en-US" b="1">
                <a:latin typeface="Courier New" pitchFamily="1" charset="0"/>
              </a:rPr>
              <a:t>            moveFrog(0, SQUARE_SIZE);</a:t>
            </a:r>
          </a:p>
          <a:p>
            <a:r>
              <a:rPr lang="en-US" b="1">
                <a:latin typeface="Courier New" pitchFamily="1" charset="0"/>
              </a:rPr>
              <a:t>         } else {</a:t>
            </a:r>
          </a:p>
          <a:p>
            <a:r>
              <a:rPr lang="en-US" b="1">
                <a:latin typeface="Courier New" pitchFamily="1" charset="0"/>
              </a:rPr>
              <a:t>            moveFrog(0, -SQUARE_SIZE);</a:t>
            </a:r>
          </a:p>
          <a:p>
            <a:r>
              <a:rPr lang="en-US" b="1">
                <a:latin typeface="Courier New" pitchFamily="1" charset="0"/>
              </a:rPr>
              <a:t>         }</a:t>
            </a:r>
          </a:p>
          <a:p>
            <a:r>
              <a:rPr lang="en-US" b="1">
                <a:latin typeface="Courier New" pitchFamily="1" charset="0"/>
              </a:rPr>
              <a:t>      }</a:t>
            </a:r>
          </a:p>
          <a:p>
            <a:r>
              <a:rPr lang="en-US" b="1">
                <a:latin typeface="Courier New" pitchFamily="1" charset="0"/>
              </a:rPr>
              <a:t>   }</a:t>
            </a:r>
          </a:p>
          <a:p>
            <a:endParaRPr lang="en-US" b="1">
              <a:latin typeface="Courier New" pitchFamily="1" charset="0"/>
            </a:endParaRPr>
          </a:p>
        </p:txBody>
      </p:sp>
      <p:grpSp>
        <p:nvGrpSpPr>
          <p:cNvPr id="156676" name="Group 4"/>
          <p:cNvGrpSpPr>
            <a:grpSpLocks/>
          </p:cNvGrpSpPr>
          <p:nvPr/>
        </p:nvGrpSpPr>
        <p:grpSpPr bwMode="auto">
          <a:xfrm>
            <a:off x="381000" y="1143000"/>
            <a:ext cx="8382000" cy="5257800"/>
            <a:chOff x="240" y="720"/>
            <a:chExt cx="5280" cy="3312"/>
          </a:xfrm>
        </p:grpSpPr>
        <p:sp>
          <p:nvSpPr>
            <p:cNvPr id="156677"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56678" name="Text Box 6"/>
            <p:cNvSpPr txBox="1">
              <a:spLocks noChangeArrowheads="1"/>
            </p:cNvSpPr>
            <p:nvPr/>
          </p:nvSpPr>
          <p:spPr bwMode="auto">
            <a:xfrm>
              <a:off x="251" y="752"/>
              <a:ext cx="5261" cy="2068"/>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Moves the frog by dx/dy as long as it remains inside the world */</a:t>
              </a:r>
            </a:p>
            <a:p>
              <a:r>
                <a:rPr lang="en-US" b="1">
                  <a:latin typeface="Courier New" pitchFamily="1" charset="0"/>
                </a:rPr>
                <a:t>   private void moveFrog(double dx, double dy) {</a:t>
              </a:r>
            </a:p>
            <a:p>
              <a:r>
                <a:rPr lang="en-US" b="1">
                  <a:latin typeface="Courier New" pitchFamily="1" charset="0"/>
                </a:rPr>
                <a:t>      if (insideFroggerWorld(fx + dx, fy + dy)) {</a:t>
              </a:r>
            </a:p>
            <a:p>
              <a:r>
                <a:rPr lang="en-US" b="1">
                  <a:latin typeface="Courier New" pitchFamily="1" charset="0"/>
                </a:rPr>
                <a:t>         fx += dx;</a:t>
              </a:r>
            </a:p>
            <a:p>
              <a:r>
                <a:rPr lang="en-US" b="1">
                  <a:latin typeface="Courier New" pitchFamily="1" charset="0"/>
                </a:rPr>
                <a:t>         fy += dy;</a:t>
              </a:r>
            </a:p>
            <a:p>
              <a:r>
                <a:rPr lang="en-US" b="1">
                  <a:latin typeface="Courier New" pitchFamily="1" charset="0"/>
                </a:rPr>
                <a:t>         frog.move(dx, dy);</a:t>
              </a:r>
            </a:p>
            <a:p>
              <a:r>
                <a:rPr lang="en-US" b="1">
                  <a:latin typeface="Courier New" pitchFamily="1" charset="0"/>
                </a:rPr>
                <a:t>      }</a:t>
              </a:r>
            </a:p>
            <a:p>
              <a:r>
                <a:rPr lang="en-US" b="1">
                  <a:latin typeface="Courier New" pitchFamily="1" charset="0"/>
                </a:rPr>
                <a:t>   }</a:t>
              </a:r>
            </a:p>
            <a:p>
              <a:endParaRPr lang="en-US" b="1">
                <a:latin typeface="Courier New" pitchFamily="1" charset="0"/>
              </a:endParaRPr>
            </a:p>
            <a:p>
              <a:r>
                <a:rPr lang="en-US" b="1">
                  <a:solidFill>
                    <a:srgbClr val="0000FF"/>
                  </a:solidFill>
                  <a:latin typeface="Courier New" pitchFamily="1" charset="0"/>
                </a:rPr>
                <a:t>/* Returns true if the point (x, y) is inside the frog's world */</a:t>
              </a:r>
            </a:p>
            <a:p>
              <a:r>
                <a:rPr lang="en-US" b="1">
                  <a:latin typeface="Courier New" pitchFamily="1" charset="0"/>
                </a:rPr>
                <a:t>   private boolean insideFroggerWorld(double x, double y) {</a:t>
              </a:r>
            </a:p>
            <a:p>
              <a:r>
                <a:rPr lang="en-US" b="1">
                  <a:latin typeface="Courier New" pitchFamily="1" charset="0"/>
                </a:rPr>
                <a:t>      return (x &gt;= 0 &amp;&amp; x &lt;= NCOLUMNS * SQUARE_SIZE &amp;&amp;</a:t>
              </a:r>
            </a:p>
            <a:p>
              <a:r>
                <a:rPr lang="en-US" b="1">
                  <a:latin typeface="Courier New" pitchFamily="1" charset="0"/>
                </a:rPr>
                <a:t>              y &gt;= 0 &amp;&amp; y &lt;= NROWS * SQUARE_SIZE);</a:t>
              </a:r>
            </a:p>
            <a:p>
              <a:r>
                <a:rPr lang="en-US" b="1">
                  <a:latin typeface="Courier New" pitchFamily="1" charset="0"/>
                </a:rPr>
                <a:t>   }</a:t>
              </a:r>
            </a:p>
            <a:p>
              <a:endParaRPr lang="en-US" b="1">
                <a:latin typeface="Courier New" pitchFamily="1" charset="0"/>
              </a:endParaRPr>
            </a:p>
          </p:txBody>
        </p:sp>
      </p:grpSp>
      <p:sp>
        <p:nvSpPr>
          <p:cNvPr id="156679"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56680"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56681"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Frogger</a:t>
            </a:r>
          </a:p>
        </p:txBody>
      </p:sp>
      <p:sp>
        <p:nvSpPr>
          <p:cNvPr id="156682"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56683"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3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56675"/>
                                        </p:tgtEl>
                                        <p:attrNameLst>
                                          <p:attrName>ppt_x</p:attrName>
                                        </p:attrNameLst>
                                      </p:cBhvr>
                                      <p:tavLst>
                                        <p:tav tm="0">
                                          <p:val>
                                            <p:strVal val="ppt_x"/>
                                          </p:val>
                                        </p:tav>
                                        <p:tav tm="100000">
                                          <p:val>
                                            <p:strVal val="ppt_x"/>
                                          </p:val>
                                        </p:tav>
                                      </p:tavLst>
                                    </p:anim>
                                    <p:anim calcmode="lin" valueType="num">
                                      <p:cBhvr additive="base">
                                        <p:cTn id="7" dur="1000"/>
                                        <p:tgtEl>
                                          <p:spTgt spid="156675"/>
                                        </p:tgtEl>
                                        <p:attrNameLst>
                                          <p:attrName>ppt_y</p:attrName>
                                        </p:attrNameLst>
                                      </p:cBhvr>
                                      <p:tavLst>
                                        <p:tav tm="0">
                                          <p:val>
                                            <p:strVal val="ppt_y"/>
                                          </p:val>
                                        </p:tav>
                                        <p:tav tm="100000">
                                          <p:val>
                                            <p:strVal val="0-ppt_h/2"/>
                                          </p:val>
                                        </p:tav>
                                      </p:tavLst>
                                    </p:anim>
                                    <p:set>
                                      <p:cBhvr>
                                        <p:cTn id="8" dur="1" fill="hold">
                                          <p:stCondLst>
                                            <p:cond delay="999"/>
                                          </p:stCondLst>
                                        </p:cTn>
                                        <p:tgtEl>
                                          <p:spTgt spid="156675"/>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56676"/>
                                        </p:tgtEl>
                                        <p:attrNameLst>
                                          <p:attrName>style.visibility</p:attrName>
                                        </p:attrNameLst>
                                      </p:cBhvr>
                                      <p:to>
                                        <p:strVal val="visible"/>
                                      </p:to>
                                    </p:set>
                                    <p:anim calcmode="lin" valueType="num">
                                      <p:cBhvr additive="base">
                                        <p:cTn id="11" dur="1000" fill="hold"/>
                                        <p:tgtEl>
                                          <p:spTgt spid="156676"/>
                                        </p:tgtEl>
                                        <p:attrNameLst>
                                          <p:attrName>ppt_x</p:attrName>
                                        </p:attrNameLst>
                                      </p:cBhvr>
                                      <p:tavLst>
                                        <p:tav tm="0">
                                          <p:val>
                                            <p:strVal val="#ppt_x"/>
                                          </p:val>
                                        </p:tav>
                                        <p:tav tm="100000">
                                          <p:val>
                                            <p:strVal val="#ppt_x"/>
                                          </p:val>
                                        </p:tav>
                                      </p:tavLst>
                                    </p:anim>
                                    <p:anim calcmode="lin" valueType="num">
                                      <p:cBhvr additive="base">
                                        <p:cTn id="12" dur="1000" fill="hold"/>
                                        <p:tgtEl>
                                          <p:spTgt spid="156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60771" name="Text Box 3"/>
          <p:cNvSpPr txBox="1">
            <a:spLocks noChangeArrowheads="1"/>
          </p:cNvSpPr>
          <p:nvPr/>
        </p:nvSpPr>
        <p:spPr bwMode="auto">
          <a:xfrm>
            <a:off x="398463" y="1193800"/>
            <a:ext cx="8351837" cy="3282950"/>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Moves the frog by dx/dy as long as it remains inside the world */</a:t>
            </a:r>
          </a:p>
          <a:p>
            <a:r>
              <a:rPr lang="en-US" b="1">
                <a:latin typeface="Courier New" pitchFamily="1" charset="0"/>
              </a:rPr>
              <a:t>   private void moveFrog(double dx, double dy) {</a:t>
            </a:r>
          </a:p>
          <a:p>
            <a:r>
              <a:rPr lang="en-US" b="1">
                <a:latin typeface="Courier New" pitchFamily="1" charset="0"/>
              </a:rPr>
              <a:t>      if (insideFroggerWorld(fx + dx, fy + dy)) {</a:t>
            </a:r>
          </a:p>
          <a:p>
            <a:r>
              <a:rPr lang="en-US" b="1">
                <a:latin typeface="Courier New" pitchFamily="1" charset="0"/>
              </a:rPr>
              <a:t>         fx += dx;</a:t>
            </a:r>
          </a:p>
          <a:p>
            <a:r>
              <a:rPr lang="en-US" b="1">
                <a:latin typeface="Courier New" pitchFamily="1" charset="0"/>
              </a:rPr>
              <a:t>         fy += dy;</a:t>
            </a:r>
          </a:p>
          <a:p>
            <a:r>
              <a:rPr lang="en-US" b="1">
                <a:latin typeface="Courier New" pitchFamily="1" charset="0"/>
              </a:rPr>
              <a:t>         frog.move(dx, dy);</a:t>
            </a:r>
          </a:p>
          <a:p>
            <a:r>
              <a:rPr lang="en-US" b="1">
                <a:latin typeface="Courier New" pitchFamily="1" charset="0"/>
              </a:rPr>
              <a:t>      }</a:t>
            </a:r>
          </a:p>
          <a:p>
            <a:r>
              <a:rPr lang="en-US" b="1">
                <a:latin typeface="Courier New" pitchFamily="1" charset="0"/>
              </a:rPr>
              <a:t>   }</a:t>
            </a:r>
          </a:p>
          <a:p>
            <a:endParaRPr lang="en-US" b="1">
              <a:latin typeface="Courier New" pitchFamily="1" charset="0"/>
            </a:endParaRPr>
          </a:p>
          <a:p>
            <a:r>
              <a:rPr lang="en-US" b="1">
                <a:solidFill>
                  <a:srgbClr val="0000FF"/>
                </a:solidFill>
                <a:latin typeface="Courier New" pitchFamily="1" charset="0"/>
              </a:rPr>
              <a:t>/* Returns true if the point (x, y) is inside the frog's world */</a:t>
            </a:r>
          </a:p>
          <a:p>
            <a:r>
              <a:rPr lang="en-US" b="1">
                <a:latin typeface="Courier New" pitchFamily="1" charset="0"/>
              </a:rPr>
              <a:t>   private boolean insideFroggerWorld(double x, double y) {</a:t>
            </a:r>
          </a:p>
          <a:p>
            <a:r>
              <a:rPr lang="en-US" b="1">
                <a:latin typeface="Courier New" pitchFamily="1" charset="0"/>
              </a:rPr>
              <a:t>      return (x &gt;= 0 &amp;&amp; x &lt;= NCOLUMNS * SQUARE_SIZE &amp;&amp;</a:t>
            </a:r>
          </a:p>
          <a:p>
            <a:r>
              <a:rPr lang="en-US" b="1">
                <a:latin typeface="Courier New" pitchFamily="1" charset="0"/>
              </a:rPr>
              <a:t>              y &gt;= 0 &amp;&amp; y &lt;= NROWS * SQUARE_SIZE);</a:t>
            </a:r>
          </a:p>
          <a:p>
            <a:r>
              <a:rPr lang="en-US" b="1">
                <a:latin typeface="Courier New" pitchFamily="1" charset="0"/>
              </a:rPr>
              <a:t>   }</a:t>
            </a:r>
          </a:p>
          <a:p>
            <a:endParaRPr lang="en-US" b="1">
              <a:latin typeface="Courier New" pitchFamily="1" charset="0"/>
            </a:endParaRPr>
          </a:p>
        </p:txBody>
      </p:sp>
      <p:grpSp>
        <p:nvGrpSpPr>
          <p:cNvPr id="160772" name="Group 4"/>
          <p:cNvGrpSpPr>
            <a:grpSpLocks/>
          </p:cNvGrpSpPr>
          <p:nvPr/>
        </p:nvGrpSpPr>
        <p:grpSpPr bwMode="auto">
          <a:xfrm>
            <a:off x="381000" y="1143000"/>
            <a:ext cx="8382000" cy="5257800"/>
            <a:chOff x="240" y="720"/>
            <a:chExt cx="5280" cy="3312"/>
          </a:xfrm>
        </p:grpSpPr>
        <p:sp>
          <p:nvSpPr>
            <p:cNvPr id="160773"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60774" name="Text Box 6"/>
            <p:cNvSpPr txBox="1">
              <a:spLocks noChangeArrowheads="1"/>
            </p:cNvSpPr>
            <p:nvPr/>
          </p:nvSpPr>
          <p:spPr bwMode="auto">
            <a:xfrm>
              <a:off x="251" y="752"/>
              <a:ext cx="5261" cy="2068"/>
            </a:xfrm>
            <a:prstGeom prst="rect">
              <a:avLst/>
            </a:prstGeom>
            <a:noFill/>
            <a:ln w="9525">
              <a:noFill/>
              <a:miter lim="800000"/>
              <a:headEnd/>
              <a:tailEnd/>
            </a:ln>
            <a:effectLst/>
          </p:spPr>
          <p:txBody>
            <a:bodyPr>
              <a:prstTxWarp prst="textNoShape">
                <a:avLst/>
              </a:prstTxWarp>
              <a:spAutoFit/>
            </a:bodyPr>
            <a:lstStyle/>
            <a:p>
              <a:r>
                <a:rPr lang="en-US" b="1">
                  <a:solidFill>
                    <a:srgbClr val="0000FF"/>
                  </a:solidFill>
                  <a:latin typeface="Courier New" pitchFamily="1" charset="0"/>
                </a:rPr>
                <a:t>/* Private constants */</a:t>
              </a:r>
            </a:p>
            <a:p>
              <a:r>
                <a:rPr lang="en-US" b="1">
                  <a:latin typeface="Courier New" pitchFamily="1" charset="0"/>
                </a:rPr>
                <a:t>   private static final int SQUARE_SIZE = 75;</a:t>
              </a:r>
            </a:p>
            <a:p>
              <a:r>
                <a:rPr lang="en-US" b="1">
                  <a:latin typeface="Courier New" pitchFamily="1" charset="0"/>
                </a:rPr>
                <a:t>   private static final int NROWS = 4;</a:t>
              </a:r>
            </a:p>
            <a:p>
              <a:r>
                <a:rPr lang="en-US" b="1">
                  <a:latin typeface="Courier New" pitchFamily="1" charset="0"/>
                </a:rPr>
                <a:t>   private static final int NCOLUMNS = 7;</a:t>
              </a:r>
            </a:p>
            <a:p>
              <a:endParaRPr lang="en-US" b="1">
                <a:latin typeface="Courier New" pitchFamily="1" charset="0"/>
              </a:endParaRPr>
            </a:p>
            <a:p>
              <a:r>
                <a:rPr lang="en-US" b="1">
                  <a:solidFill>
                    <a:srgbClr val="0000FF"/>
                  </a:solidFill>
                  <a:latin typeface="Courier New" pitchFamily="1" charset="0"/>
                </a:rPr>
                <a:t>/* Private instance variables */</a:t>
              </a:r>
            </a:p>
            <a:p>
              <a:r>
                <a:rPr lang="en-US" b="1">
                  <a:latin typeface="Courier New" pitchFamily="1" charset="0"/>
                </a:rPr>
                <a:t>   private GImage frog;   </a:t>
              </a:r>
              <a:r>
                <a:rPr lang="en-US" b="1">
                  <a:solidFill>
                    <a:srgbClr val="0000FF"/>
                  </a:solidFill>
                  <a:latin typeface="Courier New" pitchFamily="1" charset="0"/>
                </a:rPr>
                <a:t>/* The image of the frog */</a:t>
              </a:r>
              <a:endParaRPr lang="en-US" b="1">
                <a:latin typeface="Courier New" pitchFamily="1" charset="0"/>
              </a:endParaRPr>
            </a:p>
            <a:p>
              <a:r>
                <a:rPr lang="en-US" b="1">
                  <a:latin typeface="Courier New" pitchFamily="1" charset="0"/>
                </a:rPr>
                <a:t>   private double fx;     </a:t>
              </a:r>
              <a:r>
                <a:rPr lang="en-US" b="1">
                  <a:solidFill>
                    <a:srgbClr val="0000FF"/>
                  </a:solidFill>
                  <a:latin typeface="Courier New" pitchFamily="1" charset="0"/>
                </a:rPr>
                <a:t>/* The x-coordinate of the frog's center */</a:t>
              </a:r>
              <a:endParaRPr lang="en-US" b="1">
                <a:latin typeface="Courier New" pitchFamily="1" charset="0"/>
              </a:endParaRPr>
            </a:p>
            <a:p>
              <a:r>
                <a:rPr lang="en-US" b="1">
                  <a:latin typeface="Courier New" pitchFamily="1" charset="0"/>
                </a:rPr>
                <a:t>   private double fy;     </a:t>
              </a:r>
              <a:r>
                <a:rPr lang="en-US" b="1">
                  <a:solidFill>
                    <a:srgbClr val="0000FF"/>
                  </a:solidFill>
                  <a:latin typeface="Courier New" pitchFamily="1" charset="0"/>
                </a:rPr>
                <a:t>/* The y-coordinate of the frog's center */</a:t>
              </a:r>
              <a:endParaRPr lang="en-US" b="1">
                <a:latin typeface="Courier New" pitchFamily="1" charset="0"/>
              </a:endParaRPr>
            </a:p>
            <a:p>
              <a:endParaRPr lang="en-US" b="1">
                <a:latin typeface="Courier New" pitchFamily="1" charset="0"/>
              </a:endParaRPr>
            </a:p>
            <a:p>
              <a:r>
                <a:rPr lang="en-US" b="1">
                  <a:solidFill>
                    <a:srgbClr val="0000FF"/>
                  </a:solidFill>
                  <a:latin typeface="Courier New" pitchFamily="1" charset="0"/>
                </a:rPr>
                <a:t>/* Sets the graphics window size */</a:t>
              </a:r>
            </a:p>
            <a:p>
              <a:r>
                <a:rPr lang="en-US" b="1">
                  <a:latin typeface="Courier New" pitchFamily="1" charset="0"/>
                </a:rPr>
                <a:t>   public static final int APPLICATION_WIDTH = NCOLUMNS * SQUARE_SIZE;</a:t>
              </a:r>
            </a:p>
            <a:p>
              <a:r>
                <a:rPr lang="en-US" b="1">
                  <a:latin typeface="Courier New" pitchFamily="1" charset="0"/>
                </a:rPr>
                <a:t>   public static final int APPLICATION_HEIGHT = NROWS * SQUARE_SIZE;</a:t>
              </a:r>
            </a:p>
            <a:p>
              <a:endParaRPr lang="en-US" b="1">
                <a:latin typeface="Courier New" pitchFamily="1" charset="0"/>
              </a:endParaRPr>
            </a:p>
            <a:p>
              <a:r>
                <a:rPr lang="en-US" b="1">
                  <a:latin typeface="Courier New" pitchFamily="1" charset="0"/>
                </a:rPr>
                <a:t>}</a:t>
              </a:r>
            </a:p>
          </p:txBody>
        </p:sp>
      </p:grpSp>
      <p:sp>
        <p:nvSpPr>
          <p:cNvPr id="160775"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60776"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60777" name="Rectangle 9"/>
          <p:cNvSpPr>
            <a:spLocks noGrp="1" noChangeArrowheads="1"/>
          </p:cNvSpPr>
          <p:nvPr>
            <p:ph type="title"/>
          </p:nvPr>
        </p:nvSpPr>
        <p:spPr>
          <a:xfrm>
            <a:off x="0" y="76200"/>
            <a:ext cx="9144000" cy="1143000"/>
          </a:xfrm>
          <a:noFill/>
          <a:ln/>
        </p:spPr>
        <p:txBody>
          <a:bodyPr/>
          <a:lstStyle/>
          <a:p>
            <a:r>
              <a:rPr lang="en-US" sz="4000">
                <a:solidFill>
                  <a:srgbClr val="FF0000"/>
                </a:solidFill>
              </a:rPr>
              <a:t>Frogger</a:t>
            </a:r>
          </a:p>
        </p:txBody>
      </p:sp>
      <p:sp>
        <p:nvSpPr>
          <p:cNvPr id="160778"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
        <p:nvSpPr>
          <p:cNvPr id="160779" name="Text Box 11"/>
          <p:cNvSpPr txBox="1">
            <a:spLocks noChangeArrowheads="1"/>
          </p:cNvSpPr>
          <p:nvPr/>
        </p:nvSpPr>
        <p:spPr bwMode="auto">
          <a:xfrm>
            <a:off x="304800" y="6550025"/>
            <a:ext cx="914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i="1">
                <a:latin typeface="Times New Roman" pitchFamily="1" charset="0"/>
              </a:rPr>
              <a:t>page 4 of 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afterEffect">
                                  <p:stCondLst>
                                    <p:cond delay="0"/>
                                  </p:stCondLst>
                                  <p:childTnLst>
                                    <p:anim calcmode="lin" valueType="num">
                                      <p:cBhvr additive="base">
                                        <p:cTn id="6" dur="1000"/>
                                        <p:tgtEl>
                                          <p:spTgt spid="160771"/>
                                        </p:tgtEl>
                                        <p:attrNameLst>
                                          <p:attrName>ppt_x</p:attrName>
                                        </p:attrNameLst>
                                      </p:cBhvr>
                                      <p:tavLst>
                                        <p:tav tm="0">
                                          <p:val>
                                            <p:strVal val="ppt_x"/>
                                          </p:val>
                                        </p:tav>
                                        <p:tav tm="100000">
                                          <p:val>
                                            <p:strVal val="ppt_x"/>
                                          </p:val>
                                        </p:tav>
                                      </p:tavLst>
                                    </p:anim>
                                    <p:anim calcmode="lin" valueType="num">
                                      <p:cBhvr additive="base">
                                        <p:cTn id="7" dur="1000"/>
                                        <p:tgtEl>
                                          <p:spTgt spid="160771"/>
                                        </p:tgtEl>
                                        <p:attrNameLst>
                                          <p:attrName>ppt_y</p:attrName>
                                        </p:attrNameLst>
                                      </p:cBhvr>
                                      <p:tavLst>
                                        <p:tav tm="0">
                                          <p:val>
                                            <p:strVal val="ppt_y"/>
                                          </p:val>
                                        </p:tav>
                                        <p:tav tm="100000">
                                          <p:val>
                                            <p:strVal val="0-ppt_h/2"/>
                                          </p:val>
                                        </p:tav>
                                      </p:tavLst>
                                    </p:anim>
                                    <p:set>
                                      <p:cBhvr>
                                        <p:cTn id="8" dur="1" fill="hold">
                                          <p:stCondLst>
                                            <p:cond delay="999"/>
                                          </p:stCondLst>
                                        </p:cTn>
                                        <p:tgtEl>
                                          <p:spTgt spid="16077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160772"/>
                                        </p:tgtEl>
                                        <p:attrNameLst>
                                          <p:attrName>style.visibility</p:attrName>
                                        </p:attrNameLst>
                                      </p:cBhvr>
                                      <p:to>
                                        <p:strVal val="visible"/>
                                      </p:to>
                                    </p:set>
                                    <p:anim calcmode="lin" valueType="num">
                                      <p:cBhvr additive="base">
                                        <p:cTn id="11" dur="1000" fill="hold"/>
                                        <p:tgtEl>
                                          <p:spTgt spid="160772"/>
                                        </p:tgtEl>
                                        <p:attrNameLst>
                                          <p:attrName>ppt_x</p:attrName>
                                        </p:attrNameLst>
                                      </p:cBhvr>
                                      <p:tavLst>
                                        <p:tav tm="0">
                                          <p:val>
                                            <p:strVal val="#ppt_x"/>
                                          </p:val>
                                        </p:tav>
                                        <p:tav tm="100000">
                                          <p:val>
                                            <p:strVal val="#ppt_x"/>
                                          </p:val>
                                        </p:tav>
                                      </p:tavLst>
                                    </p:anim>
                                    <p:anim calcmode="lin" valueType="num">
                                      <p:cBhvr additive="base">
                                        <p:cTn id="12" dur="1000" fill="hold"/>
                                        <p:tgtEl>
                                          <p:spTgt spid="1607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18" name="Rectangle 2"/>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62819"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Problem 5—Practice #1</a:t>
            </a:r>
            <a:endParaRPr lang="en-US">
              <a:solidFill>
                <a:srgbClr val="FF0000"/>
              </a:solidFill>
            </a:endParaRPr>
          </a:p>
        </p:txBody>
      </p:sp>
      <p:sp>
        <p:nvSpPr>
          <p:cNvPr id="162833" name="Text Box 17"/>
          <p:cNvSpPr txBox="1">
            <a:spLocks noChangeArrowheads="1"/>
          </p:cNvSpPr>
          <p:nvPr/>
        </p:nvSpPr>
        <p:spPr bwMode="auto">
          <a:xfrm>
            <a:off x="762000" y="1168400"/>
            <a:ext cx="7620000" cy="944563"/>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Write a method </a:t>
            </a:r>
            <a:r>
              <a:rPr lang="en-US" sz="1800" b="1">
                <a:latin typeface="Courier New" pitchFamily="1" charset="0"/>
              </a:rPr>
              <a:t>removeDoubledLetters</a:t>
            </a:r>
            <a:r>
              <a:rPr lang="en-US" sz="2200">
                <a:latin typeface="Times New Roman" pitchFamily="1" charset="0"/>
              </a:rPr>
              <a:t> that takes a string as its argument and returns a new string with all doubled letters in the string replaced by a single letter.  For example, if you call</a:t>
            </a:r>
          </a:p>
        </p:txBody>
      </p:sp>
      <p:sp>
        <p:nvSpPr>
          <p:cNvPr id="162834" name="Text Box 18"/>
          <p:cNvSpPr txBox="1">
            <a:spLocks noChangeArrowheads="1"/>
          </p:cNvSpPr>
          <p:nvPr/>
        </p:nvSpPr>
        <p:spPr bwMode="auto">
          <a:xfrm>
            <a:off x="1676400" y="2209800"/>
            <a:ext cx="5372100" cy="366713"/>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removeDoubledLetters("tresidder")</a:t>
            </a:r>
          </a:p>
        </p:txBody>
      </p:sp>
      <p:sp>
        <p:nvSpPr>
          <p:cNvPr id="162837" name="Text Box 21"/>
          <p:cNvSpPr txBox="1">
            <a:spLocks noChangeArrowheads="1"/>
          </p:cNvSpPr>
          <p:nvPr/>
        </p:nvSpPr>
        <p:spPr bwMode="auto">
          <a:xfrm>
            <a:off x="762000" y="2630488"/>
            <a:ext cx="7620000" cy="66040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your method should return the string </a:t>
            </a:r>
            <a:r>
              <a:rPr lang="en-US" sz="1800" b="1">
                <a:latin typeface="Courier New" pitchFamily="1" charset="0"/>
              </a:rPr>
              <a:t>"tresider"</a:t>
            </a:r>
            <a:r>
              <a:rPr lang="en-US" sz="2200">
                <a:latin typeface="Times New Roman" pitchFamily="1" charset="0"/>
              </a:rPr>
              <a:t>.  Similarly, if you call </a:t>
            </a:r>
          </a:p>
        </p:txBody>
      </p:sp>
      <p:sp>
        <p:nvSpPr>
          <p:cNvPr id="162838" name="Text Box 22"/>
          <p:cNvSpPr txBox="1">
            <a:spLocks noChangeArrowheads="1"/>
          </p:cNvSpPr>
          <p:nvPr/>
        </p:nvSpPr>
        <p:spPr bwMode="auto">
          <a:xfrm>
            <a:off x="1676400" y="3314700"/>
            <a:ext cx="5372100" cy="366713"/>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removeDoubledLetters("bookkeeper")</a:t>
            </a:r>
          </a:p>
        </p:txBody>
      </p:sp>
      <p:sp>
        <p:nvSpPr>
          <p:cNvPr id="162839" name="Text Box 23"/>
          <p:cNvSpPr txBox="1">
            <a:spLocks noChangeArrowheads="1"/>
          </p:cNvSpPr>
          <p:nvPr/>
        </p:nvSpPr>
        <p:spPr bwMode="auto">
          <a:xfrm>
            <a:off x="762000" y="3759200"/>
            <a:ext cx="7620000" cy="376238"/>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your method should return </a:t>
            </a:r>
            <a:r>
              <a:rPr lang="en-US" sz="1800" b="1">
                <a:latin typeface="Courier New" pitchFamily="1" charset="0"/>
              </a:rPr>
              <a:t>"bokeper"</a:t>
            </a:r>
            <a:r>
              <a:rPr lang="en-US" sz="2200">
                <a:latin typeface="Times New Roman" pitchFamily="1" charset="0"/>
              </a:rPr>
              <a:t>.</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grpSp>
        <p:nvGrpSpPr>
          <p:cNvPr id="123907" name="Group 3"/>
          <p:cNvGrpSpPr>
            <a:grpSpLocks/>
          </p:cNvGrpSpPr>
          <p:nvPr/>
        </p:nvGrpSpPr>
        <p:grpSpPr bwMode="auto">
          <a:xfrm>
            <a:off x="381000" y="1117600"/>
            <a:ext cx="8382000" cy="5257800"/>
            <a:chOff x="240" y="720"/>
            <a:chExt cx="5280" cy="3312"/>
          </a:xfrm>
        </p:grpSpPr>
        <p:sp>
          <p:nvSpPr>
            <p:cNvPr id="123908" name="Rectangle 4"/>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23909" name="Text Box 5"/>
            <p:cNvSpPr txBox="1">
              <a:spLocks noChangeArrowheads="1"/>
            </p:cNvSpPr>
            <p:nvPr/>
          </p:nvSpPr>
          <p:spPr bwMode="auto">
            <a:xfrm>
              <a:off x="251" y="752"/>
              <a:ext cx="5261" cy="2060"/>
            </a:xfrm>
            <a:prstGeom prst="rect">
              <a:avLst/>
            </a:prstGeom>
            <a:noFill/>
            <a:ln w="9525">
              <a:noFill/>
              <a:miter lim="800000"/>
              <a:headEnd/>
              <a:tailEnd/>
            </a:ln>
            <a:effectLst/>
          </p:spPr>
          <p:txBody>
            <a:bodyPr>
              <a:prstTxWarp prst="textNoShape">
                <a:avLst/>
              </a:prstTxWarp>
              <a:spAutoFit/>
            </a:bodyPr>
            <a:lstStyle/>
            <a:p>
              <a:r>
                <a:rPr lang="en-US" sz="1600" b="1">
                  <a:solidFill>
                    <a:srgbClr val="0000FF"/>
                  </a:solidFill>
                  <a:latin typeface="Courier New" pitchFamily="1" charset="0"/>
                </a:rPr>
                <a:t>/*</a:t>
              </a:r>
            </a:p>
            <a:p>
              <a:r>
                <a:rPr lang="en-US" sz="1600" b="1">
                  <a:solidFill>
                    <a:srgbClr val="0000FF"/>
                  </a:solidFill>
                  <a:latin typeface="Courier New" pitchFamily="1" charset="0"/>
                </a:rPr>
                <a:t> * Removes any doubled letters from a string.</a:t>
              </a:r>
            </a:p>
            <a:p>
              <a:r>
                <a:rPr lang="en-US" sz="1600" b="1">
                  <a:solidFill>
                    <a:srgbClr val="0000FF"/>
                  </a:solidFill>
                  <a:latin typeface="Courier New" pitchFamily="1" charset="0"/>
                </a:rPr>
                <a:t> */</a:t>
              </a:r>
            </a:p>
            <a:p>
              <a:r>
                <a:rPr lang="en-US" sz="1600" b="1">
                  <a:latin typeface="Courier New" pitchFamily="1" charset="0"/>
                </a:rPr>
                <a:t>   private String removeDoubledLetters(String str) {</a:t>
              </a:r>
            </a:p>
            <a:p>
              <a:r>
                <a:rPr lang="en-US" sz="1600" b="1">
                  <a:latin typeface="Courier New" pitchFamily="1" charset="0"/>
                </a:rPr>
                <a:t>      String result = "";</a:t>
              </a:r>
            </a:p>
            <a:p>
              <a:r>
                <a:rPr lang="en-US" sz="1600" b="1">
                  <a:latin typeface="Courier New" pitchFamily="1" charset="0"/>
                </a:rPr>
                <a:t>      for (int i = 0; i &lt; str.length(); i++) {</a:t>
              </a:r>
            </a:p>
            <a:p>
              <a:r>
                <a:rPr lang="en-US" sz="1600" b="1">
                  <a:latin typeface="Courier New" pitchFamily="1" charset="0"/>
                </a:rPr>
                <a:t>         char ch = str.charAt(i);</a:t>
              </a:r>
            </a:p>
            <a:p>
              <a:r>
                <a:rPr lang="en-US" sz="1600" b="1">
                  <a:latin typeface="Courier New" pitchFamily="1" charset="0"/>
                </a:rPr>
                <a:t>         if (i == 0 || ch != str.charAt(i - 1)) {</a:t>
              </a:r>
            </a:p>
            <a:p>
              <a:r>
                <a:rPr lang="en-US" sz="1600" b="1">
                  <a:latin typeface="Courier New" pitchFamily="1" charset="0"/>
                </a:rPr>
                <a:t>            result += ch;</a:t>
              </a:r>
            </a:p>
            <a:p>
              <a:r>
                <a:rPr lang="en-US" sz="1600" b="1">
                  <a:latin typeface="Courier New" pitchFamily="1" charset="0"/>
                </a:rPr>
                <a:t>         }</a:t>
              </a:r>
            </a:p>
            <a:p>
              <a:r>
                <a:rPr lang="en-US" sz="1600" b="1">
                  <a:latin typeface="Courier New" pitchFamily="1" charset="0"/>
                </a:rPr>
                <a:t>      }</a:t>
              </a:r>
            </a:p>
            <a:p>
              <a:r>
                <a:rPr lang="en-US" sz="1600" b="1">
                  <a:latin typeface="Courier New" pitchFamily="1" charset="0"/>
                </a:rPr>
                <a:t>      return result;</a:t>
              </a:r>
            </a:p>
            <a:p>
              <a:r>
                <a:rPr lang="en-US" sz="1600" b="1">
                  <a:latin typeface="Courier New" pitchFamily="1" charset="0"/>
                </a:rPr>
                <a:t>   }</a:t>
              </a:r>
            </a:p>
          </p:txBody>
        </p:sp>
      </p:grpSp>
      <p:sp>
        <p:nvSpPr>
          <p:cNvPr id="123910" name="Rectangle 6"/>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23911" name="Rectangle 7"/>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23912" name="Rectangle 8"/>
          <p:cNvSpPr>
            <a:spLocks noGrp="1" noChangeArrowheads="1"/>
          </p:cNvSpPr>
          <p:nvPr>
            <p:ph type="title"/>
          </p:nvPr>
        </p:nvSpPr>
        <p:spPr>
          <a:xfrm>
            <a:off x="0" y="76200"/>
            <a:ext cx="9144000" cy="1143000"/>
          </a:xfrm>
          <a:noFill/>
          <a:ln/>
        </p:spPr>
        <p:txBody>
          <a:bodyPr/>
          <a:lstStyle/>
          <a:p>
            <a:r>
              <a:rPr lang="en-US" sz="4000">
                <a:solidFill>
                  <a:srgbClr val="FF0000"/>
                </a:solidFill>
              </a:rPr>
              <a:t>Remove Doubled Letters</a:t>
            </a:r>
            <a:endParaRPr lang="en-US">
              <a:solidFill>
                <a:srgbClr val="FF0000"/>
              </a:solidFill>
            </a:endParaRPr>
          </a:p>
        </p:txBody>
      </p:sp>
      <p:sp>
        <p:nvSpPr>
          <p:cNvPr id="123913" name="Rectangle 9"/>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Rectangle 2"/>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64867" name="Rectangle 3"/>
          <p:cNvSpPr>
            <a:spLocks noGrp="1" noChangeArrowheads="1"/>
          </p:cNvSpPr>
          <p:nvPr>
            <p:ph type="title"/>
          </p:nvPr>
        </p:nvSpPr>
        <p:spPr>
          <a:xfrm>
            <a:off x="0" y="76200"/>
            <a:ext cx="9144000" cy="1143000"/>
          </a:xfrm>
          <a:noFill/>
          <a:ln/>
        </p:spPr>
        <p:txBody>
          <a:bodyPr/>
          <a:lstStyle/>
          <a:p>
            <a:r>
              <a:rPr lang="en-US" sz="4000">
                <a:solidFill>
                  <a:srgbClr val="FF0000"/>
                </a:solidFill>
              </a:rPr>
              <a:t>Problem 5—Practice #2</a:t>
            </a:r>
            <a:endParaRPr lang="en-US">
              <a:solidFill>
                <a:srgbClr val="FF0000"/>
              </a:solidFill>
            </a:endParaRPr>
          </a:p>
        </p:txBody>
      </p:sp>
      <p:sp>
        <p:nvSpPr>
          <p:cNvPr id="164868" name="Text Box 4"/>
          <p:cNvSpPr txBox="1">
            <a:spLocks noChangeArrowheads="1"/>
          </p:cNvSpPr>
          <p:nvPr/>
        </p:nvSpPr>
        <p:spPr bwMode="auto">
          <a:xfrm>
            <a:off x="762000" y="1168400"/>
            <a:ext cx="7620000" cy="944563"/>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Write a method </a:t>
            </a:r>
            <a:r>
              <a:rPr lang="en-US" sz="1800" b="1">
                <a:latin typeface="Courier New" pitchFamily="1" charset="0"/>
              </a:rPr>
              <a:t>removeDoubledLetters</a:t>
            </a:r>
            <a:r>
              <a:rPr lang="en-US" sz="2200">
                <a:latin typeface="Times New Roman" pitchFamily="1" charset="0"/>
              </a:rPr>
              <a:t> that takes a string as its argument and returns a new string with all doubled letters in the string replaced by a single letter.  For example, if you call</a:t>
            </a:r>
          </a:p>
        </p:txBody>
      </p:sp>
      <p:sp>
        <p:nvSpPr>
          <p:cNvPr id="164869" name="Text Box 5"/>
          <p:cNvSpPr txBox="1">
            <a:spLocks noChangeArrowheads="1"/>
          </p:cNvSpPr>
          <p:nvPr/>
        </p:nvSpPr>
        <p:spPr bwMode="auto">
          <a:xfrm>
            <a:off x="1676400" y="2209800"/>
            <a:ext cx="5372100" cy="366713"/>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private int countLove(String str)</a:t>
            </a:r>
          </a:p>
        </p:txBody>
      </p:sp>
      <p:sp>
        <p:nvSpPr>
          <p:cNvPr id="164870" name="Text Box 6"/>
          <p:cNvSpPr txBox="1">
            <a:spLocks noChangeArrowheads="1"/>
          </p:cNvSpPr>
          <p:nvPr/>
        </p:nvSpPr>
        <p:spPr bwMode="auto">
          <a:xfrm>
            <a:off x="762000" y="2630488"/>
            <a:ext cx="7620000" cy="1512887"/>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that takes a string as its argument and returns the number of times the word </a:t>
            </a:r>
            <a:r>
              <a:rPr lang="en-US" sz="2200" i="1">
                <a:latin typeface="Times New Roman" pitchFamily="1" charset="0"/>
              </a:rPr>
              <a:t>love</a:t>
            </a:r>
            <a:r>
              <a:rPr lang="en-US" sz="2200">
                <a:latin typeface="Times New Roman" pitchFamily="1" charset="0"/>
              </a:rPr>
              <a:t> appears in that string, ignoring differences in case, but making sure that </a:t>
            </a:r>
            <a:r>
              <a:rPr lang="en-US" sz="2200" i="1">
                <a:latin typeface="Times New Roman" pitchFamily="1" charset="0"/>
              </a:rPr>
              <a:t>love</a:t>
            </a:r>
            <a:r>
              <a:rPr lang="en-US" sz="2200">
                <a:latin typeface="Times New Roman" pitchFamily="1" charset="0"/>
              </a:rPr>
              <a:t> is not just part of a longer word like </a:t>
            </a:r>
            <a:r>
              <a:rPr lang="en-US" sz="2200" i="1">
                <a:latin typeface="Times New Roman" pitchFamily="1" charset="0"/>
              </a:rPr>
              <a:t>clover,</a:t>
            </a:r>
            <a:r>
              <a:rPr lang="en-US" sz="2200">
                <a:latin typeface="Times New Roman" pitchFamily="1" charset="0"/>
              </a:rPr>
              <a:t> </a:t>
            </a:r>
            <a:r>
              <a:rPr lang="en-US" sz="2200" i="1">
                <a:latin typeface="Times New Roman" pitchFamily="1" charset="0"/>
              </a:rPr>
              <a:t>glove, pullover,</a:t>
            </a:r>
            <a:r>
              <a:rPr lang="en-US" sz="2200">
                <a:latin typeface="Times New Roman" pitchFamily="1" charset="0"/>
              </a:rPr>
              <a:t> or </a:t>
            </a:r>
            <a:r>
              <a:rPr lang="en-US" sz="2200" i="1">
                <a:latin typeface="Times New Roman" pitchFamily="1" charset="0"/>
              </a:rPr>
              <a:t>slovenly.</a:t>
            </a:r>
            <a:r>
              <a:rPr lang="en-US" sz="2200">
                <a:latin typeface="Times New Roman" pitchFamily="1" charset="0"/>
              </a:rPr>
              <a:t> For example, if you were to call</a:t>
            </a:r>
          </a:p>
        </p:txBody>
      </p:sp>
      <p:sp>
        <p:nvSpPr>
          <p:cNvPr id="164871" name="Text Box 7"/>
          <p:cNvSpPr txBox="1">
            <a:spLocks noChangeArrowheads="1"/>
          </p:cNvSpPr>
          <p:nvPr/>
        </p:nvSpPr>
        <p:spPr bwMode="auto">
          <a:xfrm>
            <a:off x="1676400" y="4140200"/>
            <a:ext cx="5372100" cy="366713"/>
          </a:xfrm>
          <a:prstGeom prst="rect">
            <a:avLst/>
          </a:prstGeom>
          <a:noFill/>
          <a:ln w="9525">
            <a:noFill/>
            <a:miter lim="800000"/>
            <a:headEnd/>
            <a:tailEnd/>
          </a:ln>
          <a:effectLst/>
        </p:spPr>
        <p:txBody>
          <a:bodyPr>
            <a:prstTxWarp prst="textNoShape">
              <a:avLst/>
            </a:prstTxWarp>
            <a:spAutoFit/>
          </a:bodyPr>
          <a:lstStyle/>
          <a:p>
            <a:r>
              <a:rPr lang="en-US" sz="1800" b="1">
                <a:latin typeface="Courier New" pitchFamily="1" charset="0"/>
              </a:rPr>
              <a:t>countLove("Love in the clover.")</a:t>
            </a:r>
          </a:p>
        </p:txBody>
      </p:sp>
      <p:sp>
        <p:nvSpPr>
          <p:cNvPr id="164872" name="Text Box 8"/>
          <p:cNvSpPr txBox="1">
            <a:spLocks noChangeArrowheads="1"/>
          </p:cNvSpPr>
          <p:nvPr/>
        </p:nvSpPr>
        <p:spPr bwMode="auto">
          <a:xfrm>
            <a:off x="762000" y="4572000"/>
            <a:ext cx="7620000" cy="1228725"/>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200">
                <a:latin typeface="Times New Roman" pitchFamily="1" charset="0"/>
              </a:rPr>
              <a:t>your method should return 1.  The word </a:t>
            </a:r>
            <a:r>
              <a:rPr lang="en-US" sz="1800" b="1">
                <a:latin typeface="Courier New" pitchFamily="1" charset="0"/>
              </a:rPr>
              <a:t>Love</a:t>
            </a:r>
            <a:r>
              <a:rPr lang="en-US" sz="2200">
                <a:latin typeface="Times New Roman" pitchFamily="1" charset="0"/>
              </a:rPr>
              <a:t> counts as a match because your method should ignore the fact that </a:t>
            </a:r>
            <a:r>
              <a:rPr lang="en-US" sz="1800" b="1">
                <a:latin typeface="Courier New" pitchFamily="1" charset="0"/>
              </a:rPr>
              <a:t>Love</a:t>
            </a:r>
            <a:r>
              <a:rPr lang="en-US" sz="2200">
                <a:latin typeface="Times New Roman" pitchFamily="1" charset="0"/>
              </a:rPr>
              <a:t> starts with an uppercase </a:t>
            </a:r>
            <a:r>
              <a:rPr lang="en-US" sz="1800" b="1">
                <a:latin typeface="Courier New" pitchFamily="1" charset="0"/>
              </a:rPr>
              <a:t>L</a:t>
            </a:r>
            <a:r>
              <a:rPr lang="en-US" sz="2200">
                <a:latin typeface="Times New Roman" pitchFamily="1" charset="0"/>
              </a:rPr>
              <a:t>.  The word </a:t>
            </a:r>
            <a:r>
              <a:rPr lang="en-US" sz="1800" b="1">
                <a:latin typeface="Courier New" pitchFamily="1" charset="0"/>
              </a:rPr>
              <a:t>clover</a:t>
            </a:r>
            <a:r>
              <a:rPr lang="en-US" sz="2200">
                <a:latin typeface="Times New Roman" pitchFamily="1" charset="0"/>
              </a:rPr>
              <a:t> doesn’t match because the letters </a:t>
            </a:r>
            <a:r>
              <a:rPr lang="en-US" sz="1800" b="1">
                <a:latin typeface="Courier New" pitchFamily="1" charset="0"/>
              </a:rPr>
              <a:t>love</a:t>
            </a:r>
            <a:r>
              <a:rPr lang="en-US" sz="2200">
                <a:latin typeface="Times New Roman" pitchFamily="1" charset="0"/>
              </a:rPr>
              <a:t> are merely part of a larger word.</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grpSp>
        <p:nvGrpSpPr>
          <p:cNvPr id="166915" name="Group 3"/>
          <p:cNvGrpSpPr>
            <a:grpSpLocks/>
          </p:cNvGrpSpPr>
          <p:nvPr/>
        </p:nvGrpSpPr>
        <p:grpSpPr bwMode="auto">
          <a:xfrm>
            <a:off x="381000" y="1117600"/>
            <a:ext cx="8382000" cy="5257800"/>
            <a:chOff x="240" y="720"/>
            <a:chExt cx="5280" cy="3312"/>
          </a:xfrm>
        </p:grpSpPr>
        <p:sp>
          <p:nvSpPr>
            <p:cNvPr id="166916" name="Rectangle 4"/>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166917" name="Text Box 5"/>
            <p:cNvSpPr txBox="1">
              <a:spLocks noChangeArrowheads="1"/>
            </p:cNvSpPr>
            <p:nvPr/>
          </p:nvSpPr>
          <p:spPr bwMode="auto">
            <a:xfrm>
              <a:off x="251" y="752"/>
              <a:ext cx="5261" cy="3138"/>
            </a:xfrm>
            <a:prstGeom prst="rect">
              <a:avLst/>
            </a:prstGeom>
            <a:noFill/>
            <a:ln w="9525">
              <a:noFill/>
              <a:miter lim="800000"/>
              <a:headEnd/>
              <a:tailEnd/>
            </a:ln>
            <a:effectLst/>
          </p:spPr>
          <p:txBody>
            <a:bodyPr>
              <a:prstTxWarp prst="textNoShape">
                <a:avLst/>
              </a:prstTxWarp>
              <a:spAutoFit/>
            </a:bodyPr>
            <a:lstStyle/>
            <a:p>
              <a:r>
                <a:rPr lang="en-US" sz="1600" b="1">
                  <a:solidFill>
                    <a:srgbClr val="0000FF"/>
                  </a:solidFill>
                  <a:latin typeface="Courier New" pitchFamily="1" charset="0"/>
                </a:rPr>
                <a:t>/* Counts the occurrences of the word "love" in a string */</a:t>
              </a:r>
            </a:p>
            <a:p>
              <a:r>
                <a:rPr lang="en-US" sz="1600" b="1">
                  <a:latin typeface="Courier New" pitchFamily="1" charset="0"/>
                </a:rPr>
                <a:t>   private int countLove(String str) {</a:t>
              </a:r>
            </a:p>
            <a:p>
              <a:r>
                <a:rPr lang="en-US" sz="1600" b="1">
                  <a:latin typeface="Courier New" pitchFamily="1" charset="0"/>
                </a:rPr>
                <a:t>      String lowerCaseString = str.toLowerCase();</a:t>
              </a:r>
            </a:p>
            <a:p>
              <a:r>
                <a:rPr lang="en-US" sz="1600" b="1">
                  <a:latin typeface="Courier New" pitchFamily="1" charset="0"/>
                </a:rPr>
                <a:t>      int count = 0;</a:t>
              </a:r>
            </a:p>
            <a:p>
              <a:r>
                <a:rPr lang="en-US" sz="1600" b="1">
                  <a:latin typeface="Courier New" pitchFamily="1" charset="0"/>
                </a:rPr>
                <a:t>      int start = lowerCaseString.indexOf("love");</a:t>
              </a:r>
            </a:p>
            <a:p>
              <a:r>
                <a:rPr lang="en-US" sz="1600" b="1">
                  <a:latin typeface="Courier New" pitchFamily="1" charset="0"/>
                </a:rPr>
                <a:t>      while (start != -1) {</a:t>
              </a:r>
            </a:p>
            <a:p>
              <a:r>
                <a:rPr lang="en-US" sz="1600" b="1">
                  <a:latin typeface="Courier New" pitchFamily="1" charset="0"/>
                </a:rPr>
                <a:t>         if (isSeparator(lowerCaseString, start - 1) &amp;&amp;</a:t>
              </a:r>
            </a:p>
            <a:p>
              <a:r>
                <a:rPr lang="en-US" sz="1600" b="1">
                  <a:latin typeface="Courier New" pitchFamily="1" charset="0"/>
                </a:rPr>
                <a:t>             isSeparator(lowerCaseString, start + 4)) {</a:t>
              </a:r>
            </a:p>
            <a:p>
              <a:r>
                <a:rPr lang="en-US" sz="1600" b="1">
                  <a:latin typeface="Courier New" pitchFamily="1" charset="0"/>
                </a:rPr>
                <a:t>            count++;</a:t>
              </a:r>
            </a:p>
            <a:p>
              <a:r>
                <a:rPr lang="en-US" sz="1600" b="1">
                  <a:latin typeface="Courier New" pitchFamily="1" charset="0"/>
                </a:rPr>
                <a:t>         }</a:t>
              </a:r>
            </a:p>
            <a:p>
              <a:r>
                <a:rPr lang="en-US" sz="1600" b="1">
                  <a:latin typeface="Courier New" pitchFamily="1" charset="0"/>
                </a:rPr>
                <a:t>         start = lowerCaseString.indexOf("love", start + 4);</a:t>
              </a:r>
            </a:p>
            <a:p>
              <a:r>
                <a:rPr lang="en-US" sz="1600" b="1">
                  <a:latin typeface="Courier New" pitchFamily="1" charset="0"/>
                </a:rPr>
                <a:t>      }</a:t>
              </a:r>
            </a:p>
            <a:p>
              <a:r>
                <a:rPr lang="en-US" sz="1600" b="1">
                  <a:latin typeface="Courier New" pitchFamily="1" charset="0"/>
                </a:rPr>
                <a:t>      return count;</a:t>
              </a:r>
            </a:p>
            <a:p>
              <a:r>
                <a:rPr lang="en-US" sz="1600" b="1">
                  <a:latin typeface="Courier New" pitchFamily="1" charset="0"/>
                </a:rPr>
                <a:t>   }</a:t>
              </a:r>
            </a:p>
            <a:p>
              <a:endParaRPr lang="en-US" sz="1600" b="1">
                <a:latin typeface="Courier New" pitchFamily="1" charset="0"/>
              </a:endParaRPr>
            </a:p>
            <a:p>
              <a:r>
                <a:rPr lang="en-US" sz="1600" b="1">
                  <a:solidFill>
                    <a:srgbClr val="0000FF"/>
                  </a:solidFill>
                  <a:latin typeface="Courier New" pitchFamily="1" charset="0"/>
                </a:rPr>
                <a:t>/* Checks to see if the ith char of str is a separator */</a:t>
              </a:r>
            </a:p>
            <a:p>
              <a:r>
                <a:rPr lang="en-US" sz="1600" b="1">
                  <a:latin typeface="Courier New" pitchFamily="1" charset="0"/>
                </a:rPr>
                <a:t>   private boolean isSeparator(String str, int i) {</a:t>
              </a:r>
            </a:p>
            <a:p>
              <a:r>
                <a:rPr lang="en-US" sz="1600" b="1">
                  <a:latin typeface="Courier New" pitchFamily="1" charset="0"/>
                </a:rPr>
                <a:t>      if (i &lt; 0 || i &gt;= str.length()) return true;</a:t>
              </a:r>
            </a:p>
            <a:p>
              <a:r>
                <a:rPr lang="en-US" sz="1600" b="1">
                  <a:latin typeface="Courier New" pitchFamily="1" charset="0"/>
                </a:rPr>
                <a:t>      return !Character.isLetter(str.charAt(i));</a:t>
              </a:r>
            </a:p>
            <a:p>
              <a:r>
                <a:rPr lang="en-US" sz="1600" b="1">
                  <a:latin typeface="Courier New" pitchFamily="1" charset="0"/>
                </a:rPr>
                <a:t>   }</a:t>
              </a:r>
            </a:p>
          </p:txBody>
        </p:sp>
      </p:grpSp>
      <p:sp>
        <p:nvSpPr>
          <p:cNvPr id="166918" name="Rectangle 6"/>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66919" name="Rectangle 7"/>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166920" name="Rectangle 8"/>
          <p:cNvSpPr>
            <a:spLocks noGrp="1" noChangeArrowheads="1"/>
          </p:cNvSpPr>
          <p:nvPr>
            <p:ph type="title"/>
          </p:nvPr>
        </p:nvSpPr>
        <p:spPr>
          <a:xfrm>
            <a:off x="0" y="76200"/>
            <a:ext cx="9144000" cy="1143000"/>
          </a:xfrm>
          <a:noFill/>
          <a:ln/>
        </p:spPr>
        <p:txBody>
          <a:bodyPr/>
          <a:lstStyle/>
          <a:p>
            <a:r>
              <a:rPr lang="en-US" sz="4000">
                <a:solidFill>
                  <a:srgbClr val="FF0000"/>
                </a:solidFill>
              </a:rPr>
              <a:t>Count Love</a:t>
            </a:r>
            <a:endParaRPr lang="en-US">
              <a:solidFill>
                <a:srgbClr val="FF0000"/>
              </a:solidFill>
            </a:endParaRPr>
          </a:p>
        </p:txBody>
      </p:sp>
      <p:sp>
        <p:nvSpPr>
          <p:cNvPr id="166921" name="Rectangle 9"/>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pitchFamily="1"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16514</TotalTime>
  <Words>4999</Words>
  <Application>Microsoft Macintosh PowerPoint</Application>
  <PresentationFormat>On-screen Show (4:3)</PresentationFormat>
  <Paragraphs>759</Paragraphs>
  <Slides>33</Slides>
  <Notes>32</Notes>
  <HiddenSlides>0</HiddenSlides>
  <MMClips>0</MMClips>
  <ScaleCrop>false</ScaleCrop>
  <HeadingPairs>
    <vt:vector size="6" baseType="variant">
      <vt:variant>
        <vt:lpstr>Fonts Used</vt:lpstr>
      </vt:variant>
      <vt:variant>
        <vt:i4>6</vt:i4>
      </vt:variant>
      <vt:variant>
        <vt:lpstr>Design Template</vt:lpstr>
      </vt:variant>
      <vt:variant>
        <vt:i4>1</vt:i4>
      </vt:variant>
      <vt:variant>
        <vt:lpstr>Slide Titles</vt:lpstr>
      </vt:variant>
      <vt:variant>
        <vt:i4>33</vt:i4>
      </vt:variant>
    </vt:vector>
  </HeadingPairs>
  <TitlesOfParts>
    <vt:vector size="40" baseType="lpstr">
      <vt:lpstr>Times New Roman</vt:lpstr>
      <vt:lpstr>Arial</vt:lpstr>
      <vt:lpstr>Courier New</vt:lpstr>
      <vt:lpstr>Helvetica Neue</vt:lpstr>
      <vt:lpstr>Charcoal CY</vt:lpstr>
      <vt:lpstr>Times</vt:lpstr>
      <vt:lpstr>Blank Presentation</vt:lpstr>
      <vt:lpstr>Midterm Review</vt:lpstr>
      <vt:lpstr>Slide 2</vt:lpstr>
      <vt:lpstr>Karel Plays Breakout</vt:lpstr>
      <vt:lpstr>Karel Plays Breakout</vt:lpstr>
      <vt:lpstr>Slide 5</vt:lpstr>
      <vt:lpstr>KarelCare</vt:lpstr>
      <vt:lpstr>KarelCare</vt:lpstr>
      <vt:lpstr>Expression Tracing</vt:lpstr>
      <vt:lpstr>Expression Tracing—Practice #1</vt:lpstr>
      <vt:lpstr>Expression Tracing—Practice #2</vt:lpstr>
      <vt:lpstr>Algorithmic Tracing—Practice #1</vt:lpstr>
      <vt:lpstr>Algorithmic Tracing—Practice #2</vt:lpstr>
      <vt:lpstr>Method Tracing—Practice #1</vt:lpstr>
      <vt:lpstr>Method Tracing—Practice #2</vt:lpstr>
      <vt:lpstr>Problem 3—Practice #1</vt:lpstr>
      <vt:lpstr>Finding the Two Largest Values</vt:lpstr>
      <vt:lpstr>Problem 3—Practice #2</vt:lpstr>
      <vt:lpstr>Finding Pythagorean Triples</vt:lpstr>
      <vt:lpstr>Problem 4—Practice #1</vt:lpstr>
      <vt:lpstr>Red Cross</vt:lpstr>
      <vt:lpstr>Red Cross</vt:lpstr>
      <vt:lpstr>Red Cross</vt:lpstr>
      <vt:lpstr>Red Cross</vt:lpstr>
      <vt:lpstr>Problem 4—Practice #2</vt:lpstr>
      <vt:lpstr>Frogger</vt:lpstr>
      <vt:lpstr>Frogger</vt:lpstr>
      <vt:lpstr>Frogger</vt:lpstr>
      <vt:lpstr>Frogger</vt:lpstr>
      <vt:lpstr>Problem 5—Practice #1</vt:lpstr>
      <vt:lpstr>Remove Doubled Letters</vt:lpstr>
      <vt:lpstr>Problem 5—Practice #2</vt:lpstr>
      <vt:lpstr>Count Love</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137</cp:revision>
  <dcterms:created xsi:type="dcterms:W3CDTF">2012-05-01T18:36:58Z</dcterms:created>
  <dcterms:modified xsi:type="dcterms:W3CDTF">2012-05-01T22:08:39Z</dcterms:modified>
</cp:coreProperties>
</file>