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52"/>
  </p:notesMasterIdLst>
  <p:sldIdLst>
    <p:sldId id="353" r:id="rId2"/>
    <p:sldId id="628" r:id="rId3"/>
    <p:sldId id="580" r:id="rId4"/>
    <p:sldId id="571" r:id="rId5"/>
    <p:sldId id="624" r:id="rId6"/>
    <p:sldId id="573" r:id="rId7"/>
    <p:sldId id="574" r:id="rId8"/>
    <p:sldId id="575" r:id="rId9"/>
    <p:sldId id="576" r:id="rId10"/>
    <p:sldId id="577" r:id="rId11"/>
    <p:sldId id="579" r:id="rId12"/>
    <p:sldId id="578" r:id="rId13"/>
    <p:sldId id="585" r:id="rId14"/>
    <p:sldId id="586" r:id="rId15"/>
    <p:sldId id="584" r:id="rId16"/>
    <p:sldId id="587" r:id="rId17"/>
    <p:sldId id="588" r:id="rId18"/>
    <p:sldId id="590" r:id="rId19"/>
    <p:sldId id="589" r:id="rId20"/>
    <p:sldId id="591" r:id="rId21"/>
    <p:sldId id="592" r:id="rId22"/>
    <p:sldId id="583" r:id="rId23"/>
    <p:sldId id="593" r:id="rId24"/>
    <p:sldId id="594" r:id="rId25"/>
    <p:sldId id="619" r:id="rId26"/>
    <p:sldId id="620" r:id="rId27"/>
    <p:sldId id="621" r:id="rId28"/>
    <p:sldId id="604" r:id="rId29"/>
    <p:sldId id="605" r:id="rId30"/>
    <p:sldId id="606" r:id="rId31"/>
    <p:sldId id="607" r:id="rId32"/>
    <p:sldId id="608" r:id="rId33"/>
    <p:sldId id="609" r:id="rId34"/>
    <p:sldId id="610" r:id="rId35"/>
    <p:sldId id="611" r:id="rId36"/>
    <p:sldId id="612" r:id="rId37"/>
    <p:sldId id="613" r:id="rId38"/>
    <p:sldId id="614" r:id="rId39"/>
    <p:sldId id="617" r:id="rId40"/>
    <p:sldId id="596" r:id="rId41"/>
    <p:sldId id="595" r:id="rId42"/>
    <p:sldId id="599" r:id="rId43"/>
    <p:sldId id="598" r:id="rId44"/>
    <p:sldId id="600" r:id="rId45"/>
    <p:sldId id="602" r:id="rId46"/>
    <p:sldId id="615" r:id="rId47"/>
    <p:sldId id="618" r:id="rId48"/>
    <p:sldId id="616" r:id="rId49"/>
    <p:sldId id="622" r:id="rId50"/>
    <p:sldId id="623" r:id="rId51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D0CEB6"/>
    <a:srgbClr val="44639F"/>
    <a:srgbClr val="FFFFFF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63"/>
    <p:restoredTop sz="94712"/>
  </p:normalViewPr>
  <p:slideViewPr>
    <p:cSldViewPr>
      <p:cViewPr varScale="1">
        <p:scale>
          <a:sx n="91" d="100"/>
          <a:sy n="91" d="100"/>
        </p:scale>
        <p:origin x="184" y="51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868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fld id="{38FAC162-A4CF-7F46-93EB-50637C421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806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2463B-E03A-E64A-B141-306247F0295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05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917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7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23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127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063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42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13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4390-E3C0-6246-A9EA-4A8125D5A5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7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62954-1DCA-3642-A768-3E38F037C9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4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C648A-B16F-A942-A742-0443287FB4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1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C23B-6B64-2645-BCEC-407402D52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3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7266-6D70-B74B-9401-AA4C912077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44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203D-0946-1C4D-B1C3-F9E015387C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CB1B-F2F6-AE40-B8CF-69372816E4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28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07F9-978F-F748-9934-F3AFCC5F9D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78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7A288-403A-C549-B31A-2CDE8B6302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4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7BF85-4567-C64C-AA03-9966FEE519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1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9E5-6900-A64C-B9D7-1A0B8BF6A9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95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846-027C-9547-944B-264580DE8EF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5195" y="6526582"/>
            <a:ext cx="1001064" cy="9987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230" y="7152555"/>
            <a:ext cx="341805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86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1288" y="-1"/>
            <a:ext cx="10579072" cy="7559675"/>
          </a:xfrm>
          <a:prstGeom prst="rect">
            <a:avLst/>
          </a:prstGeom>
        </p:spPr>
      </p:pic>
      <p:pic>
        <p:nvPicPr>
          <p:cNvPr id="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Maps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1684557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725A3E-1051-B144-8B06-4F7740404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" y="1112837"/>
            <a:ext cx="8749709" cy="5715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30DD373-2F1C-1341-91D0-7D4FB6CD40F3}"/>
              </a:ext>
            </a:extLst>
          </p:cNvPr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CS106A Winter 2018 Contest</a:t>
            </a:r>
          </a:p>
        </p:txBody>
      </p:sp>
    </p:spTree>
    <p:extLst>
      <p:ext uri="{BB962C8B-B14F-4D97-AF65-F5344CB8AC3E}">
        <p14:creationId xmlns:p14="http://schemas.microsoft.com/office/powerpoint/2010/main" val="477875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" y="1189037"/>
            <a:ext cx="10052018" cy="48006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Why is this so fast?</a:t>
            </a:r>
          </a:p>
        </p:txBody>
      </p:sp>
      <p:sp>
        <p:nvSpPr>
          <p:cNvPr id="4" name="Freeform 3"/>
          <p:cNvSpPr/>
          <p:nvPr/>
        </p:nvSpPr>
        <p:spPr>
          <a:xfrm>
            <a:off x="3417649" y="2443397"/>
            <a:ext cx="1604662" cy="1094282"/>
          </a:xfrm>
          <a:custGeom>
            <a:avLst/>
            <a:gdLst>
              <a:gd name="connsiteX0" fmla="*/ 1439164 w 1604662"/>
              <a:gd name="connsiteY0" fmla="*/ 314793 h 1094282"/>
              <a:gd name="connsiteX1" fmla="*/ 1379203 w 1604662"/>
              <a:gd name="connsiteY1" fmla="*/ 284813 h 1094282"/>
              <a:gd name="connsiteX2" fmla="*/ 1334233 w 1604662"/>
              <a:gd name="connsiteY2" fmla="*/ 269823 h 1094282"/>
              <a:gd name="connsiteX3" fmla="*/ 1244292 w 1604662"/>
              <a:gd name="connsiteY3" fmla="*/ 209862 h 1094282"/>
              <a:gd name="connsiteX4" fmla="*/ 1199321 w 1604662"/>
              <a:gd name="connsiteY4" fmla="*/ 179882 h 1094282"/>
              <a:gd name="connsiteX5" fmla="*/ 1154351 w 1604662"/>
              <a:gd name="connsiteY5" fmla="*/ 164892 h 1094282"/>
              <a:gd name="connsiteX6" fmla="*/ 1064410 w 1604662"/>
              <a:gd name="connsiteY6" fmla="*/ 119921 h 1094282"/>
              <a:gd name="connsiteX7" fmla="*/ 1019440 w 1604662"/>
              <a:gd name="connsiteY7" fmla="*/ 89941 h 1094282"/>
              <a:gd name="connsiteX8" fmla="*/ 959479 w 1604662"/>
              <a:gd name="connsiteY8" fmla="*/ 74951 h 1094282"/>
              <a:gd name="connsiteX9" fmla="*/ 914508 w 1604662"/>
              <a:gd name="connsiteY9" fmla="*/ 59960 h 1094282"/>
              <a:gd name="connsiteX10" fmla="*/ 794587 w 1604662"/>
              <a:gd name="connsiteY10" fmla="*/ 29980 h 1094282"/>
              <a:gd name="connsiteX11" fmla="*/ 734626 w 1604662"/>
              <a:gd name="connsiteY11" fmla="*/ 14990 h 1094282"/>
              <a:gd name="connsiteX12" fmla="*/ 629695 w 1604662"/>
              <a:gd name="connsiteY12" fmla="*/ 0 h 1094282"/>
              <a:gd name="connsiteX13" fmla="*/ 314902 w 1604662"/>
              <a:gd name="connsiteY13" fmla="*/ 14990 h 1094282"/>
              <a:gd name="connsiteX14" fmla="*/ 254941 w 1604662"/>
              <a:gd name="connsiteY14" fmla="*/ 29980 h 1094282"/>
              <a:gd name="connsiteX15" fmla="*/ 165000 w 1604662"/>
              <a:gd name="connsiteY15" fmla="*/ 89941 h 1094282"/>
              <a:gd name="connsiteX16" fmla="*/ 90049 w 1604662"/>
              <a:gd name="connsiteY16" fmla="*/ 149901 h 1094282"/>
              <a:gd name="connsiteX17" fmla="*/ 30089 w 1604662"/>
              <a:gd name="connsiteY17" fmla="*/ 239842 h 1094282"/>
              <a:gd name="connsiteX18" fmla="*/ 108 w 1604662"/>
              <a:gd name="connsiteY18" fmla="*/ 374754 h 1094282"/>
              <a:gd name="connsiteX19" fmla="*/ 30089 w 1604662"/>
              <a:gd name="connsiteY19" fmla="*/ 629587 h 1094282"/>
              <a:gd name="connsiteX20" fmla="*/ 105040 w 1604662"/>
              <a:gd name="connsiteY20" fmla="*/ 734518 h 1094282"/>
              <a:gd name="connsiteX21" fmla="*/ 209971 w 1604662"/>
              <a:gd name="connsiteY21" fmla="*/ 854439 h 1094282"/>
              <a:gd name="connsiteX22" fmla="*/ 314902 w 1604662"/>
              <a:gd name="connsiteY22" fmla="*/ 944380 h 1094282"/>
              <a:gd name="connsiteX23" fmla="*/ 359872 w 1604662"/>
              <a:gd name="connsiteY23" fmla="*/ 974360 h 1094282"/>
              <a:gd name="connsiteX24" fmla="*/ 404843 w 1604662"/>
              <a:gd name="connsiteY24" fmla="*/ 989351 h 1094282"/>
              <a:gd name="connsiteX25" fmla="*/ 449813 w 1604662"/>
              <a:gd name="connsiteY25" fmla="*/ 1019331 h 1094282"/>
              <a:gd name="connsiteX26" fmla="*/ 629695 w 1604662"/>
              <a:gd name="connsiteY26" fmla="*/ 1064301 h 1094282"/>
              <a:gd name="connsiteX27" fmla="*/ 794587 w 1604662"/>
              <a:gd name="connsiteY27" fmla="*/ 1094282 h 1094282"/>
              <a:gd name="connsiteX28" fmla="*/ 1184331 w 1604662"/>
              <a:gd name="connsiteY28" fmla="*/ 1079292 h 1094282"/>
              <a:gd name="connsiteX29" fmla="*/ 1319243 w 1604662"/>
              <a:gd name="connsiteY29" fmla="*/ 1019331 h 1094282"/>
              <a:gd name="connsiteX30" fmla="*/ 1379203 w 1604662"/>
              <a:gd name="connsiteY30" fmla="*/ 989351 h 1094282"/>
              <a:gd name="connsiteX31" fmla="*/ 1439164 w 1604662"/>
              <a:gd name="connsiteY31" fmla="*/ 944380 h 1094282"/>
              <a:gd name="connsiteX32" fmla="*/ 1529105 w 1604662"/>
              <a:gd name="connsiteY32" fmla="*/ 869429 h 1094282"/>
              <a:gd name="connsiteX33" fmla="*/ 1589066 w 1604662"/>
              <a:gd name="connsiteY33" fmla="*/ 764498 h 1094282"/>
              <a:gd name="connsiteX34" fmla="*/ 1589066 w 1604662"/>
              <a:gd name="connsiteY34" fmla="*/ 359764 h 1094282"/>
              <a:gd name="connsiteX35" fmla="*/ 1544095 w 1604662"/>
              <a:gd name="connsiteY35" fmla="*/ 314793 h 1094282"/>
              <a:gd name="connsiteX36" fmla="*/ 1439164 w 1604662"/>
              <a:gd name="connsiteY36" fmla="*/ 239842 h 1094282"/>
              <a:gd name="connsiteX37" fmla="*/ 1394194 w 1604662"/>
              <a:gd name="connsiteY37" fmla="*/ 224852 h 1094282"/>
              <a:gd name="connsiteX38" fmla="*/ 1289262 w 1604662"/>
              <a:gd name="connsiteY38" fmla="*/ 164892 h 1094282"/>
              <a:gd name="connsiteX39" fmla="*/ 1064410 w 1604662"/>
              <a:gd name="connsiteY39" fmla="*/ 16489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04662" h="1094282">
                <a:moveTo>
                  <a:pt x="1439164" y="314793"/>
                </a:moveTo>
                <a:cubicBezTo>
                  <a:pt x="1419177" y="304800"/>
                  <a:pt x="1399742" y="293615"/>
                  <a:pt x="1379203" y="284813"/>
                </a:cubicBezTo>
                <a:cubicBezTo>
                  <a:pt x="1364680" y="278589"/>
                  <a:pt x="1348045" y="277497"/>
                  <a:pt x="1334233" y="269823"/>
                </a:cubicBezTo>
                <a:cubicBezTo>
                  <a:pt x="1302735" y="252324"/>
                  <a:pt x="1274272" y="229849"/>
                  <a:pt x="1244292" y="209862"/>
                </a:cubicBezTo>
                <a:cubicBezTo>
                  <a:pt x="1229302" y="199869"/>
                  <a:pt x="1216412" y="185579"/>
                  <a:pt x="1199321" y="179882"/>
                </a:cubicBezTo>
                <a:lnTo>
                  <a:pt x="1154351" y="164892"/>
                </a:lnTo>
                <a:cubicBezTo>
                  <a:pt x="1025483" y="78977"/>
                  <a:pt x="1188525" y="181978"/>
                  <a:pt x="1064410" y="119921"/>
                </a:cubicBezTo>
                <a:cubicBezTo>
                  <a:pt x="1048296" y="111864"/>
                  <a:pt x="1035999" y="97038"/>
                  <a:pt x="1019440" y="89941"/>
                </a:cubicBezTo>
                <a:cubicBezTo>
                  <a:pt x="1000504" y="81825"/>
                  <a:pt x="979288" y="80611"/>
                  <a:pt x="959479" y="74951"/>
                </a:cubicBezTo>
                <a:cubicBezTo>
                  <a:pt x="944286" y="70610"/>
                  <a:pt x="929752" y="64118"/>
                  <a:pt x="914508" y="59960"/>
                </a:cubicBezTo>
                <a:cubicBezTo>
                  <a:pt x="874756" y="49118"/>
                  <a:pt x="834561" y="39973"/>
                  <a:pt x="794587" y="29980"/>
                </a:cubicBezTo>
                <a:cubicBezTo>
                  <a:pt x="774600" y="24983"/>
                  <a:pt x="755021" y="17904"/>
                  <a:pt x="734626" y="14990"/>
                </a:cubicBezTo>
                <a:lnTo>
                  <a:pt x="629695" y="0"/>
                </a:lnTo>
                <a:cubicBezTo>
                  <a:pt x="524764" y="4997"/>
                  <a:pt x="419617" y="6613"/>
                  <a:pt x="314902" y="14990"/>
                </a:cubicBezTo>
                <a:cubicBezTo>
                  <a:pt x="294366" y="16633"/>
                  <a:pt x="273368" y="20766"/>
                  <a:pt x="254941" y="29980"/>
                </a:cubicBezTo>
                <a:cubicBezTo>
                  <a:pt x="222713" y="46094"/>
                  <a:pt x="194980" y="69954"/>
                  <a:pt x="165000" y="89941"/>
                </a:cubicBezTo>
                <a:cubicBezTo>
                  <a:pt x="135502" y="109607"/>
                  <a:pt x="111407" y="121423"/>
                  <a:pt x="90049" y="149901"/>
                </a:cubicBezTo>
                <a:cubicBezTo>
                  <a:pt x="68430" y="178726"/>
                  <a:pt x="30089" y="239842"/>
                  <a:pt x="30089" y="239842"/>
                </a:cubicBezTo>
                <a:cubicBezTo>
                  <a:pt x="14632" y="286214"/>
                  <a:pt x="108" y="321995"/>
                  <a:pt x="108" y="374754"/>
                </a:cubicBezTo>
                <a:cubicBezTo>
                  <a:pt x="108" y="403171"/>
                  <a:pt x="-3447" y="562514"/>
                  <a:pt x="30089" y="629587"/>
                </a:cubicBezTo>
                <a:cubicBezTo>
                  <a:pt x="41865" y="653139"/>
                  <a:pt x="93724" y="718675"/>
                  <a:pt x="105040" y="734518"/>
                </a:cubicBezTo>
                <a:cubicBezTo>
                  <a:pt x="167016" y="821283"/>
                  <a:pt x="97969" y="742436"/>
                  <a:pt x="209971" y="854439"/>
                </a:cubicBezTo>
                <a:cubicBezTo>
                  <a:pt x="264453" y="908921"/>
                  <a:pt x="247591" y="896301"/>
                  <a:pt x="314902" y="944380"/>
                </a:cubicBezTo>
                <a:cubicBezTo>
                  <a:pt x="329562" y="954851"/>
                  <a:pt x="343758" y="966303"/>
                  <a:pt x="359872" y="974360"/>
                </a:cubicBezTo>
                <a:cubicBezTo>
                  <a:pt x="374005" y="981427"/>
                  <a:pt x="390710" y="982284"/>
                  <a:pt x="404843" y="989351"/>
                </a:cubicBezTo>
                <a:cubicBezTo>
                  <a:pt x="420957" y="997408"/>
                  <a:pt x="433350" y="1012014"/>
                  <a:pt x="449813" y="1019331"/>
                </a:cubicBezTo>
                <a:cubicBezTo>
                  <a:pt x="531773" y="1055757"/>
                  <a:pt x="543990" y="1047160"/>
                  <a:pt x="629695" y="1064301"/>
                </a:cubicBezTo>
                <a:cubicBezTo>
                  <a:pt x="806398" y="1099642"/>
                  <a:pt x="527837" y="1056175"/>
                  <a:pt x="794587" y="1094282"/>
                </a:cubicBezTo>
                <a:cubicBezTo>
                  <a:pt x="924502" y="1089285"/>
                  <a:pt x="1054888" y="1091427"/>
                  <a:pt x="1184331" y="1079292"/>
                </a:cubicBezTo>
                <a:cubicBezTo>
                  <a:pt x="1262600" y="1071954"/>
                  <a:pt x="1264375" y="1050684"/>
                  <a:pt x="1319243" y="1019331"/>
                </a:cubicBezTo>
                <a:cubicBezTo>
                  <a:pt x="1338645" y="1008244"/>
                  <a:pt x="1360254" y="1001194"/>
                  <a:pt x="1379203" y="989351"/>
                </a:cubicBezTo>
                <a:cubicBezTo>
                  <a:pt x="1400389" y="976110"/>
                  <a:pt x="1418834" y="958901"/>
                  <a:pt x="1439164" y="944380"/>
                </a:cubicBezTo>
                <a:cubicBezTo>
                  <a:pt x="1487721" y="909697"/>
                  <a:pt x="1487932" y="918837"/>
                  <a:pt x="1529105" y="869429"/>
                </a:cubicBezTo>
                <a:cubicBezTo>
                  <a:pt x="1555589" y="837647"/>
                  <a:pt x="1570739" y="801152"/>
                  <a:pt x="1589066" y="764498"/>
                </a:cubicBezTo>
                <a:cubicBezTo>
                  <a:pt x="1589315" y="759511"/>
                  <a:pt x="1624034" y="447185"/>
                  <a:pt x="1589066" y="359764"/>
                </a:cubicBezTo>
                <a:cubicBezTo>
                  <a:pt x="1581193" y="340081"/>
                  <a:pt x="1560191" y="328589"/>
                  <a:pt x="1544095" y="314793"/>
                </a:cubicBezTo>
                <a:cubicBezTo>
                  <a:pt x="1534590" y="306646"/>
                  <a:pt x="1458144" y="249332"/>
                  <a:pt x="1439164" y="239842"/>
                </a:cubicBezTo>
                <a:cubicBezTo>
                  <a:pt x="1425031" y="232776"/>
                  <a:pt x="1408327" y="231918"/>
                  <a:pt x="1394194" y="224852"/>
                </a:cubicBezTo>
                <a:cubicBezTo>
                  <a:pt x="1365126" y="210318"/>
                  <a:pt x="1322550" y="168396"/>
                  <a:pt x="1289262" y="164892"/>
                </a:cubicBezTo>
                <a:cubicBezTo>
                  <a:pt x="1214723" y="157046"/>
                  <a:pt x="1139361" y="164892"/>
                  <a:pt x="1064410" y="164892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43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41288" y="3246437"/>
            <a:ext cx="106675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Where are we?</a:t>
            </a:r>
          </a:p>
        </p:txBody>
      </p:sp>
    </p:spTree>
    <p:extLst>
      <p:ext uri="{BB962C8B-B14F-4D97-AF65-F5344CB8AC3E}">
        <p14:creationId xmlns:p14="http://schemas.microsoft.com/office/powerpoint/2010/main" val="2076412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2" y="1341437"/>
            <a:ext cx="9072563" cy="49890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Karel the Robot</a:t>
            </a:r>
          </a:p>
          <a:p>
            <a:r>
              <a:rPr lang="en-US" dirty="0"/>
              <a:t>Java</a:t>
            </a:r>
          </a:p>
          <a:p>
            <a:r>
              <a:rPr lang="en-US" dirty="0"/>
              <a:t>Console Programs</a:t>
            </a:r>
          </a:p>
          <a:p>
            <a:r>
              <a:rPr lang="en-US" dirty="0"/>
              <a:t>Graphics Programs</a:t>
            </a:r>
          </a:p>
          <a:p>
            <a:r>
              <a:rPr lang="en-US" dirty="0"/>
              <a:t>Text Processing</a:t>
            </a:r>
          </a:p>
          <a:p>
            <a:r>
              <a:rPr lang="en-US" b="1" dirty="0">
                <a:solidFill>
                  <a:srgbClr val="0432FF"/>
                </a:solidFill>
              </a:rPr>
              <a:t>Data Structures</a:t>
            </a:r>
          </a:p>
          <a:p>
            <a:r>
              <a:rPr lang="en-US" dirty="0"/>
              <a:t>GUIs</a:t>
            </a:r>
          </a:p>
          <a:p>
            <a:r>
              <a:rPr lang="en-US" dirty="0"/>
              <a:t>Defining our own Variable Types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3D2114D-B0EF-8E49-B0F8-BB7FB71AEAF8}"/>
              </a:ext>
            </a:extLst>
          </p:cNvPr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Where are we?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610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Collections High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5200" y="2865437"/>
            <a:ext cx="110799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List:	</a:t>
            </a:r>
            <a:endParaRPr lang="en-US" sz="2400" i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62458" y="3398837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Array: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78112" y="3932237"/>
            <a:ext cx="147508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Matrix: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06912" y="3932237"/>
            <a:ext cx="1659429" cy="435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[][]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6912" y="3398837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6912" y="2865437"/>
            <a:ext cx="294984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sz="2400" i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901594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Collections High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5200" y="2865437"/>
            <a:ext cx="110799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List:	</a:t>
            </a:r>
            <a:endParaRPr lang="en-US" sz="2400" i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62458" y="3398837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Array: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78112" y="3932237"/>
            <a:ext cx="147508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Matrix: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06912" y="3932237"/>
            <a:ext cx="1475084" cy="435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[][]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6912" y="3398837"/>
            <a:ext cx="165942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[]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6912" y="2865437"/>
            <a:ext cx="331853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String</a:t>
            </a:r>
            <a:r>
              <a:rPr lang="en-US" sz="2400" i="1" dirty="0">
                <a:latin typeface="Courier" charset="0"/>
                <a:ea typeface="Courier" charset="0"/>
                <a:cs typeface="Courier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5060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chemeClr val="bg1"/>
                </a:solidFill>
                <a:latin typeface="Courier"/>
                <a:cs typeface="Courier"/>
              </a:rPr>
              <a:t>ArrayList</a:t>
            </a: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index -&gt; value</a:t>
            </a:r>
          </a:p>
        </p:txBody>
      </p:sp>
    </p:spTree>
    <p:extLst>
      <p:ext uri="{BB962C8B-B14F-4D97-AF65-F5344CB8AC3E}">
        <p14:creationId xmlns:p14="http://schemas.microsoft.com/office/powerpoint/2010/main" val="1220385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Arrays</a:t>
            </a: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index -&gt; value</a:t>
            </a:r>
          </a:p>
        </p:txBody>
      </p:sp>
    </p:spTree>
    <p:extLst>
      <p:ext uri="{BB962C8B-B14F-4D97-AF65-F5344CB8AC3E}">
        <p14:creationId xmlns:p14="http://schemas.microsoft.com/office/powerpoint/2010/main" val="450404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Matrix</a:t>
            </a: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(row, col) -&gt; value</a:t>
            </a:r>
          </a:p>
        </p:txBody>
      </p:sp>
    </p:spTree>
    <p:extLst>
      <p:ext uri="{BB962C8B-B14F-4D97-AF65-F5344CB8AC3E}">
        <p14:creationId xmlns:p14="http://schemas.microsoft.com/office/powerpoint/2010/main" val="502746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2" y="1112837"/>
            <a:ext cx="3067600" cy="54562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912" y="1951037"/>
            <a:ext cx="5427890" cy="3454112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Maps can have any type for key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4312" y="2636837"/>
            <a:ext cx="3626553" cy="36265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21112" y="6370637"/>
            <a:ext cx="234230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Many examples</a:t>
            </a:r>
          </a:p>
        </p:txBody>
      </p:sp>
    </p:spTree>
    <p:extLst>
      <p:ext uri="{BB962C8B-B14F-4D97-AF65-F5344CB8AC3E}">
        <p14:creationId xmlns:p14="http://schemas.microsoft.com/office/powerpoint/2010/main" val="1343585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0" y="3170237"/>
            <a:ext cx="9905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chemeClr val="bg1"/>
                </a:solidFill>
                <a:latin typeface="Courier"/>
                <a:cs typeface="Courier"/>
              </a:rPr>
              <a:t>HashMap</a:t>
            </a: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/>
                <a:cs typeface="Courier"/>
              </a:rPr>
              <a:t>key -&gt; value</a:t>
            </a:r>
          </a:p>
        </p:txBody>
      </p:sp>
    </p:spTree>
    <p:extLst>
      <p:ext uri="{BB962C8B-B14F-4D97-AF65-F5344CB8AC3E}">
        <p14:creationId xmlns:p14="http://schemas.microsoft.com/office/powerpoint/2010/main" val="506179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887010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Make a new </a:t>
            </a:r>
            <a:r>
              <a:rPr lang="en-US" sz="2400" dirty="0" err="1">
                <a:solidFill>
                  <a:srgbClr val="FF0000"/>
                </a:solidFill>
              </a:rPr>
              <a:t>HashMap</a:t>
            </a:r>
            <a:r>
              <a:rPr lang="en-US" sz="2400" dirty="0">
                <a:solidFill>
                  <a:srgbClr val="FF0000"/>
                </a:solidFill>
              </a:rPr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01117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Make a new </a:t>
            </a:r>
            <a:r>
              <a:rPr lang="en-US" sz="2400" dirty="0" err="1">
                <a:solidFill>
                  <a:srgbClr val="FF0000"/>
                </a:solidFill>
              </a:rPr>
              <a:t>HashMap</a:t>
            </a:r>
            <a:r>
              <a:rPr lang="en-US" sz="2400" dirty="0">
                <a:solidFill>
                  <a:srgbClr val="FF0000"/>
                </a:solidFill>
              </a:rPr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63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, value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51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, value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18" name="Freeform 17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7" name="Freeform 26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26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1" name="Freeform 20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30" name="Freeform 29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9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1" name="Freeform 20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4" name="Freeform 23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6" name="TextBox 25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06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0" name="Freeform 19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3" name="Freeform 22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5" name="TextBox 24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99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210354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>
                <a:solidFill>
                  <a:srgbClr val="FF0000"/>
                </a:solidFill>
              </a:rPr>
              <a:t>Put [key=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>
                <a:solidFill>
                  <a:srgbClr val="FF0000"/>
                </a:solidFill>
              </a:rPr>
              <a:t>, value=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9" name="Freeform 8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15" name="Freeform 14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17" name="TextBox 16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" name="Freeform 2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7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6" name="Freeform 25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9" name="Freeform 28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31" name="TextBox 30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5" name="Freeform 34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60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sounds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5" name="Freeform 4"/>
          <p:cNvSpPr/>
          <p:nvPr/>
        </p:nvSpPr>
        <p:spPr>
          <a:xfrm>
            <a:off x="29067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92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3059112" y="1874837"/>
            <a:ext cx="1429965" cy="1094282"/>
          </a:xfrm>
          <a:custGeom>
            <a:avLst/>
            <a:gdLst>
              <a:gd name="connsiteX0" fmla="*/ 1280064 w 1429965"/>
              <a:gd name="connsiteY0" fmla="*/ 104931 h 1094282"/>
              <a:gd name="connsiteX1" fmla="*/ 1220103 w 1429965"/>
              <a:gd name="connsiteY1" fmla="*/ 119921 h 1094282"/>
              <a:gd name="connsiteX2" fmla="*/ 1055211 w 1429965"/>
              <a:gd name="connsiteY2" fmla="*/ 74950 h 1094282"/>
              <a:gd name="connsiteX3" fmla="*/ 965270 w 1429965"/>
              <a:gd name="connsiteY3" fmla="*/ 59960 h 1094282"/>
              <a:gd name="connsiteX4" fmla="*/ 530555 w 1429965"/>
              <a:gd name="connsiteY4" fmla="*/ 59960 h 1094282"/>
              <a:gd name="connsiteX5" fmla="*/ 440614 w 1429965"/>
              <a:gd name="connsiteY5" fmla="*/ 74950 h 1094282"/>
              <a:gd name="connsiteX6" fmla="*/ 320693 w 1429965"/>
              <a:gd name="connsiteY6" fmla="*/ 104931 h 1094282"/>
              <a:gd name="connsiteX7" fmla="*/ 170791 w 1429965"/>
              <a:gd name="connsiteY7" fmla="*/ 194872 h 1094282"/>
              <a:gd name="connsiteX8" fmla="*/ 125821 w 1429965"/>
              <a:gd name="connsiteY8" fmla="*/ 254832 h 1094282"/>
              <a:gd name="connsiteX9" fmla="*/ 65860 w 1429965"/>
              <a:gd name="connsiteY9" fmla="*/ 314793 h 1094282"/>
              <a:gd name="connsiteX10" fmla="*/ 35880 w 1429965"/>
              <a:gd name="connsiteY10" fmla="*/ 404734 h 1094282"/>
              <a:gd name="connsiteX11" fmla="*/ 20890 w 1429965"/>
              <a:gd name="connsiteY11" fmla="*/ 449705 h 1094282"/>
              <a:gd name="connsiteX12" fmla="*/ 20890 w 1429965"/>
              <a:gd name="connsiteY12" fmla="*/ 824459 h 1094282"/>
              <a:gd name="connsiteX13" fmla="*/ 95841 w 1429965"/>
              <a:gd name="connsiteY13" fmla="*/ 914400 h 1094282"/>
              <a:gd name="connsiteX14" fmla="*/ 125821 w 1429965"/>
              <a:gd name="connsiteY14" fmla="*/ 959370 h 1094282"/>
              <a:gd name="connsiteX15" fmla="*/ 230752 w 1429965"/>
              <a:gd name="connsiteY15" fmla="*/ 1019331 h 1094282"/>
              <a:gd name="connsiteX16" fmla="*/ 290713 w 1429965"/>
              <a:gd name="connsiteY16" fmla="*/ 1049311 h 1094282"/>
              <a:gd name="connsiteX17" fmla="*/ 335683 w 1429965"/>
              <a:gd name="connsiteY17" fmla="*/ 1079291 h 1094282"/>
              <a:gd name="connsiteX18" fmla="*/ 395644 w 1429965"/>
              <a:gd name="connsiteY18" fmla="*/ 1094282 h 1094282"/>
              <a:gd name="connsiteX19" fmla="*/ 800378 w 1429965"/>
              <a:gd name="connsiteY19" fmla="*/ 1079291 h 1094282"/>
              <a:gd name="connsiteX20" fmla="*/ 845349 w 1429965"/>
              <a:gd name="connsiteY20" fmla="*/ 1049311 h 1094282"/>
              <a:gd name="connsiteX21" fmla="*/ 995250 w 1429965"/>
              <a:gd name="connsiteY21" fmla="*/ 989350 h 1094282"/>
              <a:gd name="connsiteX22" fmla="*/ 1085191 w 1429965"/>
              <a:gd name="connsiteY22" fmla="*/ 929390 h 1094282"/>
              <a:gd name="connsiteX23" fmla="*/ 1205113 w 1429965"/>
              <a:gd name="connsiteY23" fmla="*/ 839449 h 1094282"/>
              <a:gd name="connsiteX24" fmla="*/ 1235093 w 1429965"/>
              <a:gd name="connsiteY24" fmla="*/ 794478 h 1094282"/>
              <a:gd name="connsiteX25" fmla="*/ 1325034 w 1429965"/>
              <a:gd name="connsiteY25" fmla="*/ 704537 h 1094282"/>
              <a:gd name="connsiteX26" fmla="*/ 1340024 w 1429965"/>
              <a:gd name="connsiteY26" fmla="*/ 659567 h 1094282"/>
              <a:gd name="connsiteX27" fmla="*/ 1399985 w 1429965"/>
              <a:gd name="connsiteY27" fmla="*/ 554636 h 1094282"/>
              <a:gd name="connsiteX28" fmla="*/ 1429965 w 1429965"/>
              <a:gd name="connsiteY28" fmla="*/ 389744 h 1094282"/>
              <a:gd name="connsiteX29" fmla="*/ 1414975 w 1429965"/>
              <a:gd name="connsiteY29" fmla="*/ 179882 h 1094282"/>
              <a:gd name="connsiteX30" fmla="*/ 1325034 w 1429965"/>
              <a:gd name="connsiteY30" fmla="*/ 74950 h 1094282"/>
              <a:gd name="connsiteX31" fmla="*/ 1280064 w 1429965"/>
              <a:gd name="connsiteY31" fmla="*/ 29980 h 1094282"/>
              <a:gd name="connsiteX32" fmla="*/ 1190123 w 1429965"/>
              <a:gd name="connsiteY32" fmla="*/ 0 h 1094282"/>
              <a:gd name="connsiteX33" fmla="*/ 1130162 w 1429965"/>
              <a:gd name="connsiteY33" fmla="*/ 44970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29965" h="1094282">
                <a:moveTo>
                  <a:pt x="1280064" y="104931"/>
                </a:moveTo>
                <a:cubicBezTo>
                  <a:pt x="1260077" y="109928"/>
                  <a:pt x="1240705" y="119921"/>
                  <a:pt x="1220103" y="119921"/>
                </a:cubicBezTo>
                <a:cubicBezTo>
                  <a:pt x="1149285" y="119921"/>
                  <a:pt x="1125761" y="86708"/>
                  <a:pt x="1055211" y="74950"/>
                </a:cubicBezTo>
                <a:lnTo>
                  <a:pt x="965270" y="59960"/>
                </a:lnTo>
                <a:cubicBezTo>
                  <a:pt x="799954" y="4855"/>
                  <a:pt x="911462" y="36154"/>
                  <a:pt x="530555" y="59960"/>
                </a:cubicBezTo>
                <a:cubicBezTo>
                  <a:pt x="500220" y="61856"/>
                  <a:pt x="470518" y="69513"/>
                  <a:pt x="440614" y="74950"/>
                </a:cubicBezTo>
                <a:cubicBezTo>
                  <a:pt x="418908" y="78897"/>
                  <a:pt x="347204" y="90656"/>
                  <a:pt x="320693" y="104931"/>
                </a:cubicBezTo>
                <a:cubicBezTo>
                  <a:pt x="269387" y="132557"/>
                  <a:pt x="220758" y="164892"/>
                  <a:pt x="170791" y="194872"/>
                </a:cubicBezTo>
                <a:cubicBezTo>
                  <a:pt x="155801" y="214859"/>
                  <a:pt x="142273" y="236030"/>
                  <a:pt x="125821" y="254832"/>
                </a:cubicBezTo>
                <a:cubicBezTo>
                  <a:pt x="107208" y="276104"/>
                  <a:pt x="65860" y="314793"/>
                  <a:pt x="65860" y="314793"/>
                </a:cubicBezTo>
                <a:lnTo>
                  <a:pt x="35880" y="404734"/>
                </a:lnTo>
                <a:lnTo>
                  <a:pt x="20890" y="449705"/>
                </a:lnTo>
                <a:cubicBezTo>
                  <a:pt x="-191" y="597272"/>
                  <a:pt x="-13010" y="638009"/>
                  <a:pt x="20890" y="824459"/>
                </a:cubicBezTo>
                <a:cubicBezTo>
                  <a:pt x="26892" y="857472"/>
                  <a:pt x="75035" y="888393"/>
                  <a:pt x="95841" y="914400"/>
                </a:cubicBezTo>
                <a:cubicBezTo>
                  <a:pt x="107095" y="928468"/>
                  <a:pt x="113082" y="946631"/>
                  <a:pt x="125821" y="959370"/>
                </a:cubicBezTo>
                <a:cubicBezTo>
                  <a:pt x="184756" y="1018305"/>
                  <a:pt x="170724" y="993605"/>
                  <a:pt x="230752" y="1019331"/>
                </a:cubicBezTo>
                <a:cubicBezTo>
                  <a:pt x="251291" y="1028133"/>
                  <a:pt x="271311" y="1038224"/>
                  <a:pt x="290713" y="1049311"/>
                </a:cubicBezTo>
                <a:cubicBezTo>
                  <a:pt x="306355" y="1058249"/>
                  <a:pt x="319124" y="1072194"/>
                  <a:pt x="335683" y="1079291"/>
                </a:cubicBezTo>
                <a:cubicBezTo>
                  <a:pt x="354619" y="1087407"/>
                  <a:pt x="375657" y="1089285"/>
                  <a:pt x="395644" y="1094282"/>
                </a:cubicBezTo>
                <a:cubicBezTo>
                  <a:pt x="530555" y="1089285"/>
                  <a:pt x="666044" y="1092725"/>
                  <a:pt x="800378" y="1079291"/>
                </a:cubicBezTo>
                <a:cubicBezTo>
                  <a:pt x="818305" y="1077498"/>
                  <a:pt x="828886" y="1056628"/>
                  <a:pt x="845349" y="1049311"/>
                </a:cubicBezTo>
                <a:cubicBezTo>
                  <a:pt x="955675" y="1000278"/>
                  <a:pt x="907600" y="1041940"/>
                  <a:pt x="995250" y="989350"/>
                </a:cubicBezTo>
                <a:cubicBezTo>
                  <a:pt x="1026147" y="970812"/>
                  <a:pt x="1057055" y="951899"/>
                  <a:pt x="1085191" y="929390"/>
                </a:cubicBezTo>
                <a:cubicBezTo>
                  <a:pt x="1174210" y="858174"/>
                  <a:pt x="1133521" y="887176"/>
                  <a:pt x="1205113" y="839449"/>
                </a:cubicBezTo>
                <a:cubicBezTo>
                  <a:pt x="1215106" y="824459"/>
                  <a:pt x="1223124" y="807943"/>
                  <a:pt x="1235093" y="794478"/>
                </a:cubicBezTo>
                <a:cubicBezTo>
                  <a:pt x="1263261" y="762789"/>
                  <a:pt x="1325034" y="704537"/>
                  <a:pt x="1325034" y="704537"/>
                </a:cubicBezTo>
                <a:cubicBezTo>
                  <a:pt x="1330031" y="689547"/>
                  <a:pt x="1333800" y="674090"/>
                  <a:pt x="1340024" y="659567"/>
                </a:cubicBezTo>
                <a:cubicBezTo>
                  <a:pt x="1362846" y="606316"/>
                  <a:pt x="1369877" y="599798"/>
                  <a:pt x="1399985" y="554636"/>
                </a:cubicBezTo>
                <a:cubicBezTo>
                  <a:pt x="1413105" y="502157"/>
                  <a:pt x="1429965" y="443455"/>
                  <a:pt x="1429965" y="389744"/>
                </a:cubicBezTo>
                <a:cubicBezTo>
                  <a:pt x="1429965" y="319612"/>
                  <a:pt x="1427163" y="248947"/>
                  <a:pt x="1414975" y="179882"/>
                </a:cubicBezTo>
                <a:cubicBezTo>
                  <a:pt x="1410083" y="152159"/>
                  <a:pt x="1333774" y="83690"/>
                  <a:pt x="1325034" y="74950"/>
                </a:cubicBezTo>
                <a:cubicBezTo>
                  <a:pt x="1310044" y="59960"/>
                  <a:pt x="1300175" y="36684"/>
                  <a:pt x="1280064" y="29980"/>
                </a:cubicBezTo>
                <a:lnTo>
                  <a:pt x="1190123" y="0"/>
                </a:lnTo>
                <a:cubicBezTo>
                  <a:pt x="1134552" y="18523"/>
                  <a:pt x="1152218" y="857"/>
                  <a:pt x="1130162" y="4497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29067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36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69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70215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07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Simple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FF0000"/>
                </a:solidFill>
              </a:rPr>
              <a:t>Get [key = </a:t>
            </a:r>
            <a:r>
              <a:rPr lang="en-US" sz="24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7021512" y="3551237"/>
            <a:ext cx="369758" cy="304800"/>
          </a:xfrm>
          <a:custGeom>
            <a:avLst/>
            <a:gdLst>
              <a:gd name="connsiteX0" fmla="*/ 0 w 674558"/>
              <a:gd name="connsiteY0" fmla="*/ 389744 h 389744"/>
              <a:gd name="connsiteX1" fmla="*/ 59961 w 674558"/>
              <a:gd name="connsiteY1" fmla="*/ 359764 h 389744"/>
              <a:gd name="connsiteX2" fmla="*/ 119922 w 674558"/>
              <a:gd name="connsiteY2" fmla="*/ 284813 h 389744"/>
              <a:gd name="connsiteX3" fmla="*/ 164892 w 674558"/>
              <a:gd name="connsiteY3" fmla="*/ 269823 h 389744"/>
              <a:gd name="connsiteX4" fmla="*/ 239843 w 674558"/>
              <a:gd name="connsiteY4" fmla="*/ 224853 h 389744"/>
              <a:gd name="connsiteX5" fmla="*/ 269823 w 674558"/>
              <a:gd name="connsiteY5" fmla="*/ 194872 h 389744"/>
              <a:gd name="connsiteX6" fmla="*/ 359764 w 674558"/>
              <a:gd name="connsiteY6" fmla="*/ 164892 h 389744"/>
              <a:gd name="connsiteX7" fmla="*/ 449705 w 674558"/>
              <a:gd name="connsiteY7" fmla="*/ 119922 h 389744"/>
              <a:gd name="connsiteX8" fmla="*/ 494676 w 674558"/>
              <a:gd name="connsiteY8" fmla="*/ 89941 h 389744"/>
              <a:gd name="connsiteX9" fmla="*/ 674558 w 674558"/>
              <a:gd name="connsiteY9" fmla="*/ 44971 h 389744"/>
              <a:gd name="connsiteX10" fmla="*/ 584617 w 674558"/>
              <a:gd name="connsiteY10" fmla="*/ 14990 h 389744"/>
              <a:gd name="connsiteX11" fmla="*/ 539646 w 674558"/>
              <a:gd name="connsiteY11" fmla="*/ 0 h 389744"/>
              <a:gd name="connsiteX12" fmla="*/ 584617 w 674558"/>
              <a:gd name="connsiteY12" fmla="*/ 14990 h 389744"/>
              <a:gd name="connsiteX13" fmla="*/ 629587 w 674558"/>
              <a:gd name="connsiteY13" fmla="*/ 29981 h 389744"/>
              <a:gd name="connsiteX14" fmla="*/ 674558 w 674558"/>
              <a:gd name="connsiteY14" fmla="*/ 44971 h 389744"/>
              <a:gd name="connsiteX15" fmla="*/ 629587 w 674558"/>
              <a:gd name="connsiteY15" fmla="*/ 119922 h 389744"/>
              <a:gd name="connsiteX16" fmla="*/ 614597 w 674558"/>
              <a:gd name="connsiteY16" fmla="*/ 164892 h 389744"/>
              <a:gd name="connsiteX17" fmla="*/ 584617 w 674558"/>
              <a:gd name="connsiteY17" fmla="*/ 209862 h 389744"/>
              <a:gd name="connsiteX18" fmla="*/ 569627 w 674558"/>
              <a:gd name="connsiteY18" fmla="*/ 239843 h 38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4558" h="389744">
                <a:moveTo>
                  <a:pt x="0" y="389744"/>
                </a:moveTo>
                <a:cubicBezTo>
                  <a:pt x="19987" y="379751"/>
                  <a:pt x="42794" y="374070"/>
                  <a:pt x="59961" y="359764"/>
                </a:cubicBezTo>
                <a:cubicBezTo>
                  <a:pt x="112488" y="315992"/>
                  <a:pt x="65664" y="317368"/>
                  <a:pt x="119922" y="284813"/>
                </a:cubicBezTo>
                <a:cubicBezTo>
                  <a:pt x="133471" y="276683"/>
                  <a:pt x="149902" y="274820"/>
                  <a:pt x="164892" y="269823"/>
                </a:cubicBezTo>
                <a:cubicBezTo>
                  <a:pt x="240862" y="193855"/>
                  <a:pt x="142540" y="283236"/>
                  <a:pt x="239843" y="224853"/>
                </a:cubicBezTo>
                <a:cubicBezTo>
                  <a:pt x="251962" y="217582"/>
                  <a:pt x="257182" y="201192"/>
                  <a:pt x="269823" y="194872"/>
                </a:cubicBezTo>
                <a:cubicBezTo>
                  <a:pt x="298089" y="180739"/>
                  <a:pt x="333469" y="182421"/>
                  <a:pt x="359764" y="164892"/>
                </a:cubicBezTo>
                <a:cubicBezTo>
                  <a:pt x="417882" y="126147"/>
                  <a:pt x="387644" y="140609"/>
                  <a:pt x="449705" y="119922"/>
                </a:cubicBezTo>
                <a:cubicBezTo>
                  <a:pt x="464695" y="109928"/>
                  <a:pt x="478213" y="97258"/>
                  <a:pt x="494676" y="89941"/>
                </a:cubicBezTo>
                <a:cubicBezTo>
                  <a:pt x="565940" y="58268"/>
                  <a:pt x="599140" y="57541"/>
                  <a:pt x="674558" y="44971"/>
                </a:cubicBezTo>
                <a:lnTo>
                  <a:pt x="584617" y="14990"/>
                </a:lnTo>
                <a:lnTo>
                  <a:pt x="539646" y="0"/>
                </a:lnTo>
                <a:lnTo>
                  <a:pt x="584617" y="14990"/>
                </a:lnTo>
                <a:lnTo>
                  <a:pt x="629587" y="29981"/>
                </a:lnTo>
                <a:lnTo>
                  <a:pt x="674558" y="44971"/>
                </a:lnTo>
                <a:cubicBezTo>
                  <a:pt x="632095" y="172361"/>
                  <a:pt x="691317" y="17039"/>
                  <a:pt x="629587" y="119922"/>
                </a:cubicBezTo>
                <a:cubicBezTo>
                  <a:pt x="621457" y="133471"/>
                  <a:pt x="621663" y="150759"/>
                  <a:pt x="614597" y="164892"/>
                </a:cubicBezTo>
                <a:cubicBezTo>
                  <a:pt x="606540" y="181006"/>
                  <a:pt x="593886" y="194414"/>
                  <a:pt x="584617" y="209862"/>
                </a:cubicBezTo>
                <a:cubicBezTo>
                  <a:pt x="578869" y="219443"/>
                  <a:pt x="574624" y="229849"/>
                  <a:pt x="569627" y="239843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7173912" y="1874837"/>
            <a:ext cx="1429965" cy="1094282"/>
          </a:xfrm>
          <a:custGeom>
            <a:avLst/>
            <a:gdLst>
              <a:gd name="connsiteX0" fmla="*/ 1280064 w 1429965"/>
              <a:gd name="connsiteY0" fmla="*/ 104931 h 1094282"/>
              <a:gd name="connsiteX1" fmla="*/ 1220103 w 1429965"/>
              <a:gd name="connsiteY1" fmla="*/ 119921 h 1094282"/>
              <a:gd name="connsiteX2" fmla="*/ 1055211 w 1429965"/>
              <a:gd name="connsiteY2" fmla="*/ 74950 h 1094282"/>
              <a:gd name="connsiteX3" fmla="*/ 965270 w 1429965"/>
              <a:gd name="connsiteY3" fmla="*/ 59960 h 1094282"/>
              <a:gd name="connsiteX4" fmla="*/ 530555 w 1429965"/>
              <a:gd name="connsiteY4" fmla="*/ 59960 h 1094282"/>
              <a:gd name="connsiteX5" fmla="*/ 440614 w 1429965"/>
              <a:gd name="connsiteY5" fmla="*/ 74950 h 1094282"/>
              <a:gd name="connsiteX6" fmla="*/ 320693 w 1429965"/>
              <a:gd name="connsiteY6" fmla="*/ 104931 h 1094282"/>
              <a:gd name="connsiteX7" fmla="*/ 170791 w 1429965"/>
              <a:gd name="connsiteY7" fmla="*/ 194872 h 1094282"/>
              <a:gd name="connsiteX8" fmla="*/ 125821 w 1429965"/>
              <a:gd name="connsiteY8" fmla="*/ 254832 h 1094282"/>
              <a:gd name="connsiteX9" fmla="*/ 65860 w 1429965"/>
              <a:gd name="connsiteY9" fmla="*/ 314793 h 1094282"/>
              <a:gd name="connsiteX10" fmla="*/ 35880 w 1429965"/>
              <a:gd name="connsiteY10" fmla="*/ 404734 h 1094282"/>
              <a:gd name="connsiteX11" fmla="*/ 20890 w 1429965"/>
              <a:gd name="connsiteY11" fmla="*/ 449705 h 1094282"/>
              <a:gd name="connsiteX12" fmla="*/ 20890 w 1429965"/>
              <a:gd name="connsiteY12" fmla="*/ 824459 h 1094282"/>
              <a:gd name="connsiteX13" fmla="*/ 95841 w 1429965"/>
              <a:gd name="connsiteY13" fmla="*/ 914400 h 1094282"/>
              <a:gd name="connsiteX14" fmla="*/ 125821 w 1429965"/>
              <a:gd name="connsiteY14" fmla="*/ 959370 h 1094282"/>
              <a:gd name="connsiteX15" fmla="*/ 230752 w 1429965"/>
              <a:gd name="connsiteY15" fmla="*/ 1019331 h 1094282"/>
              <a:gd name="connsiteX16" fmla="*/ 290713 w 1429965"/>
              <a:gd name="connsiteY16" fmla="*/ 1049311 h 1094282"/>
              <a:gd name="connsiteX17" fmla="*/ 335683 w 1429965"/>
              <a:gd name="connsiteY17" fmla="*/ 1079291 h 1094282"/>
              <a:gd name="connsiteX18" fmla="*/ 395644 w 1429965"/>
              <a:gd name="connsiteY18" fmla="*/ 1094282 h 1094282"/>
              <a:gd name="connsiteX19" fmla="*/ 800378 w 1429965"/>
              <a:gd name="connsiteY19" fmla="*/ 1079291 h 1094282"/>
              <a:gd name="connsiteX20" fmla="*/ 845349 w 1429965"/>
              <a:gd name="connsiteY20" fmla="*/ 1049311 h 1094282"/>
              <a:gd name="connsiteX21" fmla="*/ 995250 w 1429965"/>
              <a:gd name="connsiteY21" fmla="*/ 989350 h 1094282"/>
              <a:gd name="connsiteX22" fmla="*/ 1085191 w 1429965"/>
              <a:gd name="connsiteY22" fmla="*/ 929390 h 1094282"/>
              <a:gd name="connsiteX23" fmla="*/ 1205113 w 1429965"/>
              <a:gd name="connsiteY23" fmla="*/ 839449 h 1094282"/>
              <a:gd name="connsiteX24" fmla="*/ 1235093 w 1429965"/>
              <a:gd name="connsiteY24" fmla="*/ 794478 h 1094282"/>
              <a:gd name="connsiteX25" fmla="*/ 1325034 w 1429965"/>
              <a:gd name="connsiteY25" fmla="*/ 704537 h 1094282"/>
              <a:gd name="connsiteX26" fmla="*/ 1340024 w 1429965"/>
              <a:gd name="connsiteY26" fmla="*/ 659567 h 1094282"/>
              <a:gd name="connsiteX27" fmla="*/ 1399985 w 1429965"/>
              <a:gd name="connsiteY27" fmla="*/ 554636 h 1094282"/>
              <a:gd name="connsiteX28" fmla="*/ 1429965 w 1429965"/>
              <a:gd name="connsiteY28" fmla="*/ 389744 h 1094282"/>
              <a:gd name="connsiteX29" fmla="*/ 1414975 w 1429965"/>
              <a:gd name="connsiteY29" fmla="*/ 179882 h 1094282"/>
              <a:gd name="connsiteX30" fmla="*/ 1325034 w 1429965"/>
              <a:gd name="connsiteY30" fmla="*/ 74950 h 1094282"/>
              <a:gd name="connsiteX31" fmla="*/ 1280064 w 1429965"/>
              <a:gd name="connsiteY31" fmla="*/ 29980 h 1094282"/>
              <a:gd name="connsiteX32" fmla="*/ 1190123 w 1429965"/>
              <a:gd name="connsiteY32" fmla="*/ 0 h 1094282"/>
              <a:gd name="connsiteX33" fmla="*/ 1130162 w 1429965"/>
              <a:gd name="connsiteY33" fmla="*/ 44970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29965" h="1094282">
                <a:moveTo>
                  <a:pt x="1280064" y="104931"/>
                </a:moveTo>
                <a:cubicBezTo>
                  <a:pt x="1260077" y="109928"/>
                  <a:pt x="1240705" y="119921"/>
                  <a:pt x="1220103" y="119921"/>
                </a:cubicBezTo>
                <a:cubicBezTo>
                  <a:pt x="1149285" y="119921"/>
                  <a:pt x="1125761" y="86708"/>
                  <a:pt x="1055211" y="74950"/>
                </a:cubicBezTo>
                <a:lnTo>
                  <a:pt x="965270" y="59960"/>
                </a:lnTo>
                <a:cubicBezTo>
                  <a:pt x="799954" y="4855"/>
                  <a:pt x="911462" y="36154"/>
                  <a:pt x="530555" y="59960"/>
                </a:cubicBezTo>
                <a:cubicBezTo>
                  <a:pt x="500220" y="61856"/>
                  <a:pt x="470518" y="69513"/>
                  <a:pt x="440614" y="74950"/>
                </a:cubicBezTo>
                <a:cubicBezTo>
                  <a:pt x="418908" y="78897"/>
                  <a:pt x="347204" y="90656"/>
                  <a:pt x="320693" y="104931"/>
                </a:cubicBezTo>
                <a:cubicBezTo>
                  <a:pt x="269387" y="132557"/>
                  <a:pt x="220758" y="164892"/>
                  <a:pt x="170791" y="194872"/>
                </a:cubicBezTo>
                <a:cubicBezTo>
                  <a:pt x="155801" y="214859"/>
                  <a:pt x="142273" y="236030"/>
                  <a:pt x="125821" y="254832"/>
                </a:cubicBezTo>
                <a:cubicBezTo>
                  <a:pt x="107208" y="276104"/>
                  <a:pt x="65860" y="314793"/>
                  <a:pt x="65860" y="314793"/>
                </a:cubicBezTo>
                <a:lnTo>
                  <a:pt x="35880" y="404734"/>
                </a:lnTo>
                <a:lnTo>
                  <a:pt x="20890" y="449705"/>
                </a:lnTo>
                <a:cubicBezTo>
                  <a:pt x="-191" y="597272"/>
                  <a:pt x="-13010" y="638009"/>
                  <a:pt x="20890" y="824459"/>
                </a:cubicBezTo>
                <a:cubicBezTo>
                  <a:pt x="26892" y="857472"/>
                  <a:pt x="75035" y="888393"/>
                  <a:pt x="95841" y="914400"/>
                </a:cubicBezTo>
                <a:cubicBezTo>
                  <a:pt x="107095" y="928468"/>
                  <a:pt x="113082" y="946631"/>
                  <a:pt x="125821" y="959370"/>
                </a:cubicBezTo>
                <a:cubicBezTo>
                  <a:pt x="184756" y="1018305"/>
                  <a:pt x="170724" y="993605"/>
                  <a:pt x="230752" y="1019331"/>
                </a:cubicBezTo>
                <a:cubicBezTo>
                  <a:pt x="251291" y="1028133"/>
                  <a:pt x="271311" y="1038224"/>
                  <a:pt x="290713" y="1049311"/>
                </a:cubicBezTo>
                <a:cubicBezTo>
                  <a:pt x="306355" y="1058249"/>
                  <a:pt x="319124" y="1072194"/>
                  <a:pt x="335683" y="1079291"/>
                </a:cubicBezTo>
                <a:cubicBezTo>
                  <a:pt x="354619" y="1087407"/>
                  <a:pt x="375657" y="1089285"/>
                  <a:pt x="395644" y="1094282"/>
                </a:cubicBezTo>
                <a:cubicBezTo>
                  <a:pt x="530555" y="1089285"/>
                  <a:pt x="666044" y="1092725"/>
                  <a:pt x="800378" y="1079291"/>
                </a:cubicBezTo>
                <a:cubicBezTo>
                  <a:pt x="818305" y="1077498"/>
                  <a:pt x="828886" y="1056628"/>
                  <a:pt x="845349" y="1049311"/>
                </a:cubicBezTo>
                <a:cubicBezTo>
                  <a:pt x="955675" y="1000278"/>
                  <a:pt x="907600" y="1041940"/>
                  <a:pt x="995250" y="989350"/>
                </a:cubicBezTo>
                <a:cubicBezTo>
                  <a:pt x="1026147" y="970812"/>
                  <a:pt x="1057055" y="951899"/>
                  <a:pt x="1085191" y="929390"/>
                </a:cubicBezTo>
                <a:cubicBezTo>
                  <a:pt x="1174210" y="858174"/>
                  <a:pt x="1133521" y="887176"/>
                  <a:pt x="1205113" y="839449"/>
                </a:cubicBezTo>
                <a:cubicBezTo>
                  <a:pt x="1215106" y="824459"/>
                  <a:pt x="1223124" y="807943"/>
                  <a:pt x="1235093" y="794478"/>
                </a:cubicBezTo>
                <a:cubicBezTo>
                  <a:pt x="1263261" y="762789"/>
                  <a:pt x="1325034" y="704537"/>
                  <a:pt x="1325034" y="704537"/>
                </a:cubicBezTo>
                <a:cubicBezTo>
                  <a:pt x="1330031" y="689547"/>
                  <a:pt x="1333800" y="674090"/>
                  <a:pt x="1340024" y="659567"/>
                </a:cubicBezTo>
                <a:cubicBezTo>
                  <a:pt x="1362846" y="606316"/>
                  <a:pt x="1369877" y="599798"/>
                  <a:pt x="1399985" y="554636"/>
                </a:cubicBezTo>
                <a:cubicBezTo>
                  <a:pt x="1413105" y="502157"/>
                  <a:pt x="1429965" y="443455"/>
                  <a:pt x="1429965" y="389744"/>
                </a:cubicBezTo>
                <a:cubicBezTo>
                  <a:pt x="1429965" y="319612"/>
                  <a:pt x="1427163" y="248947"/>
                  <a:pt x="1414975" y="179882"/>
                </a:cubicBezTo>
                <a:cubicBezTo>
                  <a:pt x="1410083" y="152159"/>
                  <a:pt x="1333774" y="83690"/>
                  <a:pt x="1325034" y="74950"/>
                </a:cubicBezTo>
                <a:cubicBezTo>
                  <a:pt x="1310044" y="59960"/>
                  <a:pt x="1300175" y="36684"/>
                  <a:pt x="1280064" y="29980"/>
                </a:cubicBezTo>
                <a:lnTo>
                  <a:pt x="1190123" y="0"/>
                </a:lnTo>
                <a:cubicBezTo>
                  <a:pt x="1134552" y="18523"/>
                  <a:pt x="1152218" y="857"/>
                  <a:pt x="1130162" y="44970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68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</p:txBody>
      </p:sp>
    </p:spTree>
    <p:extLst>
      <p:ext uri="{BB962C8B-B14F-4D97-AF65-F5344CB8AC3E}">
        <p14:creationId xmlns:p14="http://schemas.microsoft.com/office/powerpoint/2010/main" val="1966226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39912" y="1112837"/>
            <a:ext cx="1462260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Key Type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25912" y="1036637"/>
            <a:ext cx="1656415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Value Type</a:t>
            </a:r>
          </a:p>
        </p:txBody>
      </p:sp>
      <p:sp>
        <p:nvSpPr>
          <p:cNvPr id="3" name="Freeform 2"/>
          <p:cNvSpPr/>
          <p:nvPr/>
        </p:nvSpPr>
        <p:spPr>
          <a:xfrm>
            <a:off x="2503357" y="1588957"/>
            <a:ext cx="435377" cy="466501"/>
          </a:xfrm>
          <a:custGeom>
            <a:avLst/>
            <a:gdLst>
              <a:gd name="connsiteX0" fmla="*/ 0 w 435377"/>
              <a:gd name="connsiteY0" fmla="*/ 0 h 466501"/>
              <a:gd name="connsiteX1" fmla="*/ 14991 w 435377"/>
              <a:gd name="connsiteY1" fmla="*/ 104932 h 466501"/>
              <a:gd name="connsiteX2" fmla="*/ 89941 w 435377"/>
              <a:gd name="connsiteY2" fmla="*/ 179882 h 466501"/>
              <a:gd name="connsiteX3" fmla="*/ 134912 w 435377"/>
              <a:gd name="connsiteY3" fmla="*/ 194873 h 466501"/>
              <a:gd name="connsiteX4" fmla="*/ 224853 w 435377"/>
              <a:gd name="connsiteY4" fmla="*/ 254833 h 466501"/>
              <a:gd name="connsiteX5" fmla="*/ 269823 w 435377"/>
              <a:gd name="connsiteY5" fmla="*/ 284813 h 466501"/>
              <a:gd name="connsiteX6" fmla="*/ 299804 w 435377"/>
              <a:gd name="connsiteY6" fmla="*/ 314794 h 466501"/>
              <a:gd name="connsiteX7" fmla="*/ 359764 w 435377"/>
              <a:gd name="connsiteY7" fmla="*/ 389745 h 466501"/>
              <a:gd name="connsiteX8" fmla="*/ 404735 w 435377"/>
              <a:gd name="connsiteY8" fmla="*/ 344774 h 466501"/>
              <a:gd name="connsiteX9" fmla="*/ 419725 w 435377"/>
              <a:gd name="connsiteY9" fmla="*/ 299804 h 466501"/>
              <a:gd name="connsiteX10" fmla="*/ 434715 w 435377"/>
              <a:gd name="connsiteY10" fmla="*/ 254833 h 466501"/>
              <a:gd name="connsiteX11" fmla="*/ 419725 w 435377"/>
              <a:gd name="connsiteY11" fmla="*/ 314794 h 466501"/>
              <a:gd name="connsiteX12" fmla="*/ 404735 w 435377"/>
              <a:gd name="connsiteY12" fmla="*/ 404735 h 466501"/>
              <a:gd name="connsiteX13" fmla="*/ 389745 w 435377"/>
              <a:gd name="connsiteY13" fmla="*/ 449705 h 466501"/>
              <a:gd name="connsiteX14" fmla="*/ 254833 w 435377"/>
              <a:gd name="connsiteY14" fmla="*/ 464695 h 46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5377" h="466501">
                <a:moveTo>
                  <a:pt x="0" y="0"/>
                </a:moveTo>
                <a:cubicBezTo>
                  <a:pt x="4997" y="34977"/>
                  <a:pt x="4838" y="71090"/>
                  <a:pt x="14991" y="104932"/>
                </a:cubicBezTo>
                <a:cubicBezTo>
                  <a:pt x="25572" y="140203"/>
                  <a:pt x="59373" y="164598"/>
                  <a:pt x="89941" y="179882"/>
                </a:cubicBezTo>
                <a:cubicBezTo>
                  <a:pt x="104074" y="186949"/>
                  <a:pt x="121099" y="187199"/>
                  <a:pt x="134912" y="194873"/>
                </a:cubicBezTo>
                <a:cubicBezTo>
                  <a:pt x="166409" y="212372"/>
                  <a:pt x="194873" y="234846"/>
                  <a:pt x="224853" y="254833"/>
                </a:cubicBezTo>
                <a:cubicBezTo>
                  <a:pt x="239843" y="264826"/>
                  <a:pt x="257084" y="272074"/>
                  <a:pt x="269823" y="284813"/>
                </a:cubicBezTo>
                <a:cubicBezTo>
                  <a:pt x="279817" y="294807"/>
                  <a:pt x="290975" y="303758"/>
                  <a:pt x="299804" y="314794"/>
                </a:cubicBezTo>
                <a:cubicBezTo>
                  <a:pt x="375449" y="409350"/>
                  <a:pt x="287372" y="317350"/>
                  <a:pt x="359764" y="389745"/>
                </a:cubicBezTo>
                <a:cubicBezTo>
                  <a:pt x="384747" y="464695"/>
                  <a:pt x="369757" y="449705"/>
                  <a:pt x="404735" y="344774"/>
                </a:cubicBezTo>
                <a:lnTo>
                  <a:pt x="419725" y="299804"/>
                </a:lnTo>
                <a:cubicBezTo>
                  <a:pt x="424722" y="284814"/>
                  <a:pt x="438547" y="239504"/>
                  <a:pt x="434715" y="254833"/>
                </a:cubicBezTo>
                <a:cubicBezTo>
                  <a:pt x="429718" y="274820"/>
                  <a:pt x="423765" y="294592"/>
                  <a:pt x="419725" y="314794"/>
                </a:cubicBezTo>
                <a:cubicBezTo>
                  <a:pt x="413764" y="344598"/>
                  <a:pt x="411328" y="375065"/>
                  <a:pt x="404735" y="404735"/>
                </a:cubicBezTo>
                <a:cubicBezTo>
                  <a:pt x="401307" y="420160"/>
                  <a:pt x="400918" y="438532"/>
                  <a:pt x="389745" y="449705"/>
                </a:cubicBezTo>
                <a:cubicBezTo>
                  <a:pt x="365274" y="474175"/>
                  <a:pt x="267715" y="464695"/>
                  <a:pt x="254833" y="464695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437089" y="1543987"/>
            <a:ext cx="329783" cy="584616"/>
          </a:xfrm>
          <a:custGeom>
            <a:avLst/>
            <a:gdLst>
              <a:gd name="connsiteX0" fmla="*/ 224852 w 329783"/>
              <a:gd name="connsiteY0" fmla="*/ 0 h 584616"/>
              <a:gd name="connsiteX1" fmla="*/ 209862 w 329783"/>
              <a:gd name="connsiteY1" fmla="*/ 134911 h 584616"/>
              <a:gd name="connsiteX2" fmla="*/ 0 w 329783"/>
              <a:gd name="connsiteY2" fmla="*/ 539646 h 584616"/>
              <a:gd name="connsiteX3" fmla="*/ 14990 w 329783"/>
              <a:gd name="connsiteY3" fmla="*/ 359764 h 584616"/>
              <a:gd name="connsiteX4" fmla="*/ 29980 w 329783"/>
              <a:gd name="connsiteY4" fmla="*/ 464695 h 584616"/>
              <a:gd name="connsiteX5" fmla="*/ 44970 w 329783"/>
              <a:gd name="connsiteY5" fmla="*/ 584616 h 584616"/>
              <a:gd name="connsiteX6" fmla="*/ 134911 w 329783"/>
              <a:gd name="connsiteY6" fmla="*/ 524656 h 584616"/>
              <a:gd name="connsiteX7" fmla="*/ 224852 w 329783"/>
              <a:gd name="connsiteY7" fmla="*/ 464695 h 584616"/>
              <a:gd name="connsiteX8" fmla="*/ 269822 w 329783"/>
              <a:gd name="connsiteY8" fmla="*/ 434715 h 584616"/>
              <a:gd name="connsiteX9" fmla="*/ 329783 w 329783"/>
              <a:gd name="connsiteY9" fmla="*/ 404734 h 58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9783" h="584616">
                <a:moveTo>
                  <a:pt x="224852" y="0"/>
                </a:moveTo>
                <a:cubicBezTo>
                  <a:pt x="219855" y="44970"/>
                  <a:pt x="218736" y="90543"/>
                  <a:pt x="209862" y="134911"/>
                </a:cubicBezTo>
                <a:cubicBezTo>
                  <a:pt x="183633" y="266057"/>
                  <a:pt x="35057" y="478297"/>
                  <a:pt x="0" y="539646"/>
                </a:cubicBezTo>
                <a:cubicBezTo>
                  <a:pt x="4997" y="479685"/>
                  <a:pt x="-7356" y="415629"/>
                  <a:pt x="14990" y="359764"/>
                </a:cubicBezTo>
                <a:cubicBezTo>
                  <a:pt x="28112" y="326959"/>
                  <a:pt x="25310" y="429673"/>
                  <a:pt x="29980" y="464695"/>
                </a:cubicBezTo>
                <a:cubicBezTo>
                  <a:pt x="35304" y="504626"/>
                  <a:pt x="39973" y="544642"/>
                  <a:pt x="44970" y="584616"/>
                </a:cubicBezTo>
                <a:cubicBezTo>
                  <a:pt x="144776" y="484813"/>
                  <a:pt x="37287" y="578892"/>
                  <a:pt x="134911" y="524656"/>
                </a:cubicBezTo>
                <a:cubicBezTo>
                  <a:pt x="166409" y="507157"/>
                  <a:pt x="194872" y="484682"/>
                  <a:pt x="224852" y="464695"/>
                </a:cubicBezTo>
                <a:cubicBezTo>
                  <a:pt x="239842" y="454702"/>
                  <a:pt x="252731" y="440412"/>
                  <a:pt x="269822" y="434715"/>
                </a:cubicBezTo>
                <a:cubicBezTo>
                  <a:pt x="321497" y="417489"/>
                  <a:pt x="303620" y="430897"/>
                  <a:pt x="329783" y="404734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391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</p:txBody>
      </p:sp>
    </p:spTree>
    <p:extLst>
      <p:ext uri="{BB962C8B-B14F-4D97-AF65-F5344CB8AC3E}">
        <p14:creationId xmlns:p14="http://schemas.microsoft.com/office/powerpoint/2010/main" val="19074428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FF0000"/>
                </a:solidFill>
                <a:latin typeface="Monaco" charset="0"/>
              </a:rPr>
              <a:t>new </a:t>
            </a:r>
            <a:r>
              <a:rPr lang="en-US" sz="2400" b="1" dirty="0" err="1">
                <a:solidFill>
                  <a:srgbClr val="FF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FF0000"/>
                </a:solidFill>
                <a:latin typeface="Monaco" charset="0"/>
              </a:rPr>
              <a:t>&lt;String, String&gt;();</a:t>
            </a:r>
          </a:p>
        </p:txBody>
      </p:sp>
    </p:spTree>
    <p:extLst>
      <p:ext uri="{BB962C8B-B14F-4D97-AF65-F5344CB8AC3E}">
        <p14:creationId xmlns:p14="http://schemas.microsoft.com/office/powerpoint/2010/main" val="14280372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82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070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5109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864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</a:p>
          <a:p>
            <a:endParaRPr lang="en-US" sz="2400" b="1" dirty="0"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.get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111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</a:p>
          <a:p>
            <a:endParaRPr lang="en-US" sz="2400" b="1" dirty="0"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get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09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925512" y="2103437"/>
            <a:ext cx="1059180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sz="2400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sz="2400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endParaRPr lang="en-US" sz="2400" b="1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.put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, </a:t>
            </a:r>
            <a:r>
              <a:rPr lang="en-US" sz="2400" dirty="0">
                <a:solidFill>
                  <a:srgbClr val="0432FF"/>
                </a:solidFill>
                <a:latin typeface="Monaco" charset="0"/>
              </a:rPr>
              <a:t>“bark”</a:t>
            </a:r>
            <a:r>
              <a:rPr lang="en-US" sz="2400" dirty="0">
                <a:latin typeface="Monaco" charset="0"/>
              </a:rPr>
              <a:t>);</a:t>
            </a:r>
          </a:p>
          <a:p>
            <a:endParaRPr lang="en-US" sz="2400" b="1" dirty="0">
              <a:latin typeface="Monaco" charset="0"/>
            </a:endParaRPr>
          </a:p>
          <a:p>
            <a:r>
              <a:rPr lang="en-US" sz="2400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sz="2400" dirty="0" err="1">
                <a:latin typeface="Monaco" charset="0"/>
              </a:rPr>
              <a:t>.get</a:t>
            </a:r>
            <a:r>
              <a:rPr lang="en-US" sz="2400" dirty="0">
                <a:latin typeface="Monaco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“dog”</a:t>
            </a:r>
            <a:r>
              <a:rPr lang="en-US" sz="2400" dirty="0">
                <a:latin typeface="Monaco" charset="0"/>
              </a:rPr>
              <a:t>);</a:t>
            </a:r>
            <a:endParaRPr lang="en-US" sz="2400" b="1" dirty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0641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2712" y="4237037"/>
            <a:ext cx="6157455" cy="31837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Make a new </a:t>
            </a:r>
            <a:r>
              <a:rPr lang="en-US" sz="2400" dirty="0" err="1"/>
              <a:t>HashMap</a:t>
            </a:r>
            <a:r>
              <a:rPr lang="en-US" sz="2400" dirty="0"/>
              <a:t> of animal sound</a:t>
            </a:r>
          </a:p>
          <a:p>
            <a:endParaRPr lang="en-US" sz="2400" dirty="0"/>
          </a:p>
          <a:p>
            <a:r>
              <a:rPr lang="en-US" sz="2400" dirty="0"/>
              <a:t>2. 	Add elements:</a:t>
            </a:r>
          </a:p>
          <a:p>
            <a:r>
              <a:rPr lang="en-US" sz="2400" dirty="0"/>
              <a:t>	Put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, value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“bark”]</a:t>
            </a:r>
          </a:p>
          <a:p>
            <a:r>
              <a:rPr lang="en-US" sz="2400" dirty="0"/>
              <a:t>	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“cat”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“meow”]</a:t>
            </a:r>
          </a:p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2400" dirty="0"/>
              <a:t>Put [key=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“seal”</a:t>
            </a:r>
            <a:r>
              <a:rPr lang="en-US" sz="2400" dirty="0"/>
              <a:t>, value=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”]</a:t>
            </a:r>
          </a:p>
          <a:p>
            <a:endParaRPr lang="en-US" sz="2400" dirty="0"/>
          </a:p>
          <a:p>
            <a:r>
              <a:rPr lang="en-US" sz="2400" dirty="0"/>
              <a:t>3. 	Get elements:</a:t>
            </a:r>
          </a:p>
          <a:p>
            <a:r>
              <a:rPr lang="en-US" sz="2400" dirty="0"/>
              <a:t>	Get [key = </a:t>
            </a:r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“dog”</a:t>
            </a:r>
            <a:r>
              <a:rPr lang="en-US" sz="2400" dirty="0"/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05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611312" y="4237037"/>
            <a:ext cx="6324600" cy="318394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6235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7" name="Rectangle 6"/>
          <p:cNvSpPr/>
          <p:nvPr/>
        </p:nvSpPr>
        <p:spPr>
          <a:xfrm>
            <a:off x="1611312" y="4237037"/>
            <a:ext cx="6324600" cy="34415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"woof"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"fox"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?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625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41288" y="3017837"/>
            <a:ext cx="106675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brothers </a:t>
            </a:r>
            <a:r>
              <a:rPr lang="en-US" sz="4000" dirty="0" err="1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Vegard</a:t>
            </a: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and </a:t>
            </a:r>
            <a:r>
              <a:rPr lang="en-US" sz="4000" dirty="0" err="1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Bård</a:t>
            </a:r>
            <a:r>
              <a:rPr lang="en-US" sz="40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Ylvisåker</a:t>
            </a:r>
            <a:endParaRPr lang="en-US" sz="4000" dirty="0">
              <a:solidFill>
                <a:schemeClr val="bg1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97312" y="5913437"/>
            <a:ext cx="202811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Circa 2013</a:t>
            </a:r>
          </a:p>
        </p:txBody>
      </p:sp>
    </p:spTree>
    <p:extLst>
      <p:ext uri="{BB962C8B-B14F-4D97-AF65-F5344CB8AC3E}">
        <p14:creationId xmlns:p14="http://schemas.microsoft.com/office/powerpoint/2010/main" val="11327001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oxCli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79437"/>
            <a:ext cx="10080625" cy="567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54312" y="7056437"/>
            <a:ext cx="4916731" cy="34996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Ylvis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mr-IN" dirty="0">
                <a:solidFill>
                  <a:schemeClr val="bg1"/>
                </a:solidFill>
              </a:rPr>
              <a:t>–</a:t>
            </a:r>
            <a:r>
              <a:rPr lang="en-US" dirty="0">
                <a:solidFill>
                  <a:schemeClr val="bg1"/>
                </a:solidFill>
              </a:rPr>
              <a:t> “The Fox”. Permission asked. Pending.</a:t>
            </a:r>
          </a:p>
        </p:txBody>
      </p:sp>
    </p:spTree>
    <p:extLst>
      <p:ext uri="{BB962C8B-B14F-4D97-AF65-F5344CB8AC3E}">
        <p14:creationId xmlns:p14="http://schemas.microsoft.com/office/powerpoint/2010/main" val="199696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11312" y="4237037"/>
            <a:ext cx="6324600" cy="34415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"woof"</a:t>
            </a:r>
          </a:p>
          <a:p>
            <a:r>
              <a:rPr lang="en-US" dirty="0" err="1">
                <a:solidFill>
                  <a:srgbClr val="FF0000"/>
                </a:solidFill>
                <a:latin typeface="Monaco" charset="0"/>
              </a:rPr>
              <a:t>animalSoundMap.get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("fox");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3159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My First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1312" y="884237"/>
            <a:ext cx="276550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animalSoundMap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9912" y="3246437"/>
            <a:ext cx="9541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Keys: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512" y="2179637"/>
            <a:ext cx="11894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ea typeface="Arial" charset="0"/>
                <a:cs typeface="Arial" charset="0"/>
              </a:rPr>
              <a:t>Values:</a:t>
            </a:r>
          </a:p>
        </p:txBody>
      </p:sp>
      <p:sp>
        <p:nvSpPr>
          <p:cNvPr id="23" name="Freeform 22"/>
          <p:cNvSpPr/>
          <p:nvPr/>
        </p:nvSpPr>
        <p:spPr>
          <a:xfrm>
            <a:off x="32115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984876">
            <a:off x="3164041" y="2219602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“bark”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15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“dog”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26312" y="1646237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26312" y="3322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“cat”</a:t>
            </a:r>
          </a:p>
        </p:txBody>
      </p:sp>
      <p:sp>
        <p:nvSpPr>
          <p:cNvPr id="28" name="TextBox 27"/>
          <p:cNvSpPr txBox="1"/>
          <p:nvPr/>
        </p:nvSpPr>
        <p:spPr>
          <a:xfrm rot="19984876">
            <a:off x="7278842" y="2219601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“meow”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192711" y="1646238"/>
            <a:ext cx="1185756" cy="1505080"/>
          </a:xfrm>
          <a:custGeom>
            <a:avLst/>
            <a:gdLst>
              <a:gd name="connsiteX0" fmla="*/ 758667 w 1272103"/>
              <a:gd name="connsiteY0" fmla="*/ 104932 h 1633928"/>
              <a:gd name="connsiteX1" fmla="*/ 698706 w 1272103"/>
              <a:gd name="connsiteY1" fmla="*/ 119922 h 1633928"/>
              <a:gd name="connsiteX2" fmla="*/ 9159 w 1272103"/>
              <a:gd name="connsiteY2" fmla="*/ 764499 h 1633928"/>
              <a:gd name="connsiteX3" fmla="*/ 24149 w 1272103"/>
              <a:gd name="connsiteY3" fmla="*/ 1543987 h 1633928"/>
              <a:gd name="connsiteX4" fmla="*/ 114090 w 1272103"/>
              <a:gd name="connsiteY4" fmla="*/ 1573968 h 1633928"/>
              <a:gd name="connsiteX5" fmla="*/ 249001 w 1272103"/>
              <a:gd name="connsiteY5" fmla="*/ 1618938 h 1633928"/>
              <a:gd name="connsiteX6" fmla="*/ 293972 w 1272103"/>
              <a:gd name="connsiteY6" fmla="*/ 1633928 h 1633928"/>
              <a:gd name="connsiteX7" fmla="*/ 548805 w 1272103"/>
              <a:gd name="connsiteY7" fmla="*/ 1618938 h 1633928"/>
              <a:gd name="connsiteX8" fmla="*/ 608765 w 1272103"/>
              <a:gd name="connsiteY8" fmla="*/ 1603948 h 1633928"/>
              <a:gd name="connsiteX9" fmla="*/ 713696 w 1272103"/>
              <a:gd name="connsiteY9" fmla="*/ 1588958 h 1633928"/>
              <a:gd name="connsiteX10" fmla="*/ 788647 w 1272103"/>
              <a:gd name="connsiteY10" fmla="*/ 1573968 h 1633928"/>
              <a:gd name="connsiteX11" fmla="*/ 848608 w 1272103"/>
              <a:gd name="connsiteY11" fmla="*/ 1558977 h 1633928"/>
              <a:gd name="connsiteX12" fmla="*/ 1223362 w 1272103"/>
              <a:gd name="connsiteY12" fmla="*/ 1528997 h 1633928"/>
              <a:gd name="connsiteX13" fmla="*/ 1223362 w 1272103"/>
              <a:gd name="connsiteY13" fmla="*/ 719528 h 1633928"/>
              <a:gd name="connsiteX14" fmla="*/ 1208372 w 1272103"/>
              <a:gd name="connsiteY14" fmla="*/ 644577 h 1633928"/>
              <a:gd name="connsiteX15" fmla="*/ 1193382 w 1272103"/>
              <a:gd name="connsiteY15" fmla="*/ 554636 h 1633928"/>
              <a:gd name="connsiteX16" fmla="*/ 1178392 w 1272103"/>
              <a:gd name="connsiteY16" fmla="*/ 479686 h 1633928"/>
              <a:gd name="connsiteX17" fmla="*/ 1163401 w 1272103"/>
              <a:gd name="connsiteY17" fmla="*/ 359764 h 1633928"/>
              <a:gd name="connsiteX18" fmla="*/ 1148411 w 1272103"/>
              <a:gd name="connsiteY18" fmla="*/ 254833 h 1633928"/>
              <a:gd name="connsiteX19" fmla="*/ 1133421 w 1272103"/>
              <a:gd name="connsiteY19" fmla="*/ 89941 h 1633928"/>
              <a:gd name="connsiteX20" fmla="*/ 1118431 w 1272103"/>
              <a:gd name="connsiteY20" fmla="*/ 29981 h 1633928"/>
              <a:gd name="connsiteX21" fmla="*/ 1088451 w 1272103"/>
              <a:gd name="connsiteY21" fmla="*/ 0 h 1633928"/>
              <a:gd name="connsiteX22" fmla="*/ 803637 w 1272103"/>
              <a:gd name="connsiteY22" fmla="*/ 29981 h 1633928"/>
              <a:gd name="connsiteX23" fmla="*/ 653736 w 1272103"/>
              <a:gd name="connsiteY23" fmla="*/ 74951 h 163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72103" h="1633928">
                <a:moveTo>
                  <a:pt x="758667" y="104932"/>
                </a:moveTo>
                <a:cubicBezTo>
                  <a:pt x="738680" y="109929"/>
                  <a:pt x="719291" y="119082"/>
                  <a:pt x="698706" y="119922"/>
                </a:cubicBezTo>
                <a:cubicBezTo>
                  <a:pt x="-186113" y="156037"/>
                  <a:pt x="29868" y="-105296"/>
                  <a:pt x="9159" y="764499"/>
                </a:cubicBezTo>
                <a:cubicBezTo>
                  <a:pt x="14156" y="1024328"/>
                  <a:pt x="-9259" y="1286266"/>
                  <a:pt x="24149" y="1543987"/>
                </a:cubicBezTo>
                <a:cubicBezTo>
                  <a:pt x="28212" y="1575327"/>
                  <a:pt x="84110" y="1563974"/>
                  <a:pt x="114090" y="1573968"/>
                </a:cubicBezTo>
                <a:lnTo>
                  <a:pt x="249001" y="1618938"/>
                </a:lnTo>
                <a:lnTo>
                  <a:pt x="293972" y="1633928"/>
                </a:lnTo>
                <a:cubicBezTo>
                  <a:pt x="378916" y="1628931"/>
                  <a:pt x="464097" y="1627005"/>
                  <a:pt x="548805" y="1618938"/>
                </a:cubicBezTo>
                <a:cubicBezTo>
                  <a:pt x="569314" y="1616985"/>
                  <a:pt x="588496" y="1607633"/>
                  <a:pt x="608765" y="1603948"/>
                </a:cubicBezTo>
                <a:cubicBezTo>
                  <a:pt x="643527" y="1597628"/>
                  <a:pt x="678845" y="1594766"/>
                  <a:pt x="713696" y="1588958"/>
                </a:cubicBezTo>
                <a:cubicBezTo>
                  <a:pt x="738828" y="1584769"/>
                  <a:pt x="763775" y="1579495"/>
                  <a:pt x="788647" y="1573968"/>
                </a:cubicBezTo>
                <a:cubicBezTo>
                  <a:pt x="808759" y="1569499"/>
                  <a:pt x="828115" y="1561097"/>
                  <a:pt x="848608" y="1558977"/>
                </a:cubicBezTo>
                <a:cubicBezTo>
                  <a:pt x="973260" y="1546082"/>
                  <a:pt x="1223362" y="1528997"/>
                  <a:pt x="1223362" y="1528997"/>
                </a:cubicBezTo>
                <a:cubicBezTo>
                  <a:pt x="1318249" y="1244336"/>
                  <a:pt x="1250013" y="1465770"/>
                  <a:pt x="1223362" y="719528"/>
                </a:cubicBezTo>
                <a:cubicBezTo>
                  <a:pt x="1222453" y="694066"/>
                  <a:pt x="1212930" y="669644"/>
                  <a:pt x="1208372" y="644577"/>
                </a:cubicBezTo>
                <a:cubicBezTo>
                  <a:pt x="1202935" y="614673"/>
                  <a:pt x="1198819" y="584540"/>
                  <a:pt x="1193382" y="554636"/>
                </a:cubicBezTo>
                <a:cubicBezTo>
                  <a:pt x="1188824" y="529569"/>
                  <a:pt x="1182266" y="504868"/>
                  <a:pt x="1178392" y="479686"/>
                </a:cubicBezTo>
                <a:cubicBezTo>
                  <a:pt x="1172266" y="439869"/>
                  <a:pt x="1168725" y="399696"/>
                  <a:pt x="1163401" y="359764"/>
                </a:cubicBezTo>
                <a:cubicBezTo>
                  <a:pt x="1158731" y="324742"/>
                  <a:pt x="1152313" y="289949"/>
                  <a:pt x="1148411" y="254833"/>
                </a:cubicBezTo>
                <a:cubicBezTo>
                  <a:pt x="1142316" y="199980"/>
                  <a:pt x="1140715" y="144648"/>
                  <a:pt x="1133421" y="89941"/>
                </a:cubicBezTo>
                <a:cubicBezTo>
                  <a:pt x="1130698" y="69520"/>
                  <a:pt x="1127644" y="48408"/>
                  <a:pt x="1118431" y="29981"/>
                </a:cubicBezTo>
                <a:cubicBezTo>
                  <a:pt x="1112111" y="17340"/>
                  <a:pt x="1098444" y="9994"/>
                  <a:pt x="1088451" y="0"/>
                </a:cubicBezTo>
                <a:cubicBezTo>
                  <a:pt x="977865" y="8507"/>
                  <a:pt x="904382" y="8393"/>
                  <a:pt x="803637" y="29981"/>
                </a:cubicBezTo>
                <a:cubicBezTo>
                  <a:pt x="689222" y="54498"/>
                  <a:pt x="716138" y="43750"/>
                  <a:pt x="653736" y="74951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92711" y="3322638"/>
            <a:ext cx="129073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“seal”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0095" y="1836450"/>
            <a:ext cx="1097257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endParaRPr lang="en-US" sz="2400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400" dirty="0" err="1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ow</a:t>
            </a:r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</a:p>
        </p:txBody>
      </p:sp>
      <p:sp>
        <p:nvSpPr>
          <p:cNvPr id="32" name="Freeform 31"/>
          <p:cNvSpPr/>
          <p:nvPr/>
        </p:nvSpPr>
        <p:spPr>
          <a:xfrm>
            <a:off x="1501515" y="1361247"/>
            <a:ext cx="7674964" cy="2718404"/>
          </a:xfrm>
          <a:custGeom>
            <a:avLst/>
            <a:gdLst>
              <a:gd name="connsiteX0" fmla="*/ 7165298 w 7674964"/>
              <a:gd name="connsiteY0" fmla="*/ 62819 h 2718404"/>
              <a:gd name="connsiteX1" fmla="*/ 6490741 w 7674964"/>
              <a:gd name="connsiteY1" fmla="*/ 62819 h 2718404"/>
              <a:gd name="connsiteX2" fmla="*/ 6340839 w 7674964"/>
              <a:gd name="connsiteY2" fmla="*/ 32838 h 2718404"/>
              <a:gd name="connsiteX3" fmla="*/ 6145967 w 7674964"/>
              <a:gd name="connsiteY3" fmla="*/ 17848 h 2718404"/>
              <a:gd name="connsiteX4" fmla="*/ 5966085 w 7674964"/>
              <a:gd name="connsiteY4" fmla="*/ 17848 h 2718404"/>
              <a:gd name="connsiteX5" fmla="*/ 5861154 w 7674964"/>
              <a:gd name="connsiteY5" fmla="*/ 32838 h 2718404"/>
              <a:gd name="connsiteX6" fmla="*/ 5696262 w 7674964"/>
              <a:gd name="connsiteY6" fmla="*/ 62819 h 2718404"/>
              <a:gd name="connsiteX7" fmla="*/ 5021705 w 7674964"/>
              <a:gd name="connsiteY7" fmla="*/ 77809 h 2718404"/>
              <a:gd name="connsiteX8" fmla="*/ 4856813 w 7674964"/>
              <a:gd name="connsiteY8" fmla="*/ 92799 h 2718404"/>
              <a:gd name="connsiteX9" fmla="*/ 4811842 w 7674964"/>
              <a:gd name="connsiteY9" fmla="*/ 107789 h 2718404"/>
              <a:gd name="connsiteX10" fmla="*/ 4721901 w 7674964"/>
              <a:gd name="connsiteY10" fmla="*/ 122779 h 2718404"/>
              <a:gd name="connsiteX11" fmla="*/ 4661941 w 7674964"/>
              <a:gd name="connsiteY11" fmla="*/ 137769 h 2718404"/>
              <a:gd name="connsiteX12" fmla="*/ 4122295 w 7674964"/>
              <a:gd name="connsiteY12" fmla="*/ 152760 h 2718404"/>
              <a:gd name="connsiteX13" fmla="*/ 2818151 w 7674964"/>
              <a:gd name="connsiteY13" fmla="*/ 152760 h 2718404"/>
              <a:gd name="connsiteX14" fmla="*/ 2713219 w 7674964"/>
              <a:gd name="connsiteY14" fmla="*/ 122779 h 2718404"/>
              <a:gd name="connsiteX15" fmla="*/ 2563318 w 7674964"/>
              <a:gd name="connsiteY15" fmla="*/ 92799 h 2718404"/>
              <a:gd name="connsiteX16" fmla="*/ 1439055 w 7674964"/>
              <a:gd name="connsiteY16" fmla="*/ 107789 h 2718404"/>
              <a:gd name="connsiteX17" fmla="*/ 1124262 w 7674964"/>
              <a:gd name="connsiteY17" fmla="*/ 122779 h 2718404"/>
              <a:gd name="connsiteX18" fmla="*/ 1079292 w 7674964"/>
              <a:gd name="connsiteY18" fmla="*/ 137769 h 2718404"/>
              <a:gd name="connsiteX19" fmla="*/ 989351 w 7674964"/>
              <a:gd name="connsiteY19" fmla="*/ 152760 h 2718404"/>
              <a:gd name="connsiteX20" fmla="*/ 854439 w 7674964"/>
              <a:gd name="connsiteY20" fmla="*/ 182740 h 2718404"/>
              <a:gd name="connsiteX21" fmla="*/ 524655 w 7674964"/>
              <a:gd name="connsiteY21" fmla="*/ 197730 h 2718404"/>
              <a:gd name="connsiteX22" fmla="*/ 344774 w 7674964"/>
              <a:gd name="connsiteY22" fmla="*/ 242701 h 2718404"/>
              <a:gd name="connsiteX23" fmla="*/ 254833 w 7674964"/>
              <a:gd name="connsiteY23" fmla="*/ 287671 h 2718404"/>
              <a:gd name="connsiteX24" fmla="*/ 134911 w 7674964"/>
              <a:gd name="connsiteY24" fmla="*/ 437573 h 2718404"/>
              <a:gd name="connsiteX25" fmla="*/ 104931 w 7674964"/>
              <a:gd name="connsiteY25" fmla="*/ 482543 h 2718404"/>
              <a:gd name="connsiteX26" fmla="*/ 89941 w 7674964"/>
              <a:gd name="connsiteY26" fmla="*/ 527514 h 2718404"/>
              <a:gd name="connsiteX27" fmla="*/ 44970 w 7674964"/>
              <a:gd name="connsiteY27" fmla="*/ 602464 h 2718404"/>
              <a:gd name="connsiteX28" fmla="*/ 59960 w 7674964"/>
              <a:gd name="connsiteY28" fmla="*/ 902268 h 2718404"/>
              <a:gd name="connsiteX29" fmla="*/ 29980 w 7674964"/>
              <a:gd name="connsiteY29" fmla="*/ 1786687 h 2718404"/>
              <a:gd name="connsiteX30" fmla="*/ 14990 w 7674964"/>
              <a:gd name="connsiteY30" fmla="*/ 1876628 h 2718404"/>
              <a:gd name="connsiteX31" fmla="*/ 0 w 7674964"/>
              <a:gd name="connsiteY31" fmla="*/ 1996550 h 2718404"/>
              <a:gd name="connsiteX32" fmla="*/ 14990 w 7674964"/>
              <a:gd name="connsiteY32" fmla="*/ 2401284 h 2718404"/>
              <a:gd name="connsiteX33" fmla="*/ 104931 w 7674964"/>
              <a:gd name="connsiteY33" fmla="*/ 2551186 h 2718404"/>
              <a:gd name="connsiteX34" fmla="*/ 149901 w 7674964"/>
              <a:gd name="connsiteY34" fmla="*/ 2566176 h 2718404"/>
              <a:gd name="connsiteX35" fmla="*/ 734518 w 7674964"/>
              <a:gd name="connsiteY35" fmla="*/ 2581166 h 2718404"/>
              <a:gd name="connsiteX36" fmla="*/ 779488 w 7674964"/>
              <a:gd name="connsiteY36" fmla="*/ 2611146 h 2718404"/>
              <a:gd name="connsiteX37" fmla="*/ 1783829 w 7674964"/>
              <a:gd name="connsiteY37" fmla="*/ 2596156 h 2718404"/>
              <a:gd name="connsiteX38" fmla="*/ 2833141 w 7674964"/>
              <a:gd name="connsiteY38" fmla="*/ 2611146 h 2718404"/>
              <a:gd name="connsiteX39" fmla="*/ 3043003 w 7674964"/>
              <a:gd name="connsiteY39" fmla="*/ 2641127 h 2718404"/>
              <a:gd name="connsiteX40" fmla="*/ 3147934 w 7674964"/>
              <a:gd name="connsiteY40" fmla="*/ 2656117 h 2718404"/>
              <a:gd name="connsiteX41" fmla="*/ 3837482 w 7674964"/>
              <a:gd name="connsiteY41" fmla="*/ 2671107 h 2718404"/>
              <a:gd name="connsiteX42" fmla="*/ 6475751 w 7674964"/>
              <a:gd name="connsiteY42" fmla="*/ 2686097 h 2718404"/>
              <a:gd name="connsiteX43" fmla="*/ 6910465 w 7674964"/>
              <a:gd name="connsiteY43" fmla="*/ 2686097 h 2718404"/>
              <a:gd name="connsiteX44" fmla="*/ 7060367 w 7674964"/>
              <a:gd name="connsiteY44" fmla="*/ 2656117 h 2718404"/>
              <a:gd name="connsiteX45" fmla="*/ 7345180 w 7674964"/>
              <a:gd name="connsiteY45" fmla="*/ 2641127 h 2718404"/>
              <a:gd name="connsiteX46" fmla="*/ 7375160 w 7674964"/>
              <a:gd name="connsiteY46" fmla="*/ 2566176 h 2718404"/>
              <a:gd name="connsiteX47" fmla="*/ 7405141 w 7674964"/>
              <a:gd name="connsiteY47" fmla="*/ 2536196 h 2718404"/>
              <a:gd name="connsiteX48" fmla="*/ 7450111 w 7674964"/>
              <a:gd name="connsiteY48" fmla="*/ 2476235 h 2718404"/>
              <a:gd name="connsiteX49" fmla="*/ 7480092 w 7674964"/>
              <a:gd name="connsiteY49" fmla="*/ 2416274 h 2718404"/>
              <a:gd name="connsiteX50" fmla="*/ 7525062 w 7674964"/>
              <a:gd name="connsiteY50" fmla="*/ 2356314 h 2718404"/>
              <a:gd name="connsiteX51" fmla="*/ 7585023 w 7674964"/>
              <a:gd name="connsiteY51" fmla="*/ 2266373 h 2718404"/>
              <a:gd name="connsiteX52" fmla="*/ 7629993 w 7674964"/>
              <a:gd name="connsiteY52" fmla="*/ 2116471 h 2718404"/>
              <a:gd name="connsiteX53" fmla="*/ 7644983 w 7674964"/>
              <a:gd name="connsiteY53" fmla="*/ 2071501 h 2718404"/>
              <a:gd name="connsiteX54" fmla="*/ 7659974 w 7674964"/>
              <a:gd name="connsiteY54" fmla="*/ 2026530 h 2718404"/>
              <a:gd name="connsiteX55" fmla="*/ 7674964 w 7674964"/>
              <a:gd name="connsiteY55" fmla="*/ 1966569 h 2718404"/>
              <a:gd name="connsiteX56" fmla="*/ 7659974 w 7674964"/>
              <a:gd name="connsiteY56" fmla="*/ 1576825 h 2718404"/>
              <a:gd name="connsiteX57" fmla="*/ 7644983 w 7674964"/>
              <a:gd name="connsiteY57" fmla="*/ 1531855 h 2718404"/>
              <a:gd name="connsiteX58" fmla="*/ 7629993 w 7674964"/>
              <a:gd name="connsiteY58" fmla="*/ 1351973 h 2718404"/>
              <a:gd name="connsiteX59" fmla="*/ 7600013 w 7674964"/>
              <a:gd name="connsiteY59" fmla="*/ 1232051 h 2718404"/>
              <a:gd name="connsiteX60" fmla="*/ 7585023 w 7674964"/>
              <a:gd name="connsiteY60" fmla="*/ 1127120 h 2718404"/>
              <a:gd name="connsiteX61" fmla="*/ 7570033 w 7674964"/>
              <a:gd name="connsiteY61" fmla="*/ 977219 h 2718404"/>
              <a:gd name="connsiteX62" fmla="*/ 7540052 w 7674964"/>
              <a:gd name="connsiteY62" fmla="*/ 887278 h 2718404"/>
              <a:gd name="connsiteX63" fmla="*/ 7510072 w 7674964"/>
              <a:gd name="connsiteY63" fmla="*/ 797337 h 2718404"/>
              <a:gd name="connsiteX64" fmla="*/ 7495082 w 7674964"/>
              <a:gd name="connsiteY64" fmla="*/ 752366 h 2718404"/>
              <a:gd name="connsiteX65" fmla="*/ 7465101 w 7674964"/>
              <a:gd name="connsiteY65" fmla="*/ 707396 h 2718404"/>
              <a:gd name="connsiteX66" fmla="*/ 7450111 w 7674964"/>
              <a:gd name="connsiteY66" fmla="*/ 662425 h 2718404"/>
              <a:gd name="connsiteX67" fmla="*/ 7420131 w 7674964"/>
              <a:gd name="connsiteY67" fmla="*/ 617455 h 2718404"/>
              <a:gd name="connsiteX68" fmla="*/ 7390151 w 7674964"/>
              <a:gd name="connsiteY68" fmla="*/ 467553 h 2718404"/>
              <a:gd name="connsiteX69" fmla="*/ 7375160 w 7674964"/>
              <a:gd name="connsiteY69" fmla="*/ 392602 h 2718404"/>
              <a:gd name="connsiteX70" fmla="*/ 7330190 w 7674964"/>
              <a:gd name="connsiteY70" fmla="*/ 377612 h 2718404"/>
              <a:gd name="connsiteX71" fmla="*/ 7300210 w 7674964"/>
              <a:gd name="connsiteY71" fmla="*/ 332642 h 2718404"/>
              <a:gd name="connsiteX72" fmla="*/ 7225259 w 7674964"/>
              <a:gd name="connsiteY72" fmla="*/ 272681 h 2718404"/>
              <a:gd name="connsiteX73" fmla="*/ 7180288 w 7674964"/>
              <a:gd name="connsiteY73" fmla="*/ 257691 h 2718404"/>
              <a:gd name="connsiteX74" fmla="*/ 7105337 w 7674964"/>
              <a:gd name="connsiteY74" fmla="*/ 182740 h 2718404"/>
              <a:gd name="connsiteX75" fmla="*/ 7060367 w 7674964"/>
              <a:gd name="connsiteY75" fmla="*/ 152760 h 2718404"/>
              <a:gd name="connsiteX76" fmla="*/ 6970426 w 7674964"/>
              <a:gd name="connsiteY76" fmla="*/ 62819 h 271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674964" h="2718404">
                <a:moveTo>
                  <a:pt x="7165298" y="62819"/>
                </a:moveTo>
                <a:cubicBezTo>
                  <a:pt x="6913650" y="125730"/>
                  <a:pt x="7055107" y="96017"/>
                  <a:pt x="6490741" y="62819"/>
                </a:cubicBezTo>
                <a:cubicBezTo>
                  <a:pt x="6439872" y="59827"/>
                  <a:pt x="6391646" y="36746"/>
                  <a:pt x="6340839" y="32838"/>
                </a:cubicBezTo>
                <a:lnTo>
                  <a:pt x="6145967" y="17848"/>
                </a:lnTo>
                <a:cubicBezTo>
                  <a:pt x="6059665" y="-10919"/>
                  <a:pt x="6112136" y="-408"/>
                  <a:pt x="5966085" y="17848"/>
                </a:cubicBezTo>
                <a:cubicBezTo>
                  <a:pt x="5931026" y="22230"/>
                  <a:pt x="5895916" y="26518"/>
                  <a:pt x="5861154" y="32838"/>
                </a:cubicBezTo>
                <a:cubicBezTo>
                  <a:pt x="5775317" y="48445"/>
                  <a:pt x="5807180" y="58553"/>
                  <a:pt x="5696262" y="62819"/>
                </a:cubicBezTo>
                <a:cubicBezTo>
                  <a:pt x="5471520" y="71463"/>
                  <a:pt x="5246557" y="72812"/>
                  <a:pt x="5021705" y="77809"/>
                </a:cubicBezTo>
                <a:cubicBezTo>
                  <a:pt x="4966741" y="82806"/>
                  <a:pt x="4911449" y="84994"/>
                  <a:pt x="4856813" y="92799"/>
                </a:cubicBezTo>
                <a:cubicBezTo>
                  <a:pt x="4841171" y="95034"/>
                  <a:pt x="4827267" y="104361"/>
                  <a:pt x="4811842" y="107789"/>
                </a:cubicBezTo>
                <a:cubicBezTo>
                  <a:pt x="4782172" y="114382"/>
                  <a:pt x="4751705" y="116818"/>
                  <a:pt x="4721901" y="122779"/>
                </a:cubicBezTo>
                <a:cubicBezTo>
                  <a:pt x="4701699" y="126819"/>
                  <a:pt x="4682517" y="136740"/>
                  <a:pt x="4661941" y="137769"/>
                </a:cubicBezTo>
                <a:cubicBezTo>
                  <a:pt x="4482214" y="146756"/>
                  <a:pt x="4302177" y="147763"/>
                  <a:pt x="4122295" y="152760"/>
                </a:cubicBezTo>
                <a:cubicBezTo>
                  <a:pt x="3652721" y="246674"/>
                  <a:pt x="3957325" y="191160"/>
                  <a:pt x="2818151" y="152760"/>
                </a:cubicBezTo>
                <a:cubicBezTo>
                  <a:pt x="2781795" y="151534"/>
                  <a:pt x="2748314" y="132351"/>
                  <a:pt x="2713219" y="122779"/>
                </a:cubicBezTo>
                <a:cubicBezTo>
                  <a:pt x="2642941" y="103612"/>
                  <a:pt x="2645301" y="106463"/>
                  <a:pt x="2563318" y="92799"/>
                </a:cubicBezTo>
                <a:lnTo>
                  <a:pt x="1439055" y="107789"/>
                </a:lnTo>
                <a:cubicBezTo>
                  <a:pt x="1334028" y="109977"/>
                  <a:pt x="1228949" y="114055"/>
                  <a:pt x="1124262" y="122779"/>
                </a:cubicBezTo>
                <a:cubicBezTo>
                  <a:pt x="1108516" y="124091"/>
                  <a:pt x="1094717" y="134341"/>
                  <a:pt x="1079292" y="137769"/>
                </a:cubicBezTo>
                <a:cubicBezTo>
                  <a:pt x="1049622" y="144363"/>
                  <a:pt x="1019155" y="146799"/>
                  <a:pt x="989351" y="152760"/>
                </a:cubicBezTo>
                <a:cubicBezTo>
                  <a:pt x="947994" y="161032"/>
                  <a:pt x="896016" y="179660"/>
                  <a:pt x="854439" y="182740"/>
                </a:cubicBezTo>
                <a:cubicBezTo>
                  <a:pt x="744698" y="190869"/>
                  <a:pt x="634583" y="192733"/>
                  <a:pt x="524655" y="197730"/>
                </a:cubicBezTo>
                <a:cubicBezTo>
                  <a:pt x="479695" y="205223"/>
                  <a:pt x="384369" y="216305"/>
                  <a:pt x="344774" y="242701"/>
                </a:cubicBezTo>
                <a:cubicBezTo>
                  <a:pt x="286656" y="281446"/>
                  <a:pt x="316894" y="266984"/>
                  <a:pt x="254833" y="287671"/>
                </a:cubicBezTo>
                <a:cubicBezTo>
                  <a:pt x="169394" y="373110"/>
                  <a:pt x="210551" y="324114"/>
                  <a:pt x="134911" y="437573"/>
                </a:cubicBezTo>
                <a:lnTo>
                  <a:pt x="104931" y="482543"/>
                </a:lnTo>
                <a:cubicBezTo>
                  <a:pt x="99934" y="497533"/>
                  <a:pt x="98071" y="513965"/>
                  <a:pt x="89941" y="527514"/>
                </a:cubicBezTo>
                <a:cubicBezTo>
                  <a:pt x="28210" y="630399"/>
                  <a:pt x="87435" y="475069"/>
                  <a:pt x="44970" y="602464"/>
                </a:cubicBezTo>
                <a:cubicBezTo>
                  <a:pt x="49967" y="702399"/>
                  <a:pt x="59960" y="802208"/>
                  <a:pt x="59960" y="902268"/>
                </a:cubicBezTo>
                <a:cubicBezTo>
                  <a:pt x="59960" y="1071416"/>
                  <a:pt x="53895" y="1535577"/>
                  <a:pt x="29980" y="1786687"/>
                </a:cubicBezTo>
                <a:cubicBezTo>
                  <a:pt x="27098" y="1816944"/>
                  <a:pt x="19288" y="1846540"/>
                  <a:pt x="14990" y="1876628"/>
                </a:cubicBezTo>
                <a:cubicBezTo>
                  <a:pt x="9293" y="1916508"/>
                  <a:pt x="4997" y="1956576"/>
                  <a:pt x="0" y="1996550"/>
                </a:cubicBezTo>
                <a:cubicBezTo>
                  <a:pt x="4997" y="2131461"/>
                  <a:pt x="2767" y="2266835"/>
                  <a:pt x="14990" y="2401284"/>
                </a:cubicBezTo>
                <a:cubicBezTo>
                  <a:pt x="18968" y="2445046"/>
                  <a:pt x="53876" y="2534168"/>
                  <a:pt x="104931" y="2551186"/>
                </a:cubicBezTo>
                <a:cubicBezTo>
                  <a:pt x="119921" y="2556183"/>
                  <a:pt x="134118" y="2565424"/>
                  <a:pt x="149901" y="2566176"/>
                </a:cubicBezTo>
                <a:cubicBezTo>
                  <a:pt x="344617" y="2575448"/>
                  <a:pt x="539646" y="2576169"/>
                  <a:pt x="734518" y="2581166"/>
                </a:cubicBezTo>
                <a:cubicBezTo>
                  <a:pt x="749508" y="2591159"/>
                  <a:pt x="761474" y="2610889"/>
                  <a:pt x="779488" y="2611146"/>
                </a:cubicBezTo>
                <a:lnTo>
                  <a:pt x="1783829" y="2596156"/>
                </a:lnTo>
                <a:cubicBezTo>
                  <a:pt x="2133635" y="2596156"/>
                  <a:pt x="2483370" y="2606149"/>
                  <a:pt x="2833141" y="2611146"/>
                </a:cubicBezTo>
                <a:lnTo>
                  <a:pt x="3043003" y="2641127"/>
                </a:lnTo>
                <a:cubicBezTo>
                  <a:pt x="3077980" y="2646124"/>
                  <a:pt x="3112610" y="2655349"/>
                  <a:pt x="3147934" y="2656117"/>
                </a:cubicBezTo>
                <a:lnTo>
                  <a:pt x="3837482" y="2671107"/>
                </a:lnTo>
                <a:lnTo>
                  <a:pt x="6475751" y="2686097"/>
                </a:lnTo>
                <a:cubicBezTo>
                  <a:pt x="6638752" y="2740431"/>
                  <a:pt x="6548604" y="2716252"/>
                  <a:pt x="6910465" y="2686097"/>
                </a:cubicBezTo>
                <a:cubicBezTo>
                  <a:pt x="6961246" y="2681865"/>
                  <a:pt x="7009481" y="2658795"/>
                  <a:pt x="7060367" y="2656117"/>
                </a:cubicBezTo>
                <a:lnTo>
                  <a:pt x="7345180" y="2641127"/>
                </a:lnTo>
                <a:cubicBezTo>
                  <a:pt x="7355173" y="2616143"/>
                  <a:pt x="7361810" y="2589539"/>
                  <a:pt x="7375160" y="2566176"/>
                </a:cubicBezTo>
                <a:cubicBezTo>
                  <a:pt x="7382172" y="2553905"/>
                  <a:pt x="7396093" y="2547053"/>
                  <a:pt x="7405141" y="2536196"/>
                </a:cubicBezTo>
                <a:cubicBezTo>
                  <a:pt x="7421135" y="2517003"/>
                  <a:pt x="7436870" y="2497421"/>
                  <a:pt x="7450111" y="2476235"/>
                </a:cubicBezTo>
                <a:cubicBezTo>
                  <a:pt x="7461954" y="2457285"/>
                  <a:pt x="7468248" y="2435224"/>
                  <a:pt x="7480092" y="2416274"/>
                </a:cubicBezTo>
                <a:cubicBezTo>
                  <a:pt x="7493333" y="2395088"/>
                  <a:pt x="7510735" y="2376781"/>
                  <a:pt x="7525062" y="2356314"/>
                </a:cubicBezTo>
                <a:cubicBezTo>
                  <a:pt x="7545725" y="2326796"/>
                  <a:pt x="7585023" y="2266373"/>
                  <a:pt x="7585023" y="2266373"/>
                </a:cubicBezTo>
                <a:cubicBezTo>
                  <a:pt x="7607677" y="2175755"/>
                  <a:pt x="7593499" y="2225955"/>
                  <a:pt x="7629993" y="2116471"/>
                </a:cubicBezTo>
                <a:lnTo>
                  <a:pt x="7644983" y="2071501"/>
                </a:lnTo>
                <a:cubicBezTo>
                  <a:pt x="7649980" y="2056511"/>
                  <a:pt x="7656142" y="2041859"/>
                  <a:pt x="7659974" y="2026530"/>
                </a:cubicBezTo>
                <a:lnTo>
                  <a:pt x="7674964" y="1966569"/>
                </a:lnTo>
                <a:cubicBezTo>
                  <a:pt x="7669967" y="1836654"/>
                  <a:pt x="7668919" y="1706528"/>
                  <a:pt x="7659974" y="1576825"/>
                </a:cubicBezTo>
                <a:cubicBezTo>
                  <a:pt x="7658887" y="1561061"/>
                  <a:pt x="7647071" y="1547517"/>
                  <a:pt x="7644983" y="1531855"/>
                </a:cubicBezTo>
                <a:cubicBezTo>
                  <a:pt x="7637031" y="1472214"/>
                  <a:pt x="7637023" y="1411729"/>
                  <a:pt x="7629993" y="1351973"/>
                </a:cubicBezTo>
                <a:cubicBezTo>
                  <a:pt x="7623415" y="1296062"/>
                  <a:pt x="7615921" y="1279776"/>
                  <a:pt x="7600013" y="1232051"/>
                </a:cubicBezTo>
                <a:cubicBezTo>
                  <a:pt x="7595016" y="1197074"/>
                  <a:pt x="7589151" y="1162210"/>
                  <a:pt x="7585023" y="1127120"/>
                </a:cubicBezTo>
                <a:cubicBezTo>
                  <a:pt x="7579156" y="1077248"/>
                  <a:pt x="7579287" y="1026575"/>
                  <a:pt x="7570033" y="977219"/>
                </a:cubicBezTo>
                <a:cubicBezTo>
                  <a:pt x="7564209" y="946158"/>
                  <a:pt x="7550046" y="917258"/>
                  <a:pt x="7540052" y="887278"/>
                </a:cubicBezTo>
                <a:lnTo>
                  <a:pt x="7510072" y="797337"/>
                </a:lnTo>
                <a:cubicBezTo>
                  <a:pt x="7505075" y="782347"/>
                  <a:pt x="7503847" y="765513"/>
                  <a:pt x="7495082" y="752366"/>
                </a:cubicBezTo>
                <a:lnTo>
                  <a:pt x="7465101" y="707396"/>
                </a:lnTo>
                <a:cubicBezTo>
                  <a:pt x="7460104" y="692406"/>
                  <a:pt x="7457177" y="676558"/>
                  <a:pt x="7450111" y="662425"/>
                </a:cubicBezTo>
                <a:cubicBezTo>
                  <a:pt x="7442054" y="646311"/>
                  <a:pt x="7427228" y="634014"/>
                  <a:pt x="7420131" y="617455"/>
                </a:cubicBezTo>
                <a:cubicBezTo>
                  <a:pt x="7407572" y="588150"/>
                  <a:pt x="7394067" y="489089"/>
                  <a:pt x="7390151" y="467553"/>
                </a:cubicBezTo>
                <a:cubicBezTo>
                  <a:pt x="7385593" y="442485"/>
                  <a:pt x="7389293" y="413801"/>
                  <a:pt x="7375160" y="392602"/>
                </a:cubicBezTo>
                <a:cubicBezTo>
                  <a:pt x="7366395" y="379455"/>
                  <a:pt x="7345180" y="382609"/>
                  <a:pt x="7330190" y="377612"/>
                </a:cubicBezTo>
                <a:cubicBezTo>
                  <a:pt x="7320197" y="362622"/>
                  <a:pt x="7311464" y="346710"/>
                  <a:pt x="7300210" y="332642"/>
                </a:cubicBezTo>
                <a:cubicBezTo>
                  <a:pt x="7281620" y="309404"/>
                  <a:pt x="7251230" y="285666"/>
                  <a:pt x="7225259" y="272681"/>
                </a:cubicBezTo>
                <a:cubicBezTo>
                  <a:pt x="7211126" y="265615"/>
                  <a:pt x="7195278" y="262688"/>
                  <a:pt x="7180288" y="257691"/>
                </a:cubicBezTo>
                <a:cubicBezTo>
                  <a:pt x="7155304" y="232707"/>
                  <a:pt x="7134735" y="202339"/>
                  <a:pt x="7105337" y="182740"/>
                </a:cubicBezTo>
                <a:cubicBezTo>
                  <a:pt x="7090347" y="172747"/>
                  <a:pt x="7074046" y="164484"/>
                  <a:pt x="7060367" y="152760"/>
                </a:cubicBezTo>
                <a:lnTo>
                  <a:pt x="6970426" y="62819"/>
                </a:ln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964112" y="1112837"/>
            <a:ext cx="859019" cy="494675"/>
          </a:xfrm>
          <a:custGeom>
            <a:avLst/>
            <a:gdLst>
              <a:gd name="connsiteX0" fmla="*/ 394324 w 859019"/>
              <a:gd name="connsiteY0" fmla="*/ 404734 h 494675"/>
              <a:gd name="connsiteX1" fmla="*/ 154481 w 859019"/>
              <a:gd name="connsiteY1" fmla="*/ 59961 h 494675"/>
              <a:gd name="connsiteX2" fmla="*/ 259412 w 859019"/>
              <a:gd name="connsiteY2" fmla="*/ 0 h 494675"/>
              <a:gd name="connsiteX3" fmla="*/ 319373 w 859019"/>
              <a:gd name="connsiteY3" fmla="*/ 119921 h 494675"/>
              <a:gd name="connsiteX4" fmla="*/ 349353 w 859019"/>
              <a:gd name="connsiteY4" fmla="*/ 209862 h 494675"/>
              <a:gd name="connsiteX5" fmla="*/ 379334 w 859019"/>
              <a:gd name="connsiteY5" fmla="*/ 119921 h 494675"/>
              <a:gd name="connsiteX6" fmla="*/ 424304 w 859019"/>
              <a:gd name="connsiteY6" fmla="*/ 44970 h 494675"/>
              <a:gd name="connsiteX7" fmla="*/ 469275 w 859019"/>
              <a:gd name="connsiteY7" fmla="*/ 14990 h 494675"/>
              <a:gd name="connsiteX8" fmla="*/ 559216 w 859019"/>
              <a:gd name="connsiteY8" fmla="*/ 29980 h 494675"/>
              <a:gd name="connsiteX9" fmla="*/ 589196 w 859019"/>
              <a:gd name="connsiteY9" fmla="*/ 74951 h 494675"/>
              <a:gd name="connsiteX10" fmla="*/ 574206 w 859019"/>
              <a:gd name="connsiteY10" fmla="*/ 299803 h 494675"/>
              <a:gd name="connsiteX11" fmla="*/ 559216 w 859019"/>
              <a:gd name="connsiteY11" fmla="*/ 344774 h 494675"/>
              <a:gd name="connsiteX12" fmla="*/ 454284 w 859019"/>
              <a:gd name="connsiteY12" fmla="*/ 419725 h 494675"/>
              <a:gd name="connsiteX13" fmla="*/ 409314 w 859019"/>
              <a:gd name="connsiteY13" fmla="*/ 464695 h 494675"/>
              <a:gd name="connsiteX14" fmla="*/ 319373 w 859019"/>
              <a:gd name="connsiteY14" fmla="*/ 494675 h 494675"/>
              <a:gd name="connsiteX15" fmla="*/ 244422 w 859019"/>
              <a:gd name="connsiteY15" fmla="*/ 479685 h 494675"/>
              <a:gd name="connsiteX16" fmla="*/ 229432 w 859019"/>
              <a:gd name="connsiteY16" fmla="*/ 434715 h 494675"/>
              <a:gd name="connsiteX17" fmla="*/ 199452 w 859019"/>
              <a:gd name="connsiteY17" fmla="*/ 404734 h 494675"/>
              <a:gd name="connsiteX18" fmla="*/ 139491 w 859019"/>
              <a:gd name="connsiteY18" fmla="*/ 269823 h 494675"/>
              <a:gd name="connsiteX19" fmla="*/ 94521 w 859019"/>
              <a:gd name="connsiteY19" fmla="*/ 179882 h 494675"/>
              <a:gd name="connsiteX20" fmla="*/ 34560 w 859019"/>
              <a:gd name="connsiteY20" fmla="*/ 119921 h 494675"/>
              <a:gd name="connsiteX21" fmla="*/ 4580 w 859019"/>
              <a:gd name="connsiteY21" fmla="*/ 74951 h 494675"/>
              <a:gd name="connsiteX22" fmla="*/ 124501 w 859019"/>
              <a:gd name="connsiteY22" fmla="*/ 164892 h 494675"/>
              <a:gd name="connsiteX23" fmla="*/ 154481 w 859019"/>
              <a:gd name="connsiteY23" fmla="*/ 209862 h 494675"/>
              <a:gd name="connsiteX24" fmla="*/ 214442 w 859019"/>
              <a:gd name="connsiteY24" fmla="*/ 284813 h 494675"/>
              <a:gd name="connsiteX25" fmla="*/ 229432 w 859019"/>
              <a:gd name="connsiteY25" fmla="*/ 329784 h 494675"/>
              <a:gd name="connsiteX26" fmla="*/ 364344 w 859019"/>
              <a:gd name="connsiteY26" fmla="*/ 404734 h 494675"/>
              <a:gd name="connsiteX27" fmla="*/ 469275 w 859019"/>
              <a:gd name="connsiteY27" fmla="*/ 374754 h 494675"/>
              <a:gd name="connsiteX28" fmla="*/ 559216 w 859019"/>
              <a:gd name="connsiteY28" fmla="*/ 314793 h 494675"/>
              <a:gd name="connsiteX29" fmla="*/ 619176 w 859019"/>
              <a:gd name="connsiteY29" fmla="*/ 284813 h 494675"/>
              <a:gd name="connsiteX30" fmla="*/ 679137 w 859019"/>
              <a:gd name="connsiteY30" fmla="*/ 224852 h 494675"/>
              <a:gd name="connsiteX31" fmla="*/ 724107 w 859019"/>
              <a:gd name="connsiteY31" fmla="*/ 194872 h 494675"/>
              <a:gd name="connsiteX32" fmla="*/ 754088 w 859019"/>
              <a:gd name="connsiteY32" fmla="*/ 164892 h 494675"/>
              <a:gd name="connsiteX33" fmla="*/ 799058 w 859019"/>
              <a:gd name="connsiteY33" fmla="*/ 149902 h 494675"/>
              <a:gd name="connsiteX34" fmla="*/ 859019 w 859019"/>
              <a:gd name="connsiteY34" fmla="*/ 119921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9019" h="494675">
                <a:moveTo>
                  <a:pt x="394324" y="404734"/>
                </a:moveTo>
                <a:cubicBezTo>
                  <a:pt x="222171" y="447774"/>
                  <a:pt x="227210" y="467245"/>
                  <a:pt x="154481" y="59961"/>
                </a:cubicBezTo>
                <a:cubicBezTo>
                  <a:pt x="147399" y="20303"/>
                  <a:pt x="224435" y="19987"/>
                  <a:pt x="259412" y="0"/>
                </a:cubicBezTo>
                <a:cubicBezTo>
                  <a:pt x="299409" y="59994"/>
                  <a:pt x="290036" y="39243"/>
                  <a:pt x="319373" y="119921"/>
                </a:cubicBezTo>
                <a:cubicBezTo>
                  <a:pt x="330173" y="149620"/>
                  <a:pt x="349353" y="209862"/>
                  <a:pt x="349353" y="209862"/>
                </a:cubicBezTo>
                <a:lnTo>
                  <a:pt x="379334" y="119921"/>
                </a:lnTo>
                <a:cubicBezTo>
                  <a:pt x="394610" y="74093"/>
                  <a:pt x="386893" y="74899"/>
                  <a:pt x="424304" y="44970"/>
                </a:cubicBezTo>
                <a:cubicBezTo>
                  <a:pt x="438372" y="33715"/>
                  <a:pt x="454285" y="24983"/>
                  <a:pt x="469275" y="14990"/>
                </a:cubicBezTo>
                <a:cubicBezTo>
                  <a:pt x="499255" y="19987"/>
                  <a:pt x="532031" y="16387"/>
                  <a:pt x="559216" y="29980"/>
                </a:cubicBezTo>
                <a:cubicBezTo>
                  <a:pt x="575330" y="38037"/>
                  <a:pt x="588197" y="56963"/>
                  <a:pt x="589196" y="74951"/>
                </a:cubicBezTo>
                <a:cubicBezTo>
                  <a:pt x="593363" y="149952"/>
                  <a:pt x="582501" y="225145"/>
                  <a:pt x="574206" y="299803"/>
                </a:cubicBezTo>
                <a:cubicBezTo>
                  <a:pt x="572461" y="315508"/>
                  <a:pt x="569332" y="332635"/>
                  <a:pt x="559216" y="344774"/>
                </a:cubicBezTo>
                <a:cubicBezTo>
                  <a:pt x="534673" y="374225"/>
                  <a:pt x="484108" y="394872"/>
                  <a:pt x="454284" y="419725"/>
                </a:cubicBezTo>
                <a:cubicBezTo>
                  <a:pt x="437998" y="433296"/>
                  <a:pt x="427845" y="454400"/>
                  <a:pt x="409314" y="464695"/>
                </a:cubicBezTo>
                <a:cubicBezTo>
                  <a:pt x="381689" y="480042"/>
                  <a:pt x="319373" y="494675"/>
                  <a:pt x="319373" y="494675"/>
                </a:cubicBezTo>
                <a:cubicBezTo>
                  <a:pt x="294389" y="489678"/>
                  <a:pt x="265621" y="493818"/>
                  <a:pt x="244422" y="479685"/>
                </a:cubicBezTo>
                <a:cubicBezTo>
                  <a:pt x="231275" y="470920"/>
                  <a:pt x="237561" y="448264"/>
                  <a:pt x="229432" y="434715"/>
                </a:cubicBezTo>
                <a:cubicBezTo>
                  <a:pt x="222161" y="422596"/>
                  <a:pt x="209445" y="414728"/>
                  <a:pt x="199452" y="404734"/>
                </a:cubicBezTo>
                <a:cubicBezTo>
                  <a:pt x="163774" y="297702"/>
                  <a:pt x="187001" y="341088"/>
                  <a:pt x="139491" y="269823"/>
                </a:cubicBezTo>
                <a:cubicBezTo>
                  <a:pt x="124982" y="226296"/>
                  <a:pt x="126222" y="216866"/>
                  <a:pt x="94521" y="179882"/>
                </a:cubicBezTo>
                <a:cubicBezTo>
                  <a:pt x="76126" y="158421"/>
                  <a:pt x="50239" y="143440"/>
                  <a:pt x="34560" y="119921"/>
                </a:cubicBezTo>
                <a:cubicBezTo>
                  <a:pt x="24567" y="104931"/>
                  <a:pt x="-12898" y="70582"/>
                  <a:pt x="4580" y="74951"/>
                </a:cubicBezTo>
                <a:cubicBezTo>
                  <a:pt x="28562" y="80946"/>
                  <a:pt x="99527" y="133674"/>
                  <a:pt x="124501" y="164892"/>
                </a:cubicBezTo>
                <a:cubicBezTo>
                  <a:pt x="135755" y="178960"/>
                  <a:pt x="143227" y="195794"/>
                  <a:pt x="154481" y="209862"/>
                </a:cubicBezTo>
                <a:cubicBezTo>
                  <a:pt x="239920" y="316660"/>
                  <a:pt x="122168" y="146403"/>
                  <a:pt x="214442" y="284813"/>
                </a:cubicBezTo>
                <a:cubicBezTo>
                  <a:pt x="219439" y="299803"/>
                  <a:pt x="218259" y="318611"/>
                  <a:pt x="229432" y="329784"/>
                </a:cubicBezTo>
                <a:cubicBezTo>
                  <a:pt x="280976" y="381328"/>
                  <a:pt x="307794" y="385885"/>
                  <a:pt x="364344" y="404734"/>
                </a:cubicBezTo>
                <a:cubicBezTo>
                  <a:pt x="378456" y="401206"/>
                  <a:pt x="451681" y="384528"/>
                  <a:pt x="469275" y="374754"/>
                </a:cubicBezTo>
                <a:cubicBezTo>
                  <a:pt x="500773" y="357255"/>
                  <a:pt x="526988" y="330907"/>
                  <a:pt x="559216" y="314793"/>
                </a:cubicBezTo>
                <a:cubicBezTo>
                  <a:pt x="579203" y="304800"/>
                  <a:pt x="601299" y="298220"/>
                  <a:pt x="619176" y="284813"/>
                </a:cubicBezTo>
                <a:cubicBezTo>
                  <a:pt x="641789" y="267853"/>
                  <a:pt x="655618" y="240531"/>
                  <a:pt x="679137" y="224852"/>
                </a:cubicBezTo>
                <a:cubicBezTo>
                  <a:pt x="694127" y="214859"/>
                  <a:pt x="710039" y="206126"/>
                  <a:pt x="724107" y="194872"/>
                </a:cubicBezTo>
                <a:cubicBezTo>
                  <a:pt x="735143" y="186043"/>
                  <a:pt x="741969" y="172163"/>
                  <a:pt x="754088" y="164892"/>
                </a:cubicBezTo>
                <a:cubicBezTo>
                  <a:pt x="767637" y="156763"/>
                  <a:pt x="784068" y="154899"/>
                  <a:pt x="799058" y="149902"/>
                </a:cubicBezTo>
                <a:cubicBezTo>
                  <a:pt x="848186" y="117149"/>
                  <a:pt x="826013" y="119921"/>
                  <a:pt x="859019" y="119921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11312" y="4237037"/>
            <a:ext cx="6324600" cy="34415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1. Make a new map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&lt;String, String&gt; </a:t>
            </a:r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		</a:t>
            </a:r>
            <a:r>
              <a:rPr lang="en-US" b="1" dirty="0">
                <a:solidFill>
                  <a:srgbClr val="7F0055"/>
                </a:solidFill>
                <a:latin typeface="Monaco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aco" charset="0"/>
              </a:rPr>
              <a:t>HashMap</a:t>
            </a:r>
            <a:r>
              <a:rPr lang="en-US" b="1" dirty="0">
                <a:solidFill>
                  <a:srgbClr val="000000"/>
                </a:solidFill>
                <a:latin typeface="Monaco" charset="0"/>
              </a:rPr>
              <a:t>&lt;String, String&gt;();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2. Put things into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"woof"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"cat"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"meow"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.put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"seal"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2A00FF"/>
                </a:solidFill>
                <a:latin typeface="Monaco" charset="0"/>
              </a:rPr>
              <a:t>ow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	</a:t>
            </a:r>
          </a:p>
          <a:p>
            <a:r>
              <a:rPr lang="en-US" dirty="0">
                <a:solidFill>
                  <a:srgbClr val="3F7F5F"/>
                </a:solidFill>
                <a:latin typeface="Monaco" charset="0"/>
              </a:rPr>
              <a:t>// 3. Get things out of the map</a:t>
            </a:r>
          </a:p>
          <a:p>
            <a:r>
              <a:rPr lang="en-US" dirty="0" err="1">
                <a:solidFill>
                  <a:srgbClr val="6A3E3E"/>
                </a:solidFill>
                <a:latin typeface="Monaco" charset="0"/>
              </a:rPr>
              <a:t>animalSoundMap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.get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rgbClr val="2A00FF"/>
                </a:solidFill>
                <a:latin typeface="Monaco" charset="0"/>
              </a:rPr>
              <a:t>"dog"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"woof"</a:t>
            </a:r>
          </a:p>
          <a:p>
            <a:r>
              <a:rPr lang="en-US" dirty="0" err="1">
                <a:solidFill>
                  <a:srgbClr val="FF0000"/>
                </a:solidFill>
                <a:latin typeface="Monaco" charset="0"/>
              </a:rPr>
              <a:t>animalSoundMap.get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("fox"); </a:t>
            </a:r>
            <a:r>
              <a:rPr lang="en-US" dirty="0">
                <a:solidFill>
                  <a:srgbClr val="3F7F5F"/>
                </a:solidFill>
                <a:latin typeface="Monaco" charset="0"/>
              </a:rPr>
              <a:t>//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null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7330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512" y="1036637"/>
            <a:ext cx="10591800" cy="5244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Make a </a:t>
            </a:r>
            <a:r>
              <a:rPr lang="en-US" sz="2400" dirty="0" err="1">
                <a:solidFill>
                  <a:srgbClr val="0432FF"/>
                </a:solidFill>
                <a:latin typeface="+mn-lt"/>
              </a:rPr>
              <a:t>HashMap</a:t>
            </a: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Put and get values into a map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  <a:latin typeface="+mn-lt"/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Some useful other methods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rgbClr val="0432FF"/>
              </a:solidFill>
              <a:latin typeface="+mn-lt"/>
              <a:ea typeface="Courier" charset="0"/>
              <a:cs typeface="Courier" charset="0"/>
            </a:endParaRP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size =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myMap.size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myMap.containsKey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(key); // returns true or false if key is in map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myMap.keySet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myMap.remove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(key); // make like a tree and leave!</a:t>
            </a:r>
          </a:p>
          <a:p>
            <a:endParaRPr lang="en-US" sz="2400" b="1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US" sz="2400" dirty="0">
                <a:solidFill>
                  <a:srgbClr val="0432FF"/>
                </a:solidFill>
                <a:latin typeface="+mn-lt"/>
              </a:rPr>
              <a:t>Iterate using a </a:t>
            </a:r>
            <a:r>
              <a:rPr lang="en-US" sz="2400" dirty="0" err="1">
                <a:solidFill>
                  <a:srgbClr val="0432FF"/>
                </a:solidFill>
                <a:latin typeface="+mn-lt"/>
              </a:rPr>
              <a:t>foreach</a:t>
            </a:r>
            <a:r>
              <a:rPr lang="en-US" sz="2400" dirty="0">
                <a:solidFill>
                  <a:srgbClr val="0432FF"/>
                </a:solidFill>
                <a:latin typeface="+mn-lt"/>
              </a:rPr>
              <a:t> loop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0712" y="1646237"/>
            <a:ext cx="10282872" cy="80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HashMap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keyType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valueType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&gt;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			new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HashMap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keyType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altLang="en-US" i="1" dirty="0" err="1">
                <a:latin typeface="Courier" charset="0"/>
                <a:ea typeface="Courier" charset="0"/>
                <a:cs typeface="Courier" charset="0"/>
              </a:rPr>
              <a:t>valueType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&gt;();</a:t>
            </a:r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0712" y="3017837"/>
            <a:ext cx="10282872" cy="55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myMap.put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(key, value);</a:t>
            </a:r>
          </a:p>
          <a:p>
            <a:pPr>
              <a:lnSpc>
                <a:spcPct val="83000"/>
              </a:lnSpc>
            </a:pP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myMap.get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(key) // returns the corresponding value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4512" y="6179169"/>
            <a:ext cx="10282872" cy="865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for(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keyType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key :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myMap.keySet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()){  // not ordered</a:t>
            </a:r>
          </a:p>
          <a:p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myMap.get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(key); // do something with the key/value pair</a:t>
            </a:r>
            <a:br>
              <a:rPr lang="en-US" altLang="en-US" b="1" dirty="0">
                <a:latin typeface="Courier" charset="0"/>
                <a:ea typeface="Courier" charset="0"/>
                <a:cs typeface="Courier" charset="0"/>
              </a:rPr>
            </a:b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59112" y="7208837"/>
            <a:ext cx="3505200" cy="3508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HashMaps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 on one slide</a:t>
            </a:r>
          </a:p>
        </p:txBody>
      </p:sp>
    </p:spTree>
    <p:extLst>
      <p:ext uri="{BB962C8B-B14F-4D97-AF65-F5344CB8AC3E}">
        <p14:creationId xmlns:p14="http://schemas.microsoft.com/office/powerpoint/2010/main" val="202597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312" y="1112837"/>
            <a:ext cx="3410329" cy="6065838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Phone Book</a:t>
            </a:r>
          </a:p>
        </p:txBody>
      </p:sp>
      <p:sp>
        <p:nvSpPr>
          <p:cNvPr id="6" name="Freeform 5"/>
          <p:cNvSpPr/>
          <p:nvPr/>
        </p:nvSpPr>
        <p:spPr>
          <a:xfrm>
            <a:off x="3882452" y="2126489"/>
            <a:ext cx="2495367" cy="871544"/>
          </a:xfrm>
          <a:custGeom>
            <a:avLst/>
            <a:gdLst>
              <a:gd name="connsiteX0" fmla="*/ 0 w 2495367"/>
              <a:gd name="connsiteY0" fmla="*/ 856554 h 871544"/>
              <a:gd name="connsiteX1" fmla="*/ 59961 w 2495367"/>
              <a:gd name="connsiteY1" fmla="*/ 871544 h 871544"/>
              <a:gd name="connsiteX2" fmla="*/ 2113614 w 2495367"/>
              <a:gd name="connsiteY2" fmla="*/ 256947 h 871544"/>
              <a:gd name="connsiteX3" fmla="*/ 2368446 w 2495367"/>
              <a:gd name="connsiteY3" fmla="*/ 196986 h 871544"/>
              <a:gd name="connsiteX4" fmla="*/ 2458387 w 2495367"/>
              <a:gd name="connsiteY4" fmla="*/ 167006 h 871544"/>
              <a:gd name="connsiteX5" fmla="*/ 2413417 w 2495367"/>
              <a:gd name="connsiteY5" fmla="*/ 152016 h 871544"/>
              <a:gd name="connsiteX6" fmla="*/ 2323476 w 2495367"/>
              <a:gd name="connsiteY6" fmla="*/ 92055 h 871544"/>
              <a:gd name="connsiteX7" fmla="*/ 2263515 w 2495367"/>
              <a:gd name="connsiteY7" fmla="*/ 77065 h 871544"/>
              <a:gd name="connsiteX8" fmla="*/ 2173574 w 2495367"/>
              <a:gd name="connsiteY8" fmla="*/ 47085 h 871544"/>
              <a:gd name="connsiteX9" fmla="*/ 2128604 w 2495367"/>
              <a:gd name="connsiteY9" fmla="*/ 17104 h 871544"/>
              <a:gd name="connsiteX10" fmla="*/ 2248525 w 2495367"/>
              <a:gd name="connsiteY10" fmla="*/ 17104 h 871544"/>
              <a:gd name="connsiteX11" fmla="*/ 2293496 w 2495367"/>
              <a:gd name="connsiteY11" fmla="*/ 47085 h 871544"/>
              <a:gd name="connsiteX12" fmla="*/ 2338466 w 2495367"/>
              <a:gd name="connsiteY12" fmla="*/ 62075 h 871544"/>
              <a:gd name="connsiteX13" fmla="*/ 2398427 w 2495367"/>
              <a:gd name="connsiteY13" fmla="*/ 92055 h 871544"/>
              <a:gd name="connsiteX14" fmla="*/ 2428407 w 2495367"/>
              <a:gd name="connsiteY14" fmla="*/ 122036 h 871544"/>
              <a:gd name="connsiteX15" fmla="*/ 2488368 w 2495367"/>
              <a:gd name="connsiteY15" fmla="*/ 137026 h 871544"/>
              <a:gd name="connsiteX16" fmla="*/ 2443397 w 2495367"/>
              <a:gd name="connsiteY16" fmla="*/ 286927 h 871544"/>
              <a:gd name="connsiteX17" fmla="*/ 2428407 w 2495367"/>
              <a:gd name="connsiteY17" fmla="*/ 331898 h 871544"/>
              <a:gd name="connsiteX18" fmla="*/ 2398427 w 2495367"/>
              <a:gd name="connsiteY18" fmla="*/ 376868 h 871544"/>
              <a:gd name="connsiteX19" fmla="*/ 2368446 w 2495367"/>
              <a:gd name="connsiteY19" fmla="*/ 466809 h 871544"/>
              <a:gd name="connsiteX20" fmla="*/ 2338466 w 2495367"/>
              <a:gd name="connsiteY20" fmla="*/ 511780 h 87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95367" h="871544">
                <a:moveTo>
                  <a:pt x="0" y="856554"/>
                </a:moveTo>
                <a:cubicBezTo>
                  <a:pt x="19987" y="861551"/>
                  <a:pt x="39359" y="871544"/>
                  <a:pt x="59961" y="871544"/>
                </a:cubicBezTo>
                <a:cubicBezTo>
                  <a:pt x="1153652" y="871544"/>
                  <a:pt x="553474" y="859107"/>
                  <a:pt x="2113614" y="256947"/>
                </a:cubicBezTo>
                <a:cubicBezTo>
                  <a:pt x="2195024" y="225525"/>
                  <a:pt x="2284008" y="219013"/>
                  <a:pt x="2368446" y="196986"/>
                </a:cubicBezTo>
                <a:cubicBezTo>
                  <a:pt x="2399025" y="189009"/>
                  <a:pt x="2428407" y="176999"/>
                  <a:pt x="2458387" y="167006"/>
                </a:cubicBezTo>
                <a:cubicBezTo>
                  <a:pt x="2443397" y="162009"/>
                  <a:pt x="2427229" y="159690"/>
                  <a:pt x="2413417" y="152016"/>
                </a:cubicBezTo>
                <a:cubicBezTo>
                  <a:pt x="2381919" y="134517"/>
                  <a:pt x="2358432" y="100794"/>
                  <a:pt x="2323476" y="92055"/>
                </a:cubicBezTo>
                <a:cubicBezTo>
                  <a:pt x="2303489" y="87058"/>
                  <a:pt x="2283248" y="82985"/>
                  <a:pt x="2263515" y="77065"/>
                </a:cubicBezTo>
                <a:cubicBezTo>
                  <a:pt x="2233246" y="67984"/>
                  <a:pt x="2173574" y="47085"/>
                  <a:pt x="2173574" y="47085"/>
                </a:cubicBezTo>
                <a:cubicBezTo>
                  <a:pt x="2158584" y="37091"/>
                  <a:pt x="2122907" y="34195"/>
                  <a:pt x="2128604" y="17104"/>
                </a:cubicBezTo>
                <a:cubicBezTo>
                  <a:pt x="2140903" y="-19794"/>
                  <a:pt x="2236226" y="14029"/>
                  <a:pt x="2248525" y="17104"/>
                </a:cubicBezTo>
                <a:cubicBezTo>
                  <a:pt x="2263515" y="27098"/>
                  <a:pt x="2277382" y="39028"/>
                  <a:pt x="2293496" y="47085"/>
                </a:cubicBezTo>
                <a:cubicBezTo>
                  <a:pt x="2307629" y="54151"/>
                  <a:pt x="2323943" y="55851"/>
                  <a:pt x="2338466" y="62075"/>
                </a:cubicBezTo>
                <a:cubicBezTo>
                  <a:pt x="2359005" y="70877"/>
                  <a:pt x="2378440" y="82062"/>
                  <a:pt x="2398427" y="92055"/>
                </a:cubicBezTo>
                <a:cubicBezTo>
                  <a:pt x="2408420" y="102049"/>
                  <a:pt x="2415766" y="115715"/>
                  <a:pt x="2428407" y="122036"/>
                </a:cubicBezTo>
                <a:cubicBezTo>
                  <a:pt x="2446834" y="131250"/>
                  <a:pt x="2481134" y="117736"/>
                  <a:pt x="2488368" y="137026"/>
                </a:cubicBezTo>
                <a:cubicBezTo>
                  <a:pt x="2511519" y="198761"/>
                  <a:pt x="2472230" y="243679"/>
                  <a:pt x="2443397" y="286927"/>
                </a:cubicBezTo>
                <a:cubicBezTo>
                  <a:pt x="2438400" y="301917"/>
                  <a:pt x="2435473" y="317765"/>
                  <a:pt x="2428407" y="331898"/>
                </a:cubicBezTo>
                <a:cubicBezTo>
                  <a:pt x="2420350" y="348012"/>
                  <a:pt x="2405744" y="360405"/>
                  <a:pt x="2398427" y="376868"/>
                </a:cubicBezTo>
                <a:cubicBezTo>
                  <a:pt x="2385592" y="405746"/>
                  <a:pt x="2378440" y="436829"/>
                  <a:pt x="2368446" y="466809"/>
                </a:cubicBezTo>
                <a:cubicBezTo>
                  <a:pt x="2351875" y="516520"/>
                  <a:pt x="2369257" y="511780"/>
                  <a:pt x="2338466" y="51178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64312" y="2103437"/>
            <a:ext cx="147508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6701678</a:t>
            </a:r>
          </a:p>
        </p:txBody>
      </p:sp>
    </p:spTree>
    <p:extLst>
      <p:ext uri="{BB962C8B-B14F-4D97-AF65-F5344CB8AC3E}">
        <p14:creationId xmlns:p14="http://schemas.microsoft.com/office/powerpoint/2010/main" val="4607724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2146300"/>
            <a:ext cx="8890000" cy="32639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>
                <a:solidFill>
                  <a:schemeClr val="tx1"/>
                </a:solidFill>
                <a:latin typeface="Century Gothic"/>
                <a:cs typeface="Century Gothic"/>
              </a:rPr>
              <a:t>Make 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 keyboard</a:t>
            </a:r>
          </a:p>
        </p:txBody>
      </p:sp>
    </p:spTree>
    <p:extLst>
      <p:ext uri="{BB962C8B-B14F-4D97-AF65-F5344CB8AC3E}">
        <p14:creationId xmlns:p14="http://schemas.microsoft.com/office/powerpoint/2010/main" val="11330307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" y="1189037"/>
            <a:ext cx="10052018" cy="48006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Why is this so fast?</a:t>
            </a:r>
          </a:p>
        </p:txBody>
      </p:sp>
      <p:sp>
        <p:nvSpPr>
          <p:cNvPr id="4" name="Freeform 3"/>
          <p:cNvSpPr/>
          <p:nvPr/>
        </p:nvSpPr>
        <p:spPr>
          <a:xfrm>
            <a:off x="3417649" y="2443397"/>
            <a:ext cx="1604662" cy="1094282"/>
          </a:xfrm>
          <a:custGeom>
            <a:avLst/>
            <a:gdLst>
              <a:gd name="connsiteX0" fmla="*/ 1439164 w 1604662"/>
              <a:gd name="connsiteY0" fmla="*/ 314793 h 1094282"/>
              <a:gd name="connsiteX1" fmla="*/ 1379203 w 1604662"/>
              <a:gd name="connsiteY1" fmla="*/ 284813 h 1094282"/>
              <a:gd name="connsiteX2" fmla="*/ 1334233 w 1604662"/>
              <a:gd name="connsiteY2" fmla="*/ 269823 h 1094282"/>
              <a:gd name="connsiteX3" fmla="*/ 1244292 w 1604662"/>
              <a:gd name="connsiteY3" fmla="*/ 209862 h 1094282"/>
              <a:gd name="connsiteX4" fmla="*/ 1199321 w 1604662"/>
              <a:gd name="connsiteY4" fmla="*/ 179882 h 1094282"/>
              <a:gd name="connsiteX5" fmla="*/ 1154351 w 1604662"/>
              <a:gd name="connsiteY5" fmla="*/ 164892 h 1094282"/>
              <a:gd name="connsiteX6" fmla="*/ 1064410 w 1604662"/>
              <a:gd name="connsiteY6" fmla="*/ 119921 h 1094282"/>
              <a:gd name="connsiteX7" fmla="*/ 1019440 w 1604662"/>
              <a:gd name="connsiteY7" fmla="*/ 89941 h 1094282"/>
              <a:gd name="connsiteX8" fmla="*/ 959479 w 1604662"/>
              <a:gd name="connsiteY8" fmla="*/ 74951 h 1094282"/>
              <a:gd name="connsiteX9" fmla="*/ 914508 w 1604662"/>
              <a:gd name="connsiteY9" fmla="*/ 59960 h 1094282"/>
              <a:gd name="connsiteX10" fmla="*/ 794587 w 1604662"/>
              <a:gd name="connsiteY10" fmla="*/ 29980 h 1094282"/>
              <a:gd name="connsiteX11" fmla="*/ 734626 w 1604662"/>
              <a:gd name="connsiteY11" fmla="*/ 14990 h 1094282"/>
              <a:gd name="connsiteX12" fmla="*/ 629695 w 1604662"/>
              <a:gd name="connsiteY12" fmla="*/ 0 h 1094282"/>
              <a:gd name="connsiteX13" fmla="*/ 314902 w 1604662"/>
              <a:gd name="connsiteY13" fmla="*/ 14990 h 1094282"/>
              <a:gd name="connsiteX14" fmla="*/ 254941 w 1604662"/>
              <a:gd name="connsiteY14" fmla="*/ 29980 h 1094282"/>
              <a:gd name="connsiteX15" fmla="*/ 165000 w 1604662"/>
              <a:gd name="connsiteY15" fmla="*/ 89941 h 1094282"/>
              <a:gd name="connsiteX16" fmla="*/ 90049 w 1604662"/>
              <a:gd name="connsiteY16" fmla="*/ 149901 h 1094282"/>
              <a:gd name="connsiteX17" fmla="*/ 30089 w 1604662"/>
              <a:gd name="connsiteY17" fmla="*/ 239842 h 1094282"/>
              <a:gd name="connsiteX18" fmla="*/ 108 w 1604662"/>
              <a:gd name="connsiteY18" fmla="*/ 374754 h 1094282"/>
              <a:gd name="connsiteX19" fmla="*/ 30089 w 1604662"/>
              <a:gd name="connsiteY19" fmla="*/ 629587 h 1094282"/>
              <a:gd name="connsiteX20" fmla="*/ 105040 w 1604662"/>
              <a:gd name="connsiteY20" fmla="*/ 734518 h 1094282"/>
              <a:gd name="connsiteX21" fmla="*/ 209971 w 1604662"/>
              <a:gd name="connsiteY21" fmla="*/ 854439 h 1094282"/>
              <a:gd name="connsiteX22" fmla="*/ 314902 w 1604662"/>
              <a:gd name="connsiteY22" fmla="*/ 944380 h 1094282"/>
              <a:gd name="connsiteX23" fmla="*/ 359872 w 1604662"/>
              <a:gd name="connsiteY23" fmla="*/ 974360 h 1094282"/>
              <a:gd name="connsiteX24" fmla="*/ 404843 w 1604662"/>
              <a:gd name="connsiteY24" fmla="*/ 989351 h 1094282"/>
              <a:gd name="connsiteX25" fmla="*/ 449813 w 1604662"/>
              <a:gd name="connsiteY25" fmla="*/ 1019331 h 1094282"/>
              <a:gd name="connsiteX26" fmla="*/ 629695 w 1604662"/>
              <a:gd name="connsiteY26" fmla="*/ 1064301 h 1094282"/>
              <a:gd name="connsiteX27" fmla="*/ 794587 w 1604662"/>
              <a:gd name="connsiteY27" fmla="*/ 1094282 h 1094282"/>
              <a:gd name="connsiteX28" fmla="*/ 1184331 w 1604662"/>
              <a:gd name="connsiteY28" fmla="*/ 1079292 h 1094282"/>
              <a:gd name="connsiteX29" fmla="*/ 1319243 w 1604662"/>
              <a:gd name="connsiteY29" fmla="*/ 1019331 h 1094282"/>
              <a:gd name="connsiteX30" fmla="*/ 1379203 w 1604662"/>
              <a:gd name="connsiteY30" fmla="*/ 989351 h 1094282"/>
              <a:gd name="connsiteX31" fmla="*/ 1439164 w 1604662"/>
              <a:gd name="connsiteY31" fmla="*/ 944380 h 1094282"/>
              <a:gd name="connsiteX32" fmla="*/ 1529105 w 1604662"/>
              <a:gd name="connsiteY32" fmla="*/ 869429 h 1094282"/>
              <a:gd name="connsiteX33" fmla="*/ 1589066 w 1604662"/>
              <a:gd name="connsiteY33" fmla="*/ 764498 h 1094282"/>
              <a:gd name="connsiteX34" fmla="*/ 1589066 w 1604662"/>
              <a:gd name="connsiteY34" fmla="*/ 359764 h 1094282"/>
              <a:gd name="connsiteX35" fmla="*/ 1544095 w 1604662"/>
              <a:gd name="connsiteY35" fmla="*/ 314793 h 1094282"/>
              <a:gd name="connsiteX36" fmla="*/ 1439164 w 1604662"/>
              <a:gd name="connsiteY36" fmla="*/ 239842 h 1094282"/>
              <a:gd name="connsiteX37" fmla="*/ 1394194 w 1604662"/>
              <a:gd name="connsiteY37" fmla="*/ 224852 h 1094282"/>
              <a:gd name="connsiteX38" fmla="*/ 1289262 w 1604662"/>
              <a:gd name="connsiteY38" fmla="*/ 164892 h 1094282"/>
              <a:gd name="connsiteX39" fmla="*/ 1064410 w 1604662"/>
              <a:gd name="connsiteY39" fmla="*/ 16489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04662" h="1094282">
                <a:moveTo>
                  <a:pt x="1439164" y="314793"/>
                </a:moveTo>
                <a:cubicBezTo>
                  <a:pt x="1419177" y="304800"/>
                  <a:pt x="1399742" y="293615"/>
                  <a:pt x="1379203" y="284813"/>
                </a:cubicBezTo>
                <a:cubicBezTo>
                  <a:pt x="1364680" y="278589"/>
                  <a:pt x="1348045" y="277497"/>
                  <a:pt x="1334233" y="269823"/>
                </a:cubicBezTo>
                <a:cubicBezTo>
                  <a:pt x="1302735" y="252324"/>
                  <a:pt x="1274272" y="229849"/>
                  <a:pt x="1244292" y="209862"/>
                </a:cubicBezTo>
                <a:cubicBezTo>
                  <a:pt x="1229302" y="199869"/>
                  <a:pt x="1216412" y="185579"/>
                  <a:pt x="1199321" y="179882"/>
                </a:cubicBezTo>
                <a:lnTo>
                  <a:pt x="1154351" y="164892"/>
                </a:lnTo>
                <a:cubicBezTo>
                  <a:pt x="1025483" y="78977"/>
                  <a:pt x="1188525" y="181978"/>
                  <a:pt x="1064410" y="119921"/>
                </a:cubicBezTo>
                <a:cubicBezTo>
                  <a:pt x="1048296" y="111864"/>
                  <a:pt x="1035999" y="97038"/>
                  <a:pt x="1019440" y="89941"/>
                </a:cubicBezTo>
                <a:cubicBezTo>
                  <a:pt x="1000504" y="81825"/>
                  <a:pt x="979288" y="80611"/>
                  <a:pt x="959479" y="74951"/>
                </a:cubicBezTo>
                <a:cubicBezTo>
                  <a:pt x="944286" y="70610"/>
                  <a:pt x="929752" y="64118"/>
                  <a:pt x="914508" y="59960"/>
                </a:cubicBezTo>
                <a:cubicBezTo>
                  <a:pt x="874756" y="49118"/>
                  <a:pt x="834561" y="39973"/>
                  <a:pt x="794587" y="29980"/>
                </a:cubicBezTo>
                <a:cubicBezTo>
                  <a:pt x="774600" y="24983"/>
                  <a:pt x="755021" y="17904"/>
                  <a:pt x="734626" y="14990"/>
                </a:cubicBezTo>
                <a:lnTo>
                  <a:pt x="629695" y="0"/>
                </a:lnTo>
                <a:cubicBezTo>
                  <a:pt x="524764" y="4997"/>
                  <a:pt x="419617" y="6613"/>
                  <a:pt x="314902" y="14990"/>
                </a:cubicBezTo>
                <a:cubicBezTo>
                  <a:pt x="294366" y="16633"/>
                  <a:pt x="273368" y="20766"/>
                  <a:pt x="254941" y="29980"/>
                </a:cubicBezTo>
                <a:cubicBezTo>
                  <a:pt x="222713" y="46094"/>
                  <a:pt x="194980" y="69954"/>
                  <a:pt x="165000" y="89941"/>
                </a:cubicBezTo>
                <a:cubicBezTo>
                  <a:pt x="135502" y="109607"/>
                  <a:pt x="111407" y="121423"/>
                  <a:pt x="90049" y="149901"/>
                </a:cubicBezTo>
                <a:cubicBezTo>
                  <a:pt x="68430" y="178726"/>
                  <a:pt x="30089" y="239842"/>
                  <a:pt x="30089" y="239842"/>
                </a:cubicBezTo>
                <a:cubicBezTo>
                  <a:pt x="14632" y="286214"/>
                  <a:pt x="108" y="321995"/>
                  <a:pt x="108" y="374754"/>
                </a:cubicBezTo>
                <a:cubicBezTo>
                  <a:pt x="108" y="403171"/>
                  <a:pt x="-3447" y="562514"/>
                  <a:pt x="30089" y="629587"/>
                </a:cubicBezTo>
                <a:cubicBezTo>
                  <a:pt x="41865" y="653139"/>
                  <a:pt x="93724" y="718675"/>
                  <a:pt x="105040" y="734518"/>
                </a:cubicBezTo>
                <a:cubicBezTo>
                  <a:pt x="167016" y="821283"/>
                  <a:pt x="97969" y="742436"/>
                  <a:pt x="209971" y="854439"/>
                </a:cubicBezTo>
                <a:cubicBezTo>
                  <a:pt x="264453" y="908921"/>
                  <a:pt x="247591" y="896301"/>
                  <a:pt x="314902" y="944380"/>
                </a:cubicBezTo>
                <a:cubicBezTo>
                  <a:pt x="329562" y="954851"/>
                  <a:pt x="343758" y="966303"/>
                  <a:pt x="359872" y="974360"/>
                </a:cubicBezTo>
                <a:cubicBezTo>
                  <a:pt x="374005" y="981427"/>
                  <a:pt x="390710" y="982284"/>
                  <a:pt x="404843" y="989351"/>
                </a:cubicBezTo>
                <a:cubicBezTo>
                  <a:pt x="420957" y="997408"/>
                  <a:pt x="433350" y="1012014"/>
                  <a:pt x="449813" y="1019331"/>
                </a:cubicBezTo>
                <a:cubicBezTo>
                  <a:pt x="531773" y="1055757"/>
                  <a:pt x="543990" y="1047160"/>
                  <a:pt x="629695" y="1064301"/>
                </a:cubicBezTo>
                <a:cubicBezTo>
                  <a:pt x="806398" y="1099642"/>
                  <a:pt x="527837" y="1056175"/>
                  <a:pt x="794587" y="1094282"/>
                </a:cubicBezTo>
                <a:cubicBezTo>
                  <a:pt x="924502" y="1089285"/>
                  <a:pt x="1054888" y="1091427"/>
                  <a:pt x="1184331" y="1079292"/>
                </a:cubicBezTo>
                <a:cubicBezTo>
                  <a:pt x="1262600" y="1071954"/>
                  <a:pt x="1264375" y="1050684"/>
                  <a:pt x="1319243" y="1019331"/>
                </a:cubicBezTo>
                <a:cubicBezTo>
                  <a:pt x="1338645" y="1008244"/>
                  <a:pt x="1360254" y="1001194"/>
                  <a:pt x="1379203" y="989351"/>
                </a:cubicBezTo>
                <a:cubicBezTo>
                  <a:pt x="1400389" y="976110"/>
                  <a:pt x="1418834" y="958901"/>
                  <a:pt x="1439164" y="944380"/>
                </a:cubicBezTo>
                <a:cubicBezTo>
                  <a:pt x="1487721" y="909697"/>
                  <a:pt x="1487932" y="918837"/>
                  <a:pt x="1529105" y="869429"/>
                </a:cubicBezTo>
                <a:cubicBezTo>
                  <a:pt x="1555589" y="837647"/>
                  <a:pt x="1570739" y="801152"/>
                  <a:pt x="1589066" y="764498"/>
                </a:cubicBezTo>
                <a:cubicBezTo>
                  <a:pt x="1589315" y="759511"/>
                  <a:pt x="1624034" y="447185"/>
                  <a:pt x="1589066" y="359764"/>
                </a:cubicBezTo>
                <a:cubicBezTo>
                  <a:pt x="1581193" y="340081"/>
                  <a:pt x="1560191" y="328589"/>
                  <a:pt x="1544095" y="314793"/>
                </a:cubicBezTo>
                <a:cubicBezTo>
                  <a:pt x="1534590" y="306646"/>
                  <a:pt x="1458144" y="249332"/>
                  <a:pt x="1439164" y="239842"/>
                </a:cubicBezTo>
                <a:cubicBezTo>
                  <a:pt x="1425031" y="232776"/>
                  <a:pt x="1408327" y="231918"/>
                  <a:pt x="1394194" y="224852"/>
                </a:cubicBezTo>
                <a:cubicBezTo>
                  <a:pt x="1365126" y="210318"/>
                  <a:pt x="1322550" y="168396"/>
                  <a:pt x="1289262" y="164892"/>
                </a:cubicBezTo>
                <a:cubicBezTo>
                  <a:pt x="1214723" y="157046"/>
                  <a:pt x="1139361" y="164892"/>
                  <a:pt x="1064410" y="164892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332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Why is this so fast?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354" y="1982305"/>
            <a:ext cx="6970889" cy="25380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20912" y="4541837"/>
            <a:ext cx="53561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C0504D"/>
                </a:solidFill>
                <a:latin typeface="Courier"/>
                <a:cs typeface="Courier"/>
              </a:rPr>
              <a:t>int</a:t>
            </a:r>
            <a:r>
              <a:rPr lang="en-US" sz="3200" dirty="0">
                <a:solidFill>
                  <a:srgbClr val="C0504D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latin typeface="Courier"/>
                <a:cs typeface="Courier"/>
              </a:rPr>
              <a:t>hash(</a:t>
            </a:r>
            <a:r>
              <a:rPr lang="en-US" sz="3200" b="1" dirty="0">
                <a:solidFill>
                  <a:schemeClr val="accent2"/>
                </a:solidFill>
                <a:latin typeface="Courier"/>
                <a:cs typeface="Courier"/>
              </a:rPr>
              <a:t>string</a:t>
            </a:r>
            <a:r>
              <a:rPr lang="en-US" sz="3200" dirty="0">
                <a:solidFill>
                  <a:schemeClr val="accent2"/>
                </a:solidFill>
                <a:latin typeface="Courier"/>
                <a:cs typeface="Courier"/>
              </a:rPr>
              <a:t> </a:t>
            </a:r>
            <a:r>
              <a:rPr lang="en-US" sz="3200" dirty="0">
                <a:latin typeface="Courier"/>
                <a:cs typeface="Courier"/>
              </a:rPr>
              <a:t>key);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9112" y="7089939"/>
            <a:ext cx="3523722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/>
              <a:t>* Learn </a:t>
            </a:r>
            <a:r>
              <a:rPr lang="en-US" sz="2400" dirty="0"/>
              <a:t>more in CS106B</a:t>
            </a:r>
          </a:p>
        </p:txBody>
      </p:sp>
    </p:spTree>
    <p:extLst>
      <p:ext uri="{BB962C8B-B14F-4D97-AF65-F5344CB8AC3E}">
        <p14:creationId xmlns:p14="http://schemas.microsoft.com/office/powerpoint/2010/main" val="2140792397"/>
      </p:ext>
    </p:extLst>
  </p:cSld>
  <p:clrMapOvr>
    <a:masterClrMapping/>
  </p:clrMapOvr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8636</TotalTime>
  <Words>1047</Words>
  <Application>Microsoft Macintosh PowerPoint</Application>
  <PresentationFormat>Custom</PresentationFormat>
  <Paragraphs>508</Paragraphs>
  <Slides>50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2" baseType="lpstr">
      <vt:lpstr>Arial Unicode MS</vt:lpstr>
      <vt:lpstr>ＭＳ Ｐゴシック</vt:lpstr>
      <vt:lpstr>Arial</vt:lpstr>
      <vt:lpstr>Calibri</vt:lpstr>
      <vt:lpstr>Century Gothic</vt:lpstr>
      <vt:lpstr>Chalkboard</vt:lpstr>
      <vt:lpstr>Courier</vt:lpstr>
      <vt:lpstr>DejaVu Serif</vt:lpstr>
      <vt:lpstr>Mangal</vt:lpstr>
      <vt:lpstr>Monaco</vt:lpstr>
      <vt:lpstr>Times New Roman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Schwarz</dc:creator>
  <cp:lastModifiedBy>Chris James Piech</cp:lastModifiedBy>
  <cp:revision>303</cp:revision>
  <cp:lastPrinted>2017-03-17T00:22:18Z</cp:lastPrinted>
  <dcterms:created xsi:type="dcterms:W3CDTF">2012-01-18T02:26:13Z</dcterms:created>
  <dcterms:modified xsi:type="dcterms:W3CDTF">2018-02-21T20:44:17Z</dcterms:modified>
</cp:coreProperties>
</file>