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55"/>
  </p:notesMasterIdLst>
  <p:sldIdLst>
    <p:sldId id="353" r:id="rId2"/>
    <p:sldId id="628" r:id="rId3"/>
    <p:sldId id="580" r:id="rId4"/>
    <p:sldId id="571" r:id="rId5"/>
    <p:sldId id="624" r:id="rId6"/>
    <p:sldId id="573" r:id="rId7"/>
    <p:sldId id="574" r:id="rId8"/>
    <p:sldId id="575" r:id="rId9"/>
    <p:sldId id="576" r:id="rId10"/>
    <p:sldId id="577" r:id="rId11"/>
    <p:sldId id="579" r:id="rId12"/>
    <p:sldId id="578" r:id="rId13"/>
    <p:sldId id="585" r:id="rId14"/>
    <p:sldId id="586" r:id="rId15"/>
    <p:sldId id="584" r:id="rId16"/>
    <p:sldId id="587" r:id="rId17"/>
    <p:sldId id="588" r:id="rId18"/>
    <p:sldId id="590" r:id="rId19"/>
    <p:sldId id="589" r:id="rId20"/>
    <p:sldId id="591" r:id="rId21"/>
    <p:sldId id="592" r:id="rId22"/>
    <p:sldId id="583" r:id="rId23"/>
    <p:sldId id="593" r:id="rId24"/>
    <p:sldId id="594" r:id="rId25"/>
    <p:sldId id="619" r:id="rId26"/>
    <p:sldId id="620" r:id="rId27"/>
    <p:sldId id="621" r:id="rId28"/>
    <p:sldId id="604" r:id="rId29"/>
    <p:sldId id="605" r:id="rId30"/>
    <p:sldId id="606" r:id="rId31"/>
    <p:sldId id="607" r:id="rId32"/>
    <p:sldId id="608" r:id="rId33"/>
    <p:sldId id="609" r:id="rId34"/>
    <p:sldId id="610" r:id="rId35"/>
    <p:sldId id="611" r:id="rId36"/>
    <p:sldId id="612" r:id="rId37"/>
    <p:sldId id="613" r:id="rId38"/>
    <p:sldId id="614" r:id="rId39"/>
    <p:sldId id="617" r:id="rId40"/>
    <p:sldId id="596" r:id="rId41"/>
    <p:sldId id="595" r:id="rId42"/>
    <p:sldId id="599" r:id="rId43"/>
    <p:sldId id="598" r:id="rId44"/>
    <p:sldId id="600" r:id="rId45"/>
    <p:sldId id="602" r:id="rId46"/>
    <p:sldId id="615" r:id="rId47"/>
    <p:sldId id="618" r:id="rId48"/>
    <p:sldId id="616" r:id="rId49"/>
    <p:sldId id="622" r:id="rId50"/>
    <p:sldId id="623" r:id="rId51"/>
    <p:sldId id="627" r:id="rId52"/>
    <p:sldId id="625" r:id="rId53"/>
    <p:sldId id="629" r:id="rId54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  <a:srgbClr val="D0CEB6"/>
    <a:srgbClr val="44639F"/>
    <a:srgbClr val="FFFFFF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46"/>
    <p:restoredTop sz="94712"/>
  </p:normalViewPr>
  <p:slideViewPr>
    <p:cSldViewPr>
      <p:cViewPr varScale="1">
        <p:scale>
          <a:sx n="105" d="100"/>
          <a:sy n="105" d="100"/>
        </p:scale>
        <p:origin x="952" y="17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868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4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4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E604-DF49-B0CF-0C21EA387A98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604-DF49-B0CF-0C21EA387A98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E604-DF49-B0CF-0C21EA387A9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604-DF49-B0CF-0C21EA387A9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604-DF49-B0CF-0C21EA387A9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604-DF49-B0CF-0C21EA387A9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604-DF49-B0CF-0C21EA387A98}"/>
              </c:ext>
            </c:extLst>
          </c:dPt>
          <c:dPt>
            <c:idx val="11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04-DF49-B0CF-0C21EA387A98}"/>
              </c:ext>
            </c:extLst>
          </c:dPt>
          <c:cat>
            <c:numRef>
              <c:f>Sheet4!$A$1:$A$12</c:f>
              <c:numCache>
                <c:formatCode>General</c:formatCode>
                <c:ptCount val="12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110</c:v>
                </c:pt>
                <c:pt idx="11">
                  <c:v>120</c:v>
                </c:pt>
              </c:numCache>
            </c:numRef>
          </c:cat>
          <c:val>
            <c:numRef>
              <c:f>Sheet4!$B$1:$B$12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11</c:v>
                </c:pt>
                <c:pt idx="5">
                  <c:v>16</c:v>
                </c:pt>
                <c:pt idx="6">
                  <c:v>36</c:v>
                </c:pt>
                <c:pt idx="7">
                  <c:v>49</c:v>
                </c:pt>
                <c:pt idx="8">
                  <c:v>84</c:v>
                </c:pt>
                <c:pt idx="9">
                  <c:v>74</c:v>
                </c:pt>
                <c:pt idx="10">
                  <c:v>83</c:v>
                </c:pt>
                <c:pt idx="1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04-DF49-B0CF-0C21EA387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7"/>
        <c:axId val="67347488"/>
        <c:axId val="50804928"/>
      </c:barChart>
      <c:catAx>
        <c:axId val="673474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/>
                  <a:t>Midterm Score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50804928"/>
        <c:crosses val="autoZero"/>
        <c:auto val="1"/>
        <c:lblAlgn val="ctr"/>
        <c:lblOffset val="100"/>
        <c:noMultiLvlLbl val="0"/>
      </c:catAx>
      <c:valAx>
        <c:axId val="5080492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/>
                  <a:t># Students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67347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270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Sheet5!$A$1:$A$127</c:f>
              <c:numCache>
                <c:formatCode>General</c:formatCode>
                <c:ptCount val="127"/>
                <c:pt idx="0">
                  <c:v>0</c:v>
                </c:pt>
                <c:pt idx="1">
                  <c:v>18</c:v>
                </c:pt>
                <c:pt idx="2">
                  <c:v>24</c:v>
                </c:pt>
                <c:pt idx="3">
                  <c:v>26.5</c:v>
                </c:pt>
                <c:pt idx="4">
                  <c:v>32.5</c:v>
                </c:pt>
                <c:pt idx="5">
                  <c:v>33</c:v>
                </c:pt>
                <c:pt idx="6">
                  <c:v>37</c:v>
                </c:pt>
                <c:pt idx="7">
                  <c:v>38.5</c:v>
                </c:pt>
                <c:pt idx="8">
                  <c:v>39</c:v>
                </c:pt>
                <c:pt idx="9">
                  <c:v>40.5</c:v>
                </c:pt>
                <c:pt idx="10">
                  <c:v>43</c:v>
                </c:pt>
                <c:pt idx="11">
                  <c:v>45</c:v>
                </c:pt>
                <c:pt idx="12">
                  <c:v>46</c:v>
                </c:pt>
                <c:pt idx="13">
                  <c:v>48.5</c:v>
                </c:pt>
                <c:pt idx="14">
                  <c:v>49</c:v>
                </c:pt>
                <c:pt idx="15">
                  <c:v>49.5</c:v>
                </c:pt>
                <c:pt idx="16">
                  <c:v>50</c:v>
                </c:pt>
                <c:pt idx="17">
                  <c:v>51</c:v>
                </c:pt>
                <c:pt idx="18">
                  <c:v>52</c:v>
                </c:pt>
                <c:pt idx="19">
                  <c:v>52.5</c:v>
                </c:pt>
                <c:pt idx="20">
                  <c:v>53.5</c:v>
                </c:pt>
                <c:pt idx="21">
                  <c:v>54</c:v>
                </c:pt>
                <c:pt idx="22">
                  <c:v>55</c:v>
                </c:pt>
                <c:pt idx="23">
                  <c:v>55.5</c:v>
                </c:pt>
                <c:pt idx="24">
                  <c:v>56</c:v>
                </c:pt>
                <c:pt idx="25">
                  <c:v>57</c:v>
                </c:pt>
                <c:pt idx="26">
                  <c:v>58</c:v>
                </c:pt>
                <c:pt idx="27">
                  <c:v>59</c:v>
                </c:pt>
                <c:pt idx="28">
                  <c:v>60</c:v>
                </c:pt>
                <c:pt idx="29">
                  <c:v>61</c:v>
                </c:pt>
                <c:pt idx="30">
                  <c:v>61.5</c:v>
                </c:pt>
                <c:pt idx="31">
                  <c:v>62</c:v>
                </c:pt>
                <c:pt idx="32">
                  <c:v>62.5</c:v>
                </c:pt>
                <c:pt idx="33">
                  <c:v>63</c:v>
                </c:pt>
                <c:pt idx="34">
                  <c:v>63.5</c:v>
                </c:pt>
                <c:pt idx="35">
                  <c:v>64</c:v>
                </c:pt>
                <c:pt idx="36">
                  <c:v>64.5</c:v>
                </c:pt>
                <c:pt idx="37">
                  <c:v>65</c:v>
                </c:pt>
                <c:pt idx="38">
                  <c:v>65.5</c:v>
                </c:pt>
                <c:pt idx="39">
                  <c:v>66.5</c:v>
                </c:pt>
                <c:pt idx="40">
                  <c:v>67</c:v>
                </c:pt>
                <c:pt idx="41">
                  <c:v>67.5</c:v>
                </c:pt>
                <c:pt idx="42">
                  <c:v>68</c:v>
                </c:pt>
                <c:pt idx="43">
                  <c:v>68.5</c:v>
                </c:pt>
                <c:pt idx="44">
                  <c:v>69</c:v>
                </c:pt>
                <c:pt idx="45">
                  <c:v>69.5</c:v>
                </c:pt>
                <c:pt idx="46">
                  <c:v>70</c:v>
                </c:pt>
                <c:pt idx="47">
                  <c:v>70.5</c:v>
                </c:pt>
                <c:pt idx="48">
                  <c:v>71</c:v>
                </c:pt>
                <c:pt idx="49">
                  <c:v>71.5</c:v>
                </c:pt>
                <c:pt idx="50">
                  <c:v>72</c:v>
                </c:pt>
                <c:pt idx="51">
                  <c:v>73</c:v>
                </c:pt>
                <c:pt idx="52">
                  <c:v>73.5</c:v>
                </c:pt>
                <c:pt idx="53">
                  <c:v>74</c:v>
                </c:pt>
                <c:pt idx="54">
                  <c:v>75</c:v>
                </c:pt>
                <c:pt idx="55">
                  <c:v>75.5</c:v>
                </c:pt>
                <c:pt idx="56">
                  <c:v>76</c:v>
                </c:pt>
                <c:pt idx="57">
                  <c:v>76.5</c:v>
                </c:pt>
                <c:pt idx="58">
                  <c:v>77</c:v>
                </c:pt>
                <c:pt idx="59">
                  <c:v>77.5</c:v>
                </c:pt>
                <c:pt idx="60">
                  <c:v>78</c:v>
                </c:pt>
                <c:pt idx="61">
                  <c:v>79</c:v>
                </c:pt>
                <c:pt idx="62">
                  <c:v>80</c:v>
                </c:pt>
                <c:pt idx="63">
                  <c:v>80.5</c:v>
                </c:pt>
                <c:pt idx="64">
                  <c:v>81</c:v>
                </c:pt>
                <c:pt idx="65">
                  <c:v>81.5</c:v>
                </c:pt>
                <c:pt idx="66">
                  <c:v>82</c:v>
                </c:pt>
                <c:pt idx="67">
                  <c:v>82.5</c:v>
                </c:pt>
                <c:pt idx="68">
                  <c:v>83</c:v>
                </c:pt>
                <c:pt idx="69">
                  <c:v>83.5</c:v>
                </c:pt>
                <c:pt idx="70">
                  <c:v>84</c:v>
                </c:pt>
                <c:pt idx="71">
                  <c:v>84.5</c:v>
                </c:pt>
                <c:pt idx="72">
                  <c:v>85</c:v>
                </c:pt>
                <c:pt idx="73">
                  <c:v>85.5</c:v>
                </c:pt>
                <c:pt idx="74">
                  <c:v>86</c:v>
                </c:pt>
                <c:pt idx="75">
                  <c:v>86.5</c:v>
                </c:pt>
                <c:pt idx="76">
                  <c:v>87</c:v>
                </c:pt>
                <c:pt idx="77">
                  <c:v>87.5</c:v>
                </c:pt>
                <c:pt idx="78">
                  <c:v>88</c:v>
                </c:pt>
                <c:pt idx="79">
                  <c:v>88.5</c:v>
                </c:pt>
                <c:pt idx="80">
                  <c:v>89</c:v>
                </c:pt>
                <c:pt idx="81">
                  <c:v>89.5</c:v>
                </c:pt>
                <c:pt idx="82">
                  <c:v>90</c:v>
                </c:pt>
                <c:pt idx="83">
                  <c:v>90.5</c:v>
                </c:pt>
                <c:pt idx="84">
                  <c:v>91</c:v>
                </c:pt>
                <c:pt idx="85">
                  <c:v>92</c:v>
                </c:pt>
                <c:pt idx="86">
                  <c:v>92.5</c:v>
                </c:pt>
                <c:pt idx="87">
                  <c:v>93</c:v>
                </c:pt>
                <c:pt idx="88">
                  <c:v>93.5</c:v>
                </c:pt>
                <c:pt idx="89">
                  <c:v>94</c:v>
                </c:pt>
                <c:pt idx="90">
                  <c:v>94.5</c:v>
                </c:pt>
                <c:pt idx="91">
                  <c:v>95</c:v>
                </c:pt>
                <c:pt idx="92">
                  <c:v>96</c:v>
                </c:pt>
                <c:pt idx="93">
                  <c:v>97</c:v>
                </c:pt>
                <c:pt idx="94">
                  <c:v>97.5</c:v>
                </c:pt>
                <c:pt idx="95">
                  <c:v>98</c:v>
                </c:pt>
                <c:pt idx="96">
                  <c:v>98.5</c:v>
                </c:pt>
                <c:pt idx="97">
                  <c:v>99</c:v>
                </c:pt>
                <c:pt idx="98">
                  <c:v>99.5</c:v>
                </c:pt>
                <c:pt idx="99">
                  <c:v>100</c:v>
                </c:pt>
                <c:pt idx="100">
                  <c:v>100.5</c:v>
                </c:pt>
                <c:pt idx="101">
                  <c:v>101</c:v>
                </c:pt>
                <c:pt idx="102">
                  <c:v>101.5</c:v>
                </c:pt>
                <c:pt idx="103">
                  <c:v>102</c:v>
                </c:pt>
                <c:pt idx="104">
                  <c:v>102.5</c:v>
                </c:pt>
                <c:pt idx="105">
                  <c:v>103</c:v>
                </c:pt>
                <c:pt idx="106">
                  <c:v>103.5</c:v>
                </c:pt>
                <c:pt idx="107">
                  <c:v>104</c:v>
                </c:pt>
                <c:pt idx="108">
                  <c:v>104.5</c:v>
                </c:pt>
                <c:pt idx="109">
                  <c:v>105</c:v>
                </c:pt>
                <c:pt idx="110">
                  <c:v>105.5</c:v>
                </c:pt>
                <c:pt idx="111">
                  <c:v>106</c:v>
                </c:pt>
                <c:pt idx="112">
                  <c:v>106.5</c:v>
                </c:pt>
                <c:pt idx="113">
                  <c:v>107</c:v>
                </c:pt>
                <c:pt idx="114">
                  <c:v>108</c:v>
                </c:pt>
                <c:pt idx="115">
                  <c:v>108.5</c:v>
                </c:pt>
                <c:pt idx="116">
                  <c:v>109</c:v>
                </c:pt>
                <c:pt idx="117">
                  <c:v>110</c:v>
                </c:pt>
                <c:pt idx="118">
                  <c:v>111</c:v>
                </c:pt>
                <c:pt idx="119">
                  <c:v>112</c:v>
                </c:pt>
                <c:pt idx="120">
                  <c:v>113</c:v>
                </c:pt>
                <c:pt idx="121">
                  <c:v>114</c:v>
                </c:pt>
                <c:pt idx="122">
                  <c:v>114.5</c:v>
                </c:pt>
                <c:pt idx="123">
                  <c:v>115</c:v>
                </c:pt>
                <c:pt idx="124">
                  <c:v>116</c:v>
                </c:pt>
                <c:pt idx="125">
                  <c:v>119</c:v>
                </c:pt>
                <c:pt idx="126">
                  <c:v>120</c:v>
                </c:pt>
              </c:numCache>
            </c:numRef>
          </c:xVal>
          <c:yVal>
            <c:numRef>
              <c:f>Sheet5!$B$1:$B$127</c:f>
              <c:numCache>
                <c:formatCode>0</c:formatCode>
                <c:ptCount val="127"/>
                <c:pt idx="0">
                  <c:v>0</c:v>
                </c:pt>
                <c:pt idx="1">
                  <c:v>2.7918781725900002</c:v>
                </c:pt>
                <c:pt idx="2">
                  <c:v>3.0456852791900002</c:v>
                </c:pt>
                <c:pt idx="3">
                  <c:v>3.2994923857899998</c:v>
                </c:pt>
                <c:pt idx="4">
                  <c:v>3.5532994923899999</c:v>
                </c:pt>
                <c:pt idx="5">
                  <c:v>3.8071065989799999</c:v>
                </c:pt>
                <c:pt idx="6">
                  <c:v>4.06091370558</c:v>
                </c:pt>
                <c:pt idx="7">
                  <c:v>4.31472081218</c:v>
                </c:pt>
                <c:pt idx="8">
                  <c:v>4.5685279187800001</c:v>
                </c:pt>
                <c:pt idx="9">
                  <c:v>4.8223350253800001</c:v>
                </c:pt>
                <c:pt idx="10">
                  <c:v>5.0761421319800002</c:v>
                </c:pt>
                <c:pt idx="11">
                  <c:v>5.5837563451800003</c:v>
                </c:pt>
                <c:pt idx="12">
                  <c:v>6.0913705583800004</c:v>
                </c:pt>
                <c:pt idx="13">
                  <c:v>6.5989847715699996</c:v>
                </c:pt>
                <c:pt idx="14">
                  <c:v>7.1065989847699997</c:v>
                </c:pt>
                <c:pt idx="15">
                  <c:v>7.3604060913699998</c:v>
                </c:pt>
                <c:pt idx="16">
                  <c:v>7.6142131979699998</c:v>
                </c:pt>
                <c:pt idx="17">
                  <c:v>8.1218274111700008</c:v>
                </c:pt>
                <c:pt idx="18">
                  <c:v>8.3756345177699991</c:v>
                </c:pt>
                <c:pt idx="19">
                  <c:v>8.6294416243699992</c:v>
                </c:pt>
                <c:pt idx="20">
                  <c:v>8.8832487309600001</c:v>
                </c:pt>
                <c:pt idx="21">
                  <c:v>9.1370558375600002</c:v>
                </c:pt>
                <c:pt idx="22">
                  <c:v>9.3908629441600002</c:v>
                </c:pt>
                <c:pt idx="23">
                  <c:v>9.6446700507600003</c:v>
                </c:pt>
                <c:pt idx="24">
                  <c:v>10.152284264</c:v>
                </c:pt>
                <c:pt idx="25">
                  <c:v>10.4060913706</c:v>
                </c:pt>
                <c:pt idx="26">
                  <c:v>10.913705583800001</c:v>
                </c:pt>
                <c:pt idx="27">
                  <c:v>11.421319797000001</c:v>
                </c:pt>
                <c:pt idx="28">
                  <c:v>11.928934010200001</c:v>
                </c:pt>
                <c:pt idx="29">
                  <c:v>12.182741116800001</c:v>
                </c:pt>
                <c:pt idx="30">
                  <c:v>12.944162436499999</c:v>
                </c:pt>
                <c:pt idx="31">
                  <c:v>13.197969543099999</c:v>
                </c:pt>
                <c:pt idx="32">
                  <c:v>13.705583756299999</c:v>
                </c:pt>
                <c:pt idx="33">
                  <c:v>13.959390862899999</c:v>
                </c:pt>
                <c:pt idx="34">
                  <c:v>14.4670050761</c:v>
                </c:pt>
                <c:pt idx="35">
                  <c:v>14.9746192893</c:v>
                </c:pt>
                <c:pt idx="36">
                  <c:v>15.2284263959</c:v>
                </c:pt>
                <c:pt idx="37">
                  <c:v>16.497461928900002</c:v>
                </c:pt>
                <c:pt idx="38">
                  <c:v>17.005076142099998</c:v>
                </c:pt>
                <c:pt idx="39">
                  <c:v>17.258883248699998</c:v>
                </c:pt>
                <c:pt idx="40">
                  <c:v>18.020304568499999</c:v>
                </c:pt>
                <c:pt idx="41">
                  <c:v>18.274111675099999</c:v>
                </c:pt>
                <c:pt idx="42">
                  <c:v>19.289340101499999</c:v>
                </c:pt>
                <c:pt idx="43">
                  <c:v>19.796954314699999</c:v>
                </c:pt>
                <c:pt idx="44">
                  <c:v>20.304568527899999</c:v>
                </c:pt>
                <c:pt idx="45">
                  <c:v>20.558375634499999</c:v>
                </c:pt>
                <c:pt idx="46">
                  <c:v>20.812182741099999</c:v>
                </c:pt>
                <c:pt idx="47">
                  <c:v>21.319796954299999</c:v>
                </c:pt>
                <c:pt idx="48">
                  <c:v>22.8426395939</c:v>
                </c:pt>
                <c:pt idx="49">
                  <c:v>23.3502538071</c:v>
                </c:pt>
                <c:pt idx="50">
                  <c:v>24.3654822335</c:v>
                </c:pt>
                <c:pt idx="51">
                  <c:v>25.3807106599</c:v>
                </c:pt>
                <c:pt idx="52">
                  <c:v>26.3959390863</c:v>
                </c:pt>
                <c:pt idx="53">
                  <c:v>27.411167512700001</c:v>
                </c:pt>
                <c:pt idx="54">
                  <c:v>28.426395939100001</c:v>
                </c:pt>
                <c:pt idx="55">
                  <c:v>28.680203045700001</c:v>
                </c:pt>
                <c:pt idx="56">
                  <c:v>29.187817258900001</c:v>
                </c:pt>
                <c:pt idx="57">
                  <c:v>29.695431472100001</c:v>
                </c:pt>
                <c:pt idx="58">
                  <c:v>30.964467005100001</c:v>
                </c:pt>
                <c:pt idx="59">
                  <c:v>31.472081218300001</c:v>
                </c:pt>
                <c:pt idx="60">
                  <c:v>32.487309644699998</c:v>
                </c:pt>
                <c:pt idx="61">
                  <c:v>32.994923857899998</c:v>
                </c:pt>
                <c:pt idx="62">
                  <c:v>34.010152284299998</c:v>
                </c:pt>
                <c:pt idx="63">
                  <c:v>34.771573604099999</c:v>
                </c:pt>
                <c:pt idx="64">
                  <c:v>36.548223350299999</c:v>
                </c:pt>
                <c:pt idx="65">
                  <c:v>37.055837563499999</c:v>
                </c:pt>
                <c:pt idx="66">
                  <c:v>38.578680202999998</c:v>
                </c:pt>
                <c:pt idx="67">
                  <c:v>38.832487309599998</c:v>
                </c:pt>
                <c:pt idx="68">
                  <c:v>41.116751268999998</c:v>
                </c:pt>
                <c:pt idx="69">
                  <c:v>41.624365482199998</c:v>
                </c:pt>
                <c:pt idx="70">
                  <c:v>43.147208121799999</c:v>
                </c:pt>
                <c:pt idx="71">
                  <c:v>43.654822334999999</c:v>
                </c:pt>
                <c:pt idx="72">
                  <c:v>45.685279187799999</c:v>
                </c:pt>
                <c:pt idx="73">
                  <c:v>45.939086294399999</c:v>
                </c:pt>
                <c:pt idx="74">
                  <c:v>47.461928933999999</c:v>
                </c:pt>
                <c:pt idx="75">
                  <c:v>47.7157360406</c:v>
                </c:pt>
                <c:pt idx="76">
                  <c:v>49.7461928934</c:v>
                </c:pt>
                <c:pt idx="77">
                  <c:v>51.0152284264</c:v>
                </c:pt>
                <c:pt idx="78">
                  <c:v>52.0304568528</c:v>
                </c:pt>
                <c:pt idx="79">
                  <c:v>52.2842639594</c:v>
                </c:pt>
                <c:pt idx="80">
                  <c:v>53.807106599000001</c:v>
                </c:pt>
                <c:pt idx="81">
                  <c:v>54.314720812200001</c:v>
                </c:pt>
                <c:pt idx="82">
                  <c:v>56.091370558400001</c:v>
                </c:pt>
                <c:pt idx="83">
                  <c:v>56.852791878200001</c:v>
                </c:pt>
                <c:pt idx="84">
                  <c:v>58.121827411200002</c:v>
                </c:pt>
                <c:pt idx="85">
                  <c:v>60.406091370600002</c:v>
                </c:pt>
                <c:pt idx="86">
                  <c:v>60.659898477200002</c:v>
                </c:pt>
                <c:pt idx="87">
                  <c:v>62.436548223400003</c:v>
                </c:pt>
                <c:pt idx="88">
                  <c:v>62.944162436500001</c:v>
                </c:pt>
                <c:pt idx="89">
                  <c:v>64.720812182700001</c:v>
                </c:pt>
                <c:pt idx="90">
                  <c:v>64.974619289299994</c:v>
                </c:pt>
                <c:pt idx="91">
                  <c:v>67.005076142099995</c:v>
                </c:pt>
                <c:pt idx="92">
                  <c:v>68.274111675100002</c:v>
                </c:pt>
                <c:pt idx="93">
                  <c:v>69.289340101500002</c:v>
                </c:pt>
                <c:pt idx="94">
                  <c:v>69.543147208099995</c:v>
                </c:pt>
                <c:pt idx="95">
                  <c:v>71.319796954300003</c:v>
                </c:pt>
                <c:pt idx="96">
                  <c:v>71.573604060899996</c:v>
                </c:pt>
                <c:pt idx="97">
                  <c:v>72.842639593900003</c:v>
                </c:pt>
                <c:pt idx="98">
                  <c:v>73.096446700499996</c:v>
                </c:pt>
                <c:pt idx="99">
                  <c:v>75.888324873100004</c:v>
                </c:pt>
                <c:pt idx="100">
                  <c:v>76.395939086300004</c:v>
                </c:pt>
                <c:pt idx="101">
                  <c:v>78.680203045699997</c:v>
                </c:pt>
                <c:pt idx="102">
                  <c:v>79.441624365500005</c:v>
                </c:pt>
                <c:pt idx="103">
                  <c:v>81.218274111699998</c:v>
                </c:pt>
                <c:pt idx="104">
                  <c:v>81.979695431500005</c:v>
                </c:pt>
                <c:pt idx="105">
                  <c:v>84.263959390899998</c:v>
                </c:pt>
                <c:pt idx="106">
                  <c:v>84.517766497500006</c:v>
                </c:pt>
                <c:pt idx="107">
                  <c:v>87.309644670099999</c:v>
                </c:pt>
                <c:pt idx="108">
                  <c:v>87.817258883199997</c:v>
                </c:pt>
                <c:pt idx="109">
                  <c:v>88.324873096399998</c:v>
                </c:pt>
                <c:pt idx="110">
                  <c:v>88.832487309599998</c:v>
                </c:pt>
                <c:pt idx="111">
                  <c:v>89.593908629400005</c:v>
                </c:pt>
                <c:pt idx="112">
                  <c:v>90.355329949199998</c:v>
                </c:pt>
                <c:pt idx="113">
                  <c:v>91.624365482200005</c:v>
                </c:pt>
                <c:pt idx="114">
                  <c:v>93.147208121800006</c:v>
                </c:pt>
                <c:pt idx="115">
                  <c:v>93.401015228399999</c:v>
                </c:pt>
                <c:pt idx="116">
                  <c:v>94.162436548200006</c:v>
                </c:pt>
                <c:pt idx="117">
                  <c:v>94.923857867999999</c:v>
                </c:pt>
                <c:pt idx="118">
                  <c:v>95.177664974600006</c:v>
                </c:pt>
                <c:pt idx="119">
                  <c:v>96.446700507599999</c:v>
                </c:pt>
                <c:pt idx="120">
                  <c:v>97.715736040600007</c:v>
                </c:pt>
                <c:pt idx="121">
                  <c:v>98.4771573604</c:v>
                </c:pt>
                <c:pt idx="122">
                  <c:v>98.730964467000007</c:v>
                </c:pt>
                <c:pt idx="123">
                  <c:v>99.238578680200007</c:v>
                </c:pt>
                <c:pt idx="124">
                  <c:v>99.4923857868</c:v>
                </c:pt>
                <c:pt idx="125">
                  <c:v>99.746192893400007</c:v>
                </c:pt>
                <c:pt idx="126">
                  <c:v>100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05A-A247-8D14-CC3805562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6633776"/>
        <c:axId val="417171568"/>
      </c:scatterChart>
      <c:valAx>
        <c:axId val="416633776"/>
        <c:scaling>
          <c:orientation val="minMax"/>
          <c:max val="1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/>
                  <a:t>Midterm Score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417171568"/>
        <c:crosses val="autoZero"/>
        <c:crossBetween val="midCat"/>
      </c:valAx>
      <c:valAx>
        <c:axId val="41717156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/>
                  <a:t>Class Percentile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4166337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fld id="{38FAC162-A4CF-7F46-93EB-50637C421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806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92463B-E03A-E64A-B141-306247F0295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05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917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7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23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127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063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42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13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6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4390-E3C0-6246-A9EA-4A8125D5A5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7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62954-1DCA-3642-A768-3E38F037C9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4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C648A-B16F-A942-A742-0443287FB4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1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C23B-6B64-2645-BCEC-407402D52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3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7266-6D70-B74B-9401-AA4C912077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44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203D-0946-1C4D-B1C3-F9E015387C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CB1B-F2F6-AE40-B8CF-69372816E4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28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07F9-978F-F748-9934-F3AFCC5F9D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78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7A288-403A-C549-B31A-2CDE8B6302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34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7BF85-4567-C64C-AA03-9966FEE519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1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9E5-6900-A64C-B9D7-1A0B8BF6A9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957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8846-027C-9547-944B-264580DE8EF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5195" y="6526582"/>
            <a:ext cx="1001064" cy="99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6230" y="7152555"/>
            <a:ext cx="341805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86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1288" y="-1"/>
            <a:ext cx="10579072" cy="7559675"/>
          </a:xfrm>
          <a:prstGeom prst="rect">
            <a:avLst/>
          </a:prstGeom>
        </p:spPr>
      </p:pic>
      <p:pic>
        <p:nvPicPr>
          <p:cNvPr id="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304800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Maps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1684557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725A3E-1051-B144-8B06-4F7740404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" y="1112837"/>
            <a:ext cx="8749709" cy="5715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30DD373-2F1C-1341-91D0-7D4FB6CD40F3}"/>
              </a:ext>
            </a:extLst>
          </p:cNvPr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CS106A Winter 2018 Contest</a:t>
            </a:r>
          </a:p>
        </p:txBody>
      </p:sp>
    </p:spTree>
    <p:extLst>
      <p:ext uri="{BB962C8B-B14F-4D97-AF65-F5344CB8AC3E}">
        <p14:creationId xmlns:p14="http://schemas.microsoft.com/office/powerpoint/2010/main" val="477875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" y="1189037"/>
            <a:ext cx="10052018" cy="48006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Why is this so fast?</a:t>
            </a:r>
          </a:p>
        </p:txBody>
      </p:sp>
      <p:sp>
        <p:nvSpPr>
          <p:cNvPr id="4" name="Freeform 3"/>
          <p:cNvSpPr/>
          <p:nvPr/>
        </p:nvSpPr>
        <p:spPr>
          <a:xfrm>
            <a:off x="3417649" y="2443397"/>
            <a:ext cx="1604662" cy="1094282"/>
          </a:xfrm>
          <a:custGeom>
            <a:avLst/>
            <a:gdLst>
              <a:gd name="connsiteX0" fmla="*/ 1439164 w 1604662"/>
              <a:gd name="connsiteY0" fmla="*/ 314793 h 1094282"/>
              <a:gd name="connsiteX1" fmla="*/ 1379203 w 1604662"/>
              <a:gd name="connsiteY1" fmla="*/ 284813 h 1094282"/>
              <a:gd name="connsiteX2" fmla="*/ 1334233 w 1604662"/>
              <a:gd name="connsiteY2" fmla="*/ 269823 h 1094282"/>
              <a:gd name="connsiteX3" fmla="*/ 1244292 w 1604662"/>
              <a:gd name="connsiteY3" fmla="*/ 209862 h 1094282"/>
              <a:gd name="connsiteX4" fmla="*/ 1199321 w 1604662"/>
              <a:gd name="connsiteY4" fmla="*/ 179882 h 1094282"/>
              <a:gd name="connsiteX5" fmla="*/ 1154351 w 1604662"/>
              <a:gd name="connsiteY5" fmla="*/ 164892 h 1094282"/>
              <a:gd name="connsiteX6" fmla="*/ 1064410 w 1604662"/>
              <a:gd name="connsiteY6" fmla="*/ 119921 h 1094282"/>
              <a:gd name="connsiteX7" fmla="*/ 1019440 w 1604662"/>
              <a:gd name="connsiteY7" fmla="*/ 89941 h 1094282"/>
              <a:gd name="connsiteX8" fmla="*/ 959479 w 1604662"/>
              <a:gd name="connsiteY8" fmla="*/ 74951 h 1094282"/>
              <a:gd name="connsiteX9" fmla="*/ 914508 w 1604662"/>
              <a:gd name="connsiteY9" fmla="*/ 59960 h 1094282"/>
              <a:gd name="connsiteX10" fmla="*/ 794587 w 1604662"/>
              <a:gd name="connsiteY10" fmla="*/ 29980 h 1094282"/>
              <a:gd name="connsiteX11" fmla="*/ 734626 w 1604662"/>
              <a:gd name="connsiteY11" fmla="*/ 14990 h 1094282"/>
              <a:gd name="connsiteX12" fmla="*/ 629695 w 1604662"/>
              <a:gd name="connsiteY12" fmla="*/ 0 h 1094282"/>
              <a:gd name="connsiteX13" fmla="*/ 314902 w 1604662"/>
              <a:gd name="connsiteY13" fmla="*/ 14990 h 1094282"/>
              <a:gd name="connsiteX14" fmla="*/ 254941 w 1604662"/>
              <a:gd name="connsiteY14" fmla="*/ 29980 h 1094282"/>
              <a:gd name="connsiteX15" fmla="*/ 165000 w 1604662"/>
              <a:gd name="connsiteY15" fmla="*/ 89941 h 1094282"/>
              <a:gd name="connsiteX16" fmla="*/ 90049 w 1604662"/>
              <a:gd name="connsiteY16" fmla="*/ 149901 h 1094282"/>
              <a:gd name="connsiteX17" fmla="*/ 30089 w 1604662"/>
              <a:gd name="connsiteY17" fmla="*/ 239842 h 1094282"/>
              <a:gd name="connsiteX18" fmla="*/ 108 w 1604662"/>
              <a:gd name="connsiteY18" fmla="*/ 374754 h 1094282"/>
              <a:gd name="connsiteX19" fmla="*/ 30089 w 1604662"/>
              <a:gd name="connsiteY19" fmla="*/ 629587 h 1094282"/>
              <a:gd name="connsiteX20" fmla="*/ 105040 w 1604662"/>
              <a:gd name="connsiteY20" fmla="*/ 734518 h 1094282"/>
              <a:gd name="connsiteX21" fmla="*/ 209971 w 1604662"/>
              <a:gd name="connsiteY21" fmla="*/ 854439 h 1094282"/>
              <a:gd name="connsiteX22" fmla="*/ 314902 w 1604662"/>
              <a:gd name="connsiteY22" fmla="*/ 944380 h 1094282"/>
              <a:gd name="connsiteX23" fmla="*/ 359872 w 1604662"/>
              <a:gd name="connsiteY23" fmla="*/ 974360 h 1094282"/>
              <a:gd name="connsiteX24" fmla="*/ 404843 w 1604662"/>
              <a:gd name="connsiteY24" fmla="*/ 989351 h 1094282"/>
              <a:gd name="connsiteX25" fmla="*/ 449813 w 1604662"/>
              <a:gd name="connsiteY25" fmla="*/ 1019331 h 1094282"/>
              <a:gd name="connsiteX26" fmla="*/ 629695 w 1604662"/>
              <a:gd name="connsiteY26" fmla="*/ 1064301 h 1094282"/>
              <a:gd name="connsiteX27" fmla="*/ 794587 w 1604662"/>
              <a:gd name="connsiteY27" fmla="*/ 1094282 h 1094282"/>
              <a:gd name="connsiteX28" fmla="*/ 1184331 w 1604662"/>
              <a:gd name="connsiteY28" fmla="*/ 1079292 h 1094282"/>
              <a:gd name="connsiteX29" fmla="*/ 1319243 w 1604662"/>
              <a:gd name="connsiteY29" fmla="*/ 1019331 h 1094282"/>
              <a:gd name="connsiteX30" fmla="*/ 1379203 w 1604662"/>
              <a:gd name="connsiteY30" fmla="*/ 989351 h 1094282"/>
              <a:gd name="connsiteX31" fmla="*/ 1439164 w 1604662"/>
              <a:gd name="connsiteY31" fmla="*/ 944380 h 1094282"/>
              <a:gd name="connsiteX32" fmla="*/ 1529105 w 1604662"/>
              <a:gd name="connsiteY32" fmla="*/ 869429 h 1094282"/>
              <a:gd name="connsiteX33" fmla="*/ 1589066 w 1604662"/>
              <a:gd name="connsiteY33" fmla="*/ 764498 h 1094282"/>
              <a:gd name="connsiteX34" fmla="*/ 1589066 w 1604662"/>
              <a:gd name="connsiteY34" fmla="*/ 359764 h 1094282"/>
              <a:gd name="connsiteX35" fmla="*/ 1544095 w 1604662"/>
              <a:gd name="connsiteY35" fmla="*/ 314793 h 1094282"/>
              <a:gd name="connsiteX36" fmla="*/ 1439164 w 1604662"/>
              <a:gd name="connsiteY36" fmla="*/ 239842 h 1094282"/>
              <a:gd name="connsiteX37" fmla="*/ 1394194 w 1604662"/>
              <a:gd name="connsiteY37" fmla="*/ 224852 h 1094282"/>
              <a:gd name="connsiteX38" fmla="*/ 1289262 w 1604662"/>
              <a:gd name="connsiteY38" fmla="*/ 164892 h 1094282"/>
              <a:gd name="connsiteX39" fmla="*/ 1064410 w 1604662"/>
              <a:gd name="connsiteY39" fmla="*/ 16489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04662" h="1094282">
                <a:moveTo>
                  <a:pt x="1439164" y="314793"/>
                </a:moveTo>
                <a:cubicBezTo>
                  <a:pt x="1419177" y="304800"/>
                  <a:pt x="1399742" y="293615"/>
                  <a:pt x="1379203" y="284813"/>
                </a:cubicBezTo>
                <a:cubicBezTo>
                  <a:pt x="1364680" y="278589"/>
                  <a:pt x="1348045" y="277497"/>
                  <a:pt x="1334233" y="269823"/>
                </a:cubicBezTo>
                <a:cubicBezTo>
                  <a:pt x="1302735" y="252324"/>
                  <a:pt x="1274272" y="229849"/>
                  <a:pt x="1244292" y="209862"/>
                </a:cubicBezTo>
                <a:cubicBezTo>
                  <a:pt x="1229302" y="199869"/>
                  <a:pt x="1216412" y="185579"/>
                  <a:pt x="1199321" y="179882"/>
                </a:cubicBezTo>
                <a:lnTo>
                  <a:pt x="1154351" y="164892"/>
                </a:lnTo>
                <a:cubicBezTo>
                  <a:pt x="1025483" y="78977"/>
                  <a:pt x="1188525" y="181978"/>
                  <a:pt x="1064410" y="119921"/>
                </a:cubicBezTo>
                <a:cubicBezTo>
                  <a:pt x="1048296" y="111864"/>
                  <a:pt x="1035999" y="97038"/>
                  <a:pt x="1019440" y="89941"/>
                </a:cubicBezTo>
                <a:cubicBezTo>
                  <a:pt x="1000504" y="81825"/>
                  <a:pt x="979288" y="80611"/>
                  <a:pt x="959479" y="74951"/>
                </a:cubicBezTo>
                <a:cubicBezTo>
                  <a:pt x="944286" y="70610"/>
                  <a:pt x="929752" y="64118"/>
                  <a:pt x="914508" y="59960"/>
                </a:cubicBezTo>
                <a:cubicBezTo>
                  <a:pt x="874756" y="49118"/>
                  <a:pt x="834561" y="39973"/>
                  <a:pt x="794587" y="29980"/>
                </a:cubicBezTo>
                <a:cubicBezTo>
                  <a:pt x="774600" y="24983"/>
                  <a:pt x="755021" y="17904"/>
                  <a:pt x="734626" y="14990"/>
                </a:cubicBezTo>
                <a:lnTo>
                  <a:pt x="629695" y="0"/>
                </a:lnTo>
                <a:cubicBezTo>
                  <a:pt x="524764" y="4997"/>
                  <a:pt x="419617" y="6613"/>
                  <a:pt x="314902" y="14990"/>
                </a:cubicBezTo>
                <a:cubicBezTo>
                  <a:pt x="294366" y="16633"/>
                  <a:pt x="273368" y="20766"/>
                  <a:pt x="254941" y="29980"/>
                </a:cubicBezTo>
                <a:cubicBezTo>
                  <a:pt x="222713" y="46094"/>
                  <a:pt x="194980" y="69954"/>
                  <a:pt x="165000" y="89941"/>
                </a:cubicBezTo>
                <a:cubicBezTo>
                  <a:pt x="135502" y="109607"/>
                  <a:pt x="111407" y="121423"/>
                  <a:pt x="90049" y="149901"/>
                </a:cubicBezTo>
                <a:cubicBezTo>
                  <a:pt x="68430" y="178726"/>
                  <a:pt x="30089" y="239842"/>
                  <a:pt x="30089" y="239842"/>
                </a:cubicBezTo>
                <a:cubicBezTo>
                  <a:pt x="14632" y="286214"/>
                  <a:pt x="108" y="321995"/>
                  <a:pt x="108" y="374754"/>
                </a:cubicBezTo>
                <a:cubicBezTo>
                  <a:pt x="108" y="403171"/>
                  <a:pt x="-3447" y="562514"/>
                  <a:pt x="30089" y="629587"/>
                </a:cubicBezTo>
                <a:cubicBezTo>
                  <a:pt x="41865" y="653139"/>
                  <a:pt x="93724" y="718675"/>
                  <a:pt x="105040" y="734518"/>
                </a:cubicBezTo>
                <a:cubicBezTo>
                  <a:pt x="167016" y="821283"/>
                  <a:pt x="97969" y="742436"/>
                  <a:pt x="209971" y="854439"/>
                </a:cubicBezTo>
                <a:cubicBezTo>
                  <a:pt x="264453" y="908921"/>
                  <a:pt x="247591" y="896301"/>
                  <a:pt x="314902" y="944380"/>
                </a:cubicBezTo>
                <a:cubicBezTo>
                  <a:pt x="329562" y="954851"/>
                  <a:pt x="343758" y="966303"/>
                  <a:pt x="359872" y="974360"/>
                </a:cubicBezTo>
                <a:cubicBezTo>
                  <a:pt x="374005" y="981427"/>
                  <a:pt x="390710" y="982284"/>
                  <a:pt x="404843" y="989351"/>
                </a:cubicBezTo>
                <a:cubicBezTo>
                  <a:pt x="420957" y="997408"/>
                  <a:pt x="433350" y="1012014"/>
                  <a:pt x="449813" y="1019331"/>
                </a:cubicBezTo>
                <a:cubicBezTo>
                  <a:pt x="531773" y="1055757"/>
                  <a:pt x="543990" y="1047160"/>
                  <a:pt x="629695" y="1064301"/>
                </a:cubicBezTo>
                <a:cubicBezTo>
                  <a:pt x="806398" y="1099642"/>
                  <a:pt x="527837" y="1056175"/>
                  <a:pt x="794587" y="1094282"/>
                </a:cubicBezTo>
                <a:cubicBezTo>
                  <a:pt x="924502" y="1089285"/>
                  <a:pt x="1054888" y="1091427"/>
                  <a:pt x="1184331" y="1079292"/>
                </a:cubicBezTo>
                <a:cubicBezTo>
                  <a:pt x="1262600" y="1071954"/>
                  <a:pt x="1264375" y="1050684"/>
                  <a:pt x="1319243" y="1019331"/>
                </a:cubicBezTo>
                <a:cubicBezTo>
                  <a:pt x="1338645" y="1008244"/>
                  <a:pt x="1360254" y="1001194"/>
                  <a:pt x="1379203" y="989351"/>
                </a:cubicBezTo>
                <a:cubicBezTo>
                  <a:pt x="1400389" y="976110"/>
                  <a:pt x="1418834" y="958901"/>
                  <a:pt x="1439164" y="944380"/>
                </a:cubicBezTo>
                <a:cubicBezTo>
                  <a:pt x="1487721" y="909697"/>
                  <a:pt x="1487932" y="918837"/>
                  <a:pt x="1529105" y="869429"/>
                </a:cubicBezTo>
                <a:cubicBezTo>
                  <a:pt x="1555589" y="837647"/>
                  <a:pt x="1570739" y="801152"/>
                  <a:pt x="1589066" y="764498"/>
                </a:cubicBezTo>
                <a:cubicBezTo>
                  <a:pt x="1589315" y="759511"/>
                  <a:pt x="1624034" y="447185"/>
                  <a:pt x="1589066" y="359764"/>
                </a:cubicBezTo>
                <a:cubicBezTo>
                  <a:pt x="1581193" y="340081"/>
                  <a:pt x="1560191" y="328589"/>
                  <a:pt x="1544095" y="314793"/>
                </a:cubicBezTo>
                <a:cubicBezTo>
                  <a:pt x="1534590" y="306646"/>
                  <a:pt x="1458144" y="249332"/>
                  <a:pt x="1439164" y="239842"/>
                </a:cubicBezTo>
                <a:cubicBezTo>
                  <a:pt x="1425031" y="232776"/>
                  <a:pt x="1408327" y="231918"/>
                  <a:pt x="1394194" y="224852"/>
                </a:cubicBezTo>
                <a:cubicBezTo>
                  <a:pt x="1365126" y="210318"/>
                  <a:pt x="1322550" y="168396"/>
                  <a:pt x="1289262" y="164892"/>
                </a:cubicBezTo>
                <a:cubicBezTo>
                  <a:pt x="1214723" y="157046"/>
                  <a:pt x="1139361" y="164892"/>
                  <a:pt x="1064410" y="164892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143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41288" y="3246437"/>
            <a:ext cx="106675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Where are we?</a:t>
            </a:r>
          </a:p>
        </p:txBody>
      </p:sp>
    </p:spTree>
    <p:extLst>
      <p:ext uri="{BB962C8B-B14F-4D97-AF65-F5344CB8AC3E}">
        <p14:creationId xmlns:p14="http://schemas.microsoft.com/office/powerpoint/2010/main" val="2076412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2" y="1341437"/>
            <a:ext cx="9072563" cy="498903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Karel the Robot</a:t>
            </a:r>
          </a:p>
          <a:p>
            <a:r>
              <a:rPr lang="en-US" dirty="0"/>
              <a:t>Java</a:t>
            </a:r>
          </a:p>
          <a:p>
            <a:r>
              <a:rPr lang="en-US" dirty="0"/>
              <a:t>Console Programs</a:t>
            </a:r>
          </a:p>
          <a:p>
            <a:r>
              <a:rPr lang="en-US" dirty="0"/>
              <a:t>Graphics Programs</a:t>
            </a:r>
          </a:p>
          <a:p>
            <a:r>
              <a:rPr lang="en-US" dirty="0"/>
              <a:t>Text Processing</a:t>
            </a:r>
          </a:p>
          <a:p>
            <a:r>
              <a:rPr lang="en-US" b="1" dirty="0">
                <a:solidFill>
                  <a:srgbClr val="0432FF"/>
                </a:solidFill>
              </a:rPr>
              <a:t>Data Structures</a:t>
            </a:r>
          </a:p>
          <a:p>
            <a:r>
              <a:rPr lang="en-US" dirty="0"/>
              <a:t>GUIs</a:t>
            </a:r>
          </a:p>
          <a:p>
            <a:r>
              <a:rPr lang="en-US" dirty="0"/>
              <a:t>Defining our own Variable Types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3D2114D-B0EF-8E49-B0F8-BB7FB71AEAF8}"/>
              </a:ext>
            </a:extLst>
          </p:cNvPr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Where are we?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610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Collections High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5200" y="2865437"/>
            <a:ext cx="110799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List:	</a:t>
            </a:r>
            <a:endParaRPr lang="en-US" sz="2400" i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62458" y="3398837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Array: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78112" y="3932237"/>
            <a:ext cx="147508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Matrix: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06912" y="3932237"/>
            <a:ext cx="1659429" cy="435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[][]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6912" y="3398837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6912" y="2865437"/>
            <a:ext cx="294984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sz="2400" i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901594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Collections High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5200" y="2865437"/>
            <a:ext cx="110799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List:	</a:t>
            </a:r>
            <a:endParaRPr lang="en-US" sz="2400" i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62458" y="3398837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Array: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78112" y="3932237"/>
            <a:ext cx="147508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Matrix: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06912" y="3932237"/>
            <a:ext cx="1475084" cy="435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[][]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6912" y="3398837"/>
            <a:ext cx="165942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6912" y="2865437"/>
            <a:ext cx="331853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String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5060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chemeClr val="bg1"/>
                </a:solidFill>
                <a:latin typeface="Courier"/>
                <a:cs typeface="Courier"/>
              </a:rPr>
              <a:t>ArrayList</a:t>
            </a: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index -&gt; value</a:t>
            </a:r>
          </a:p>
        </p:txBody>
      </p:sp>
    </p:spTree>
    <p:extLst>
      <p:ext uri="{BB962C8B-B14F-4D97-AF65-F5344CB8AC3E}">
        <p14:creationId xmlns:p14="http://schemas.microsoft.com/office/powerpoint/2010/main" val="1220385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Arrays</a:t>
            </a: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index -&gt; value</a:t>
            </a:r>
          </a:p>
        </p:txBody>
      </p:sp>
    </p:spTree>
    <p:extLst>
      <p:ext uri="{BB962C8B-B14F-4D97-AF65-F5344CB8AC3E}">
        <p14:creationId xmlns:p14="http://schemas.microsoft.com/office/powerpoint/2010/main" val="450404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Matrix</a:t>
            </a: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(row, col) -&gt; value</a:t>
            </a:r>
          </a:p>
        </p:txBody>
      </p:sp>
    </p:spTree>
    <p:extLst>
      <p:ext uri="{BB962C8B-B14F-4D97-AF65-F5344CB8AC3E}">
        <p14:creationId xmlns:p14="http://schemas.microsoft.com/office/powerpoint/2010/main" val="502746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12" y="1112837"/>
            <a:ext cx="3067600" cy="54562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912" y="1951037"/>
            <a:ext cx="5427890" cy="3454112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Maps can have any type for key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4312" y="2636837"/>
            <a:ext cx="3626553" cy="36265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21112" y="6370637"/>
            <a:ext cx="234230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Many examples</a:t>
            </a:r>
          </a:p>
        </p:txBody>
      </p:sp>
    </p:spTree>
    <p:extLst>
      <p:ext uri="{BB962C8B-B14F-4D97-AF65-F5344CB8AC3E}">
        <p14:creationId xmlns:p14="http://schemas.microsoft.com/office/powerpoint/2010/main" val="1343585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chemeClr val="bg1"/>
                </a:solidFill>
                <a:latin typeface="Courier"/>
                <a:cs typeface="Courier"/>
              </a:rPr>
              <a:t>HashMap</a:t>
            </a: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key -&gt; value</a:t>
            </a:r>
          </a:p>
        </p:txBody>
      </p:sp>
    </p:spTree>
    <p:extLst>
      <p:ext uri="{BB962C8B-B14F-4D97-AF65-F5344CB8AC3E}">
        <p14:creationId xmlns:p14="http://schemas.microsoft.com/office/powerpoint/2010/main" val="506179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887010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Make a new </a:t>
            </a:r>
            <a:r>
              <a:rPr lang="en-US" sz="2400" dirty="0" err="1">
                <a:solidFill>
                  <a:srgbClr val="FF0000"/>
                </a:solidFill>
              </a:rPr>
              <a:t>HashMap</a:t>
            </a:r>
            <a:r>
              <a:rPr lang="en-US" sz="2400" dirty="0">
                <a:solidFill>
                  <a:srgbClr val="FF0000"/>
                </a:solidFill>
              </a:rPr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01117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Make a new </a:t>
            </a:r>
            <a:r>
              <a:rPr lang="en-US" sz="2400" dirty="0" err="1">
                <a:solidFill>
                  <a:srgbClr val="FF0000"/>
                </a:solidFill>
              </a:rPr>
              <a:t>HashMap</a:t>
            </a:r>
            <a:r>
              <a:rPr lang="en-US" sz="2400" dirty="0">
                <a:solidFill>
                  <a:srgbClr val="FF0000"/>
                </a:solidFill>
              </a:rPr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63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, value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51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, value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18" name="Freeform 17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7" name="Freeform 26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26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1" name="Freeform 20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30" name="Freeform 29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9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1" name="Freeform 20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4" name="Freeform 23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6" name="TextBox 25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06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0" name="Freeform 19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3" name="Freeform 22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5" name="TextBox 24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99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9" name="Freeform 8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15" name="Freeform 14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17" name="TextBox 16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" name="Freeform 2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97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6" name="Freeform 25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9" name="Freeform 28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31" name="TextBox 30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5" name="Freeform 34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760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5" name="Freeform 4"/>
          <p:cNvSpPr/>
          <p:nvPr/>
        </p:nvSpPr>
        <p:spPr>
          <a:xfrm>
            <a:off x="29067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92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3059112" y="1874837"/>
            <a:ext cx="1429965" cy="1094282"/>
          </a:xfrm>
          <a:custGeom>
            <a:avLst/>
            <a:gdLst>
              <a:gd name="connsiteX0" fmla="*/ 1280064 w 1429965"/>
              <a:gd name="connsiteY0" fmla="*/ 104931 h 1094282"/>
              <a:gd name="connsiteX1" fmla="*/ 1220103 w 1429965"/>
              <a:gd name="connsiteY1" fmla="*/ 119921 h 1094282"/>
              <a:gd name="connsiteX2" fmla="*/ 1055211 w 1429965"/>
              <a:gd name="connsiteY2" fmla="*/ 74950 h 1094282"/>
              <a:gd name="connsiteX3" fmla="*/ 965270 w 1429965"/>
              <a:gd name="connsiteY3" fmla="*/ 59960 h 1094282"/>
              <a:gd name="connsiteX4" fmla="*/ 530555 w 1429965"/>
              <a:gd name="connsiteY4" fmla="*/ 59960 h 1094282"/>
              <a:gd name="connsiteX5" fmla="*/ 440614 w 1429965"/>
              <a:gd name="connsiteY5" fmla="*/ 74950 h 1094282"/>
              <a:gd name="connsiteX6" fmla="*/ 320693 w 1429965"/>
              <a:gd name="connsiteY6" fmla="*/ 104931 h 1094282"/>
              <a:gd name="connsiteX7" fmla="*/ 170791 w 1429965"/>
              <a:gd name="connsiteY7" fmla="*/ 194872 h 1094282"/>
              <a:gd name="connsiteX8" fmla="*/ 125821 w 1429965"/>
              <a:gd name="connsiteY8" fmla="*/ 254832 h 1094282"/>
              <a:gd name="connsiteX9" fmla="*/ 65860 w 1429965"/>
              <a:gd name="connsiteY9" fmla="*/ 314793 h 1094282"/>
              <a:gd name="connsiteX10" fmla="*/ 35880 w 1429965"/>
              <a:gd name="connsiteY10" fmla="*/ 404734 h 1094282"/>
              <a:gd name="connsiteX11" fmla="*/ 20890 w 1429965"/>
              <a:gd name="connsiteY11" fmla="*/ 449705 h 1094282"/>
              <a:gd name="connsiteX12" fmla="*/ 20890 w 1429965"/>
              <a:gd name="connsiteY12" fmla="*/ 824459 h 1094282"/>
              <a:gd name="connsiteX13" fmla="*/ 95841 w 1429965"/>
              <a:gd name="connsiteY13" fmla="*/ 914400 h 1094282"/>
              <a:gd name="connsiteX14" fmla="*/ 125821 w 1429965"/>
              <a:gd name="connsiteY14" fmla="*/ 959370 h 1094282"/>
              <a:gd name="connsiteX15" fmla="*/ 230752 w 1429965"/>
              <a:gd name="connsiteY15" fmla="*/ 1019331 h 1094282"/>
              <a:gd name="connsiteX16" fmla="*/ 290713 w 1429965"/>
              <a:gd name="connsiteY16" fmla="*/ 1049311 h 1094282"/>
              <a:gd name="connsiteX17" fmla="*/ 335683 w 1429965"/>
              <a:gd name="connsiteY17" fmla="*/ 1079291 h 1094282"/>
              <a:gd name="connsiteX18" fmla="*/ 395644 w 1429965"/>
              <a:gd name="connsiteY18" fmla="*/ 1094282 h 1094282"/>
              <a:gd name="connsiteX19" fmla="*/ 800378 w 1429965"/>
              <a:gd name="connsiteY19" fmla="*/ 1079291 h 1094282"/>
              <a:gd name="connsiteX20" fmla="*/ 845349 w 1429965"/>
              <a:gd name="connsiteY20" fmla="*/ 1049311 h 1094282"/>
              <a:gd name="connsiteX21" fmla="*/ 995250 w 1429965"/>
              <a:gd name="connsiteY21" fmla="*/ 989350 h 1094282"/>
              <a:gd name="connsiteX22" fmla="*/ 1085191 w 1429965"/>
              <a:gd name="connsiteY22" fmla="*/ 929390 h 1094282"/>
              <a:gd name="connsiteX23" fmla="*/ 1205113 w 1429965"/>
              <a:gd name="connsiteY23" fmla="*/ 839449 h 1094282"/>
              <a:gd name="connsiteX24" fmla="*/ 1235093 w 1429965"/>
              <a:gd name="connsiteY24" fmla="*/ 794478 h 1094282"/>
              <a:gd name="connsiteX25" fmla="*/ 1325034 w 1429965"/>
              <a:gd name="connsiteY25" fmla="*/ 704537 h 1094282"/>
              <a:gd name="connsiteX26" fmla="*/ 1340024 w 1429965"/>
              <a:gd name="connsiteY26" fmla="*/ 659567 h 1094282"/>
              <a:gd name="connsiteX27" fmla="*/ 1399985 w 1429965"/>
              <a:gd name="connsiteY27" fmla="*/ 554636 h 1094282"/>
              <a:gd name="connsiteX28" fmla="*/ 1429965 w 1429965"/>
              <a:gd name="connsiteY28" fmla="*/ 389744 h 1094282"/>
              <a:gd name="connsiteX29" fmla="*/ 1414975 w 1429965"/>
              <a:gd name="connsiteY29" fmla="*/ 179882 h 1094282"/>
              <a:gd name="connsiteX30" fmla="*/ 1325034 w 1429965"/>
              <a:gd name="connsiteY30" fmla="*/ 74950 h 1094282"/>
              <a:gd name="connsiteX31" fmla="*/ 1280064 w 1429965"/>
              <a:gd name="connsiteY31" fmla="*/ 29980 h 1094282"/>
              <a:gd name="connsiteX32" fmla="*/ 1190123 w 1429965"/>
              <a:gd name="connsiteY32" fmla="*/ 0 h 1094282"/>
              <a:gd name="connsiteX33" fmla="*/ 1130162 w 1429965"/>
              <a:gd name="connsiteY33" fmla="*/ 44970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29965" h="1094282">
                <a:moveTo>
                  <a:pt x="1280064" y="104931"/>
                </a:moveTo>
                <a:cubicBezTo>
                  <a:pt x="1260077" y="109928"/>
                  <a:pt x="1240705" y="119921"/>
                  <a:pt x="1220103" y="119921"/>
                </a:cubicBezTo>
                <a:cubicBezTo>
                  <a:pt x="1149285" y="119921"/>
                  <a:pt x="1125761" y="86708"/>
                  <a:pt x="1055211" y="74950"/>
                </a:cubicBezTo>
                <a:lnTo>
                  <a:pt x="965270" y="59960"/>
                </a:lnTo>
                <a:cubicBezTo>
                  <a:pt x="799954" y="4855"/>
                  <a:pt x="911462" y="36154"/>
                  <a:pt x="530555" y="59960"/>
                </a:cubicBezTo>
                <a:cubicBezTo>
                  <a:pt x="500220" y="61856"/>
                  <a:pt x="470518" y="69513"/>
                  <a:pt x="440614" y="74950"/>
                </a:cubicBezTo>
                <a:cubicBezTo>
                  <a:pt x="418908" y="78897"/>
                  <a:pt x="347204" y="90656"/>
                  <a:pt x="320693" y="104931"/>
                </a:cubicBezTo>
                <a:cubicBezTo>
                  <a:pt x="269387" y="132557"/>
                  <a:pt x="220758" y="164892"/>
                  <a:pt x="170791" y="194872"/>
                </a:cubicBezTo>
                <a:cubicBezTo>
                  <a:pt x="155801" y="214859"/>
                  <a:pt x="142273" y="236030"/>
                  <a:pt x="125821" y="254832"/>
                </a:cubicBezTo>
                <a:cubicBezTo>
                  <a:pt x="107208" y="276104"/>
                  <a:pt x="65860" y="314793"/>
                  <a:pt x="65860" y="314793"/>
                </a:cubicBezTo>
                <a:lnTo>
                  <a:pt x="35880" y="404734"/>
                </a:lnTo>
                <a:lnTo>
                  <a:pt x="20890" y="449705"/>
                </a:lnTo>
                <a:cubicBezTo>
                  <a:pt x="-191" y="597272"/>
                  <a:pt x="-13010" y="638009"/>
                  <a:pt x="20890" y="824459"/>
                </a:cubicBezTo>
                <a:cubicBezTo>
                  <a:pt x="26892" y="857472"/>
                  <a:pt x="75035" y="888393"/>
                  <a:pt x="95841" y="914400"/>
                </a:cubicBezTo>
                <a:cubicBezTo>
                  <a:pt x="107095" y="928468"/>
                  <a:pt x="113082" y="946631"/>
                  <a:pt x="125821" y="959370"/>
                </a:cubicBezTo>
                <a:cubicBezTo>
                  <a:pt x="184756" y="1018305"/>
                  <a:pt x="170724" y="993605"/>
                  <a:pt x="230752" y="1019331"/>
                </a:cubicBezTo>
                <a:cubicBezTo>
                  <a:pt x="251291" y="1028133"/>
                  <a:pt x="271311" y="1038224"/>
                  <a:pt x="290713" y="1049311"/>
                </a:cubicBezTo>
                <a:cubicBezTo>
                  <a:pt x="306355" y="1058249"/>
                  <a:pt x="319124" y="1072194"/>
                  <a:pt x="335683" y="1079291"/>
                </a:cubicBezTo>
                <a:cubicBezTo>
                  <a:pt x="354619" y="1087407"/>
                  <a:pt x="375657" y="1089285"/>
                  <a:pt x="395644" y="1094282"/>
                </a:cubicBezTo>
                <a:cubicBezTo>
                  <a:pt x="530555" y="1089285"/>
                  <a:pt x="666044" y="1092725"/>
                  <a:pt x="800378" y="1079291"/>
                </a:cubicBezTo>
                <a:cubicBezTo>
                  <a:pt x="818305" y="1077498"/>
                  <a:pt x="828886" y="1056628"/>
                  <a:pt x="845349" y="1049311"/>
                </a:cubicBezTo>
                <a:cubicBezTo>
                  <a:pt x="955675" y="1000278"/>
                  <a:pt x="907600" y="1041940"/>
                  <a:pt x="995250" y="989350"/>
                </a:cubicBezTo>
                <a:cubicBezTo>
                  <a:pt x="1026147" y="970812"/>
                  <a:pt x="1057055" y="951899"/>
                  <a:pt x="1085191" y="929390"/>
                </a:cubicBezTo>
                <a:cubicBezTo>
                  <a:pt x="1174210" y="858174"/>
                  <a:pt x="1133521" y="887176"/>
                  <a:pt x="1205113" y="839449"/>
                </a:cubicBezTo>
                <a:cubicBezTo>
                  <a:pt x="1215106" y="824459"/>
                  <a:pt x="1223124" y="807943"/>
                  <a:pt x="1235093" y="794478"/>
                </a:cubicBezTo>
                <a:cubicBezTo>
                  <a:pt x="1263261" y="762789"/>
                  <a:pt x="1325034" y="704537"/>
                  <a:pt x="1325034" y="704537"/>
                </a:cubicBezTo>
                <a:cubicBezTo>
                  <a:pt x="1330031" y="689547"/>
                  <a:pt x="1333800" y="674090"/>
                  <a:pt x="1340024" y="659567"/>
                </a:cubicBezTo>
                <a:cubicBezTo>
                  <a:pt x="1362846" y="606316"/>
                  <a:pt x="1369877" y="599798"/>
                  <a:pt x="1399985" y="554636"/>
                </a:cubicBezTo>
                <a:cubicBezTo>
                  <a:pt x="1413105" y="502157"/>
                  <a:pt x="1429965" y="443455"/>
                  <a:pt x="1429965" y="389744"/>
                </a:cubicBezTo>
                <a:cubicBezTo>
                  <a:pt x="1429965" y="319612"/>
                  <a:pt x="1427163" y="248947"/>
                  <a:pt x="1414975" y="179882"/>
                </a:cubicBezTo>
                <a:cubicBezTo>
                  <a:pt x="1410083" y="152159"/>
                  <a:pt x="1333774" y="83690"/>
                  <a:pt x="1325034" y="74950"/>
                </a:cubicBezTo>
                <a:cubicBezTo>
                  <a:pt x="1310044" y="59960"/>
                  <a:pt x="1300175" y="36684"/>
                  <a:pt x="1280064" y="29980"/>
                </a:cubicBezTo>
                <a:lnTo>
                  <a:pt x="1190123" y="0"/>
                </a:lnTo>
                <a:cubicBezTo>
                  <a:pt x="1134552" y="18523"/>
                  <a:pt x="1152218" y="857"/>
                  <a:pt x="1130162" y="4497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29067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36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69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70215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075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70215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7173912" y="1874837"/>
            <a:ext cx="1429965" cy="1094282"/>
          </a:xfrm>
          <a:custGeom>
            <a:avLst/>
            <a:gdLst>
              <a:gd name="connsiteX0" fmla="*/ 1280064 w 1429965"/>
              <a:gd name="connsiteY0" fmla="*/ 104931 h 1094282"/>
              <a:gd name="connsiteX1" fmla="*/ 1220103 w 1429965"/>
              <a:gd name="connsiteY1" fmla="*/ 119921 h 1094282"/>
              <a:gd name="connsiteX2" fmla="*/ 1055211 w 1429965"/>
              <a:gd name="connsiteY2" fmla="*/ 74950 h 1094282"/>
              <a:gd name="connsiteX3" fmla="*/ 965270 w 1429965"/>
              <a:gd name="connsiteY3" fmla="*/ 59960 h 1094282"/>
              <a:gd name="connsiteX4" fmla="*/ 530555 w 1429965"/>
              <a:gd name="connsiteY4" fmla="*/ 59960 h 1094282"/>
              <a:gd name="connsiteX5" fmla="*/ 440614 w 1429965"/>
              <a:gd name="connsiteY5" fmla="*/ 74950 h 1094282"/>
              <a:gd name="connsiteX6" fmla="*/ 320693 w 1429965"/>
              <a:gd name="connsiteY6" fmla="*/ 104931 h 1094282"/>
              <a:gd name="connsiteX7" fmla="*/ 170791 w 1429965"/>
              <a:gd name="connsiteY7" fmla="*/ 194872 h 1094282"/>
              <a:gd name="connsiteX8" fmla="*/ 125821 w 1429965"/>
              <a:gd name="connsiteY8" fmla="*/ 254832 h 1094282"/>
              <a:gd name="connsiteX9" fmla="*/ 65860 w 1429965"/>
              <a:gd name="connsiteY9" fmla="*/ 314793 h 1094282"/>
              <a:gd name="connsiteX10" fmla="*/ 35880 w 1429965"/>
              <a:gd name="connsiteY10" fmla="*/ 404734 h 1094282"/>
              <a:gd name="connsiteX11" fmla="*/ 20890 w 1429965"/>
              <a:gd name="connsiteY11" fmla="*/ 449705 h 1094282"/>
              <a:gd name="connsiteX12" fmla="*/ 20890 w 1429965"/>
              <a:gd name="connsiteY12" fmla="*/ 824459 h 1094282"/>
              <a:gd name="connsiteX13" fmla="*/ 95841 w 1429965"/>
              <a:gd name="connsiteY13" fmla="*/ 914400 h 1094282"/>
              <a:gd name="connsiteX14" fmla="*/ 125821 w 1429965"/>
              <a:gd name="connsiteY14" fmla="*/ 959370 h 1094282"/>
              <a:gd name="connsiteX15" fmla="*/ 230752 w 1429965"/>
              <a:gd name="connsiteY15" fmla="*/ 1019331 h 1094282"/>
              <a:gd name="connsiteX16" fmla="*/ 290713 w 1429965"/>
              <a:gd name="connsiteY16" fmla="*/ 1049311 h 1094282"/>
              <a:gd name="connsiteX17" fmla="*/ 335683 w 1429965"/>
              <a:gd name="connsiteY17" fmla="*/ 1079291 h 1094282"/>
              <a:gd name="connsiteX18" fmla="*/ 395644 w 1429965"/>
              <a:gd name="connsiteY18" fmla="*/ 1094282 h 1094282"/>
              <a:gd name="connsiteX19" fmla="*/ 800378 w 1429965"/>
              <a:gd name="connsiteY19" fmla="*/ 1079291 h 1094282"/>
              <a:gd name="connsiteX20" fmla="*/ 845349 w 1429965"/>
              <a:gd name="connsiteY20" fmla="*/ 1049311 h 1094282"/>
              <a:gd name="connsiteX21" fmla="*/ 995250 w 1429965"/>
              <a:gd name="connsiteY21" fmla="*/ 989350 h 1094282"/>
              <a:gd name="connsiteX22" fmla="*/ 1085191 w 1429965"/>
              <a:gd name="connsiteY22" fmla="*/ 929390 h 1094282"/>
              <a:gd name="connsiteX23" fmla="*/ 1205113 w 1429965"/>
              <a:gd name="connsiteY23" fmla="*/ 839449 h 1094282"/>
              <a:gd name="connsiteX24" fmla="*/ 1235093 w 1429965"/>
              <a:gd name="connsiteY24" fmla="*/ 794478 h 1094282"/>
              <a:gd name="connsiteX25" fmla="*/ 1325034 w 1429965"/>
              <a:gd name="connsiteY25" fmla="*/ 704537 h 1094282"/>
              <a:gd name="connsiteX26" fmla="*/ 1340024 w 1429965"/>
              <a:gd name="connsiteY26" fmla="*/ 659567 h 1094282"/>
              <a:gd name="connsiteX27" fmla="*/ 1399985 w 1429965"/>
              <a:gd name="connsiteY27" fmla="*/ 554636 h 1094282"/>
              <a:gd name="connsiteX28" fmla="*/ 1429965 w 1429965"/>
              <a:gd name="connsiteY28" fmla="*/ 389744 h 1094282"/>
              <a:gd name="connsiteX29" fmla="*/ 1414975 w 1429965"/>
              <a:gd name="connsiteY29" fmla="*/ 179882 h 1094282"/>
              <a:gd name="connsiteX30" fmla="*/ 1325034 w 1429965"/>
              <a:gd name="connsiteY30" fmla="*/ 74950 h 1094282"/>
              <a:gd name="connsiteX31" fmla="*/ 1280064 w 1429965"/>
              <a:gd name="connsiteY31" fmla="*/ 29980 h 1094282"/>
              <a:gd name="connsiteX32" fmla="*/ 1190123 w 1429965"/>
              <a:gd name="connsiteY32" fmla="*/ 0 h 1094282"/>
              <a:gd name="connsiteX33" fmla="*/ 1130162 w 1429965"/>
              <a:gd name="connsiteY33" fmla="*/ 44970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29965" h="1094282">
                <a:moveTo>
                  <a:pt x="1280064" y="104931"/>
                </a:moveTo>
                <a:cubicBezTo>
                  <a:pt x="1260077" y="109928"/>
                  <a:pt x="1240705" y="119921"/>
                  <a:pt x="1220103" y="119921"/>
                </a:cubicBezTo>
                <a:cubicBezTo>
                  <a:pt x="1149285" y="119921"/>
                  <a:pt x="1125761" y="86708"/>
                  <a:pt x="1055211" y="74950"/>
                </a:cubicBezTo>
                <a:lnTo>
                  <a:pt x="965270" y="59960"/>
                </a:lnTo>
                <a:cubicBezTo>
                  <a:pt x="799954" y="4855"/>
                  <a:pt x="911462" y="36154"/>
                  <a:pt x="530555" y="59960"/>
                </a:cubicBezTo>
                <a:cubicBezTo>
                  <a:pt x="500220" y="61856"/>
                  <a:pt x="470518" y="69513"/>
                  <a:pt x="440614" y="74950"/>
                </a:cubicBezTo>
                <a:cubicBezTo>
                  <a:pt x="418908" y="78897"/>
                  <a:pt x="347204" y="90656"/>
                  <a:pt x="320693" y="104931"/>
                </a:cubicBezTo>
                <a:cubicBezTo>
                  <a:pt x="269387" y="132557"/>
                  <a:pt x="220758" y="164892"/>
                  <a:pt x="170791" y="194872"/>
                </a:cubicBezTo>
                <a:cubicBezTo>
                  <a:pt x="155801" y="214859"/>
                  <a:pt x="142273" y="236030"/>
                  <a:pt x="125821" y="254832"/>
                </a:cubicBezTo>
                <a:cubicBezTo>
                  <a:pt x="107208" y="276104"/>
                  <a:pt x="65860" y="314793"/>
                  <a:pt x="65860" y="314793"/>
                </a:cubicBezTo>
                <a:lnTo>
                  <a:pt x="35880" y="404734"/>
                </a:lnTo>
                <a:lnTo>
                  <a:pt x="20890" y="449705"/>
                </a:lnTo>
                <a:cubicBezTo>
                  <a:pt x="-191" y="597272"/>
                  <a:pt x="-13010" y="638009"/>
                  <a:pt x="20890" y="824459"/>
                </a:cubicBezTo>
                <a:cubicBezTo>
                  <a:pt x="26892" y="857472"/>
                  <a:pt x="75035" y="888393"/>
                  <a:pt x="95841" y="914400"/>
                </a:cubicBezTo>
                <a:cubicBezTo>
                  <a:pt x="107095" y="928468"/>
                  <a:pt x="113082" y="946631"/>
                  <a:pt x="125821" y="959370"/>
                </a:cubicBezTo>
                <a:cubicBezTo>
                  <a:pt x="184756" y="1018305"/>
                  <a:pt x="170724" y="993605"/>
                  <a:pt x="230752" y="1019331"/>
                </a:cubicBezTo>
                <a:cubicBezTo>
                  <a:pt x="251291" y="1028133"/>
                  <a:pt x="271311" y="1038224"/>
                  <a:pt x="290713" y="1049311"/>
                </a:cubicBezTo>
                <a:cubicBezTo>
                  <a:pt x="306355" y="1058249"/>
                  <a:pt x="319124" y="1072194"/>
                  <a:pt x="335683" y="1079291"/>
                </a:cubicBezTo>
                <a:cubicBezTo>
                  <a:pt x="354619" y="1087407"/>
                  <a:pt x="375657" y="1089285"/>
                  <a:pt x="395644" y="1094282"/>
                </a:cubicBezTo>
                <a:cubicBezTo>
                  <a:pt x="530555" y="1089285"/>
                  <a:pt x="666044" y="1092725"/>
                  <a:pt x="800378" y="1079291"/>
                </a:cubicBezTo>
                <a:cubicBezTo>
                  <a:pt x="818305" y="1077498"/>
                  <a:pt x="828886" y="1056628"/>
                  <a:pt x="845349" y="1049311"/>
                </a:cubicBezTo>
                <a:cubicBezTo>
                  <a:pt x="955675" y="1000278"/>
                  <a:pt x="907600" y="1041940"/>
                  <a:pt x="995250" y="989350"/>
                </a:cubicBezTo>
                <a:cubicBezTo>
                  <a:pt x="1026147" y="970812"/>
                  <a:pt x="1057055" y="951899"/>
                  <a:pt x="1085191" y="929390"/>
                </a:cubicBezTo>
                <a:cubicBezTo>
                  <a:pt x="1174210" y="858174"/>
                  <a:pt x="1133521" y="887176"/>
                  <a:pt x="1205113" y="839449"/>
                </a:cubicBezTo>
                <a:cubicBezTo>
                  <a:pt x="1215106" y="824459"/>
                  <a:pt x="1223124" y="807943"/>
                  <a:pt x="1235093" y="794478"/>
                </a:cubicBezTo>
                <a:cubicBezTo>
                  <a:pt x="1263261" y="762789"/>
                  <a:pt x="1325034" y="704537"/>
                  <a:pt x="1325034" y="704537"/>
                </a:cubicBezTo>
                <a:cubicBezTo>
                  <a:pt x="1330031" y="689547"/>
                  <a:pt x="1333800" y="674090"/>
                  <a:pt x="1340024" y="659567"/>
                </a:cubicBezTo>
                <a:cubicBezTo>
                  <a:pt x="1362846" y="606316"/>
                  <a:pt x="1369877" y="599798"/>
                  <a:pt x="1399985" y="554636"/>
                </a:cubicBezTo>
                <a:cubicBezTo>
                  <a:pt x="1413105" y="502157"/>
                  <a:pt x="1429965" y="443455"/>
                  <a:pt x="1429965" y="389744"/>
                </a:cubicBezTo>
                <a:cubicBezTo>
                  <a:pt x="1429965" y="319612"/>
                  <a:pt x="1427163" y="248947"/>
                  <a:pt x="1414975" y="179882"/>
                </a:cubicBezTo>
                <a:cubicBezTo>
                  <a:pt x="1410083" y="152159"/>
                  <a:pt x="1333774" y="83690"/>
                  <a:pt x="1325034" y="74950"/>
                </a:cubicBezTo>
                <a:cubicBezTo>
                  <a:pt x="1310044" y="59960"/>
                  <a:pt x="1300175" y="36684"/>
                  <a:pt x="1280064" y="29980"/>
                </a:cubicBezTo>
                <a:lnTo>
                  <a:pt x="1190123" y="0"/>
                </a:lnTo>
                <a:cubicBezTo>
                  <a:pt x="1134552" y="18523"/>
                  <a:pt x="1152218" y="857"/>
                  <a:pt x="1130162" y="4497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68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</p:txBody>
      </p:sp>
    </p:spTree>
    <p:extLst>
      <p:ext uri="{BB962C8B-B14F-4D97-AF65-F5344CB8AC3E}">
        <p14:creationId xmlns:p14="http://schemas.microsoft.com/office/powerpoint/2010/main" val="1966226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39912" y="1112837"/>
            <a:ext cx="1462260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Key Type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25912" y="1036637"/>
            <a:ext cx="1656415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Value Type</a:t>
            </a:r>
          </a:p>
        </p:txBody>
      </p:sp>
      <p:sp>
        <p:nvSpPr>
          <p:cNvPr id="3" name="Freeform 2"/>
          <p:cNvSpPr/>
          <p:nvPr/>
        </p:nvSpPr>
        <p:spPr>
          <a:xfrm>
            <a:off x="2503357" y="1588957"/>
            <a:ext cx="435377" cy="466501"/>
          </a:xfrm>
          <a:custGeom>
            <a:avLst/>
            <a:gdLst>
              <a:gd name="connsiteX0" fmla="*/ 0 w 435377"/>
              <a:gd name="connsiteY0" fmla="*/ 0 h 466501"/>
              <a:gd name="connsiteX1" fmla="*/ 14991 w 435377"/>
              <a:gd name="connsiteY1" fmla="*/ 104932 h 466501"/>
              <a:gd name="connsiteX2" fmla="*/ 89941 w 435377"/>
              <a:gd name="connsiteY2" fmla="*/ 179882 h 466501"/>
              <a:gd name="connsiteX3" fmla="*/ 134912 w 435377"/>
              <a:gd name="connsiteY3" fmla="*/ 194873 h 466501"/>
              <a:gd name="connsiteX4" fmla="*/ 224853 w 435377"/>
              <a:gd name="connsiteY4" fmla="*/ 254833 h 466501"/>
              <a:gd name="connsiteX5" fmla="*/ 269823 w 435377"/>
              <a:gd name="connsiteY5" fmla="*/ 284813 h 466501"/>
              <a:gd name="connsiteX6" fmla="*/ 299804 w 435377"/>
              <a:gd name="connsiteY6" fmla="*/ 314794 h 466501"/>
              <a:gd name="connsiteX7" fmla="*/ 359764 w 435377"/>
              <a:gd name="connsiteY7" fmla="*/ 389745 h 466501"/>
              <a:gd name="connsiteX8" fmla="*/ 404735 w 435377"/>
              <a:gd name="connsiteY8" fmla="*/ 344774 h 466501"/>
              <a:gd name="connsiteX9" fmla="*/ 419725 w 435377"/>
              <a:gd name="connsiteY9" fmla="*/ 299804 h 466501"/>
              <a:gd name="connsiteX10" fmla="*/ 434715 w 435377"/>
              <a:gd name="connsiteY10" fmla="*/ 254833 h 466501"/>
              <a:gd name="connsiteX11" fmla="*/ 419725 w 435377"/>
              <a:gd name="connsiteY11" fmla="*/ 314794 h 466501"/>
              <a:gd name="connsiteX12" fmla="*/ 404735 w 435377"/>
              <a:gd name="connsiteY12" fmla="*/ 404735 h 466501"/>
              <a:gd name="connsiteX13" fmla="*/ 389745 w 435377"/>
              <a:gd name="connsiteY13" fmla="*/ 449705 h 466501"/>
              <a:gd name="connsiteX14" fmla="*/ 254833 w 435377"/>
              <a:gd name="connsiteY14" fmla="*/ 464695 h 46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5377" h="466501">
                <a:moveTo>
                  <a:pt x="0" y="0"/>
                </a:moveTo>
                <a:cubicBezTo>
                  <a:pt x="4997" y="34977"/>
                  <a:pt x="4838" y="71090"/>
                  <a:pt x="14991" y="104932"/>
                </a:cubicBezTo>
                <a:cubicBezTo>
                  <a:pt x="25572" y="140203"/>
                  <a:pt x="59373" y="164598"/>
                  <a:pt x="89941" y="179882"/>
                </a:cubicBezTo>
                <a:cubicBezTo>
                  <a:pt x="104074" y="186949"/>
                  <a:pt x="121099" y="187199"/>
                  <a:pt x="134912" y="194873"/>
                </a:cubicBezTo>
                <a:cubicBezTo>
                  <a:pt x="166409" y="212372"/>
                  <a:pt x="194873" y="234846"/>
                  <a:pt x="224853" y="254833"/>
                </a:cubicBezTo>
                <a:cubicBezTo>
                  <a:pt x="239843" y="264826"/>
                  <a:pt x="257084" y="272074"/>
                  <a:pt x="269823" y="284813"/>
                </a:cubicBezTo>
                <a:cubicBezTo>
                  <a:pt x="279817" y="294807"/>
                  <a:pt x="290975" y="303758"/>
                  <a:pt x="299804" y="314794"/>
                </a:cubicBezTo>
                <a:cubicBezTo>
                  <a:pt x="375449" y="409350"/>
                  <a:pt x="287372" y="317350"/>
                  <a:pt x="359764" y="389745"/>
                </a:cubicBezTo>
                <a:cubicBezTo>
                  <a:pt x="384747" y="464695"/>
                  <a:pt x="369757" y="449705"/>
                  <a:pt x="404735" y="344774"/>
                </a:cubicBezTo>
                <a:lnTo>
                  <a:pt x="419725" y="299804"/>
                </a:lnTo>
                <a:cubicBezTo>
                  <a:pt x="424722" y="284814"/>
                  <a:pt x="438547" y="239504"/>
                  <a:pt x="434715" y="254833"/>
                </a:cubicBezTo>
                <a:cubicBezTo>
                  <a:pt x="429718" y="274820"/>
                  <a:pt x="423765" y="294592"/>
                  <a:pt x="419725" y="314794"/>
                </a:cubicBezTo>
                <a:cubicBezTo>
                  <a:pt x="413764" y="344598"/>
                  <a:pt x="411328" y="375065"/>
                  <a:pt x="404735" y="404735"/>
                </a:cubicBezTo>
                <a:cubicBezTo>
                  <a:pt x="401307" y="420160"/>
                  <a:pt x="400918" y="438532"/>
                  <a:pt x="389745" y="449705"/>
                </a:cubicBezTo>
                <a:cubicBezTo>
                  <a:pt x="365274" y="474175"/>
                  <a:pt x="267715" y="464695"/>
                  <a:pt x="254833" y="464695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437089" y="1543987"/>
            <a:ext cx="329783" cy="584616"/>
          </a:xfrm>
          <a:custGeom>
            <a:avLst/>
            <a:gdLst>
              <a:gd name="connsiteX0" fmla="*/ 224852 w 329783"/>
              <a:gd name="connsiteY0" fmla="*/ 0 h 584616"/>
              <a:gd name="connsiteX1" fmla="*/ 209862 w 329783"/>
              <a:gd name="connsiteY1" fmla="*/ 134911 h 584616"/>
              <a:gd name="connsiteX2" fmla="*/ 0 w 329783"/>
              <a:gd name="connsiteY2" fmla="*/ 539646 h 584616"/>
              <a:gd name="connsiteX3" fmla="*/ 14990 w 329783"/>
              <a:gd name="connsiteY3" fmla="*/ 359764 h 584616"/>
              <a:gd name="connsiteX4" fmla="*/ 29980 w 329783"/>
              <a:gd name="connsiteY4" fmla="*/ 464695 h 584616"/>
              <a:gd name="connsiteX5" fmla="*/ 44970 w 329783"/>
              <a:gd name="connsiteY5" fmla="*/ 584616 h 584616"/>
              <a:gd name="connsiteX6" fmla="*/ 134911 w 329783"/>
              <a:gd name="connsiteY6" fmla="*/ 524656 h 584616"/>
              <a:gd name="connsiteX7" fmla="*/ 224852 w 329783"/>
              <a:gd name="connsiteY7" fmla="*/ 464695 h 584616"/>
              <a:gd name="connsiteX8" fmla="*/ 269822 w 329783"/>
              <a:gd name="connsiteY8" fmla="*/ 434715 h 584616"/>
              <a:gd name="connsiteX9" fmla="*/ 329783 w 329783"/>
              <a:gd name="connsiteY9" fmla="*/ 404734 h 58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9783" h="584616">
                <a:moveTo>
                  <a:pt x="224852" y="0"/>
                </a:moveTo>
                <a:cubicBezTo>
                  <a:pt x="219855" y="44970"/>
                  <a:pt x="218736" y="90543"/>
                  <a:pt x="209862" y="134911"/>
                </a:cubicBezTo>
                <a:cubicBezTo>
                  <a:pt x="183633" y="266057"/>
                  <a:pt x="35057" y="478297"/>
                  <a:pt x="0" y="539646"/>
                </a:cubicBezTo>
                <a:cubicBezTo>
                  <a:pt x="4997" y="479685"/>
                  <a:pt x="-7356" y="415629"/>
                  <a:pt x="14990" y="359764"/>
                </a:cubicBezTo>
                <a:cubicBezTo>
                  <a:pt x="28112" y="326959"/>
                  <a:pt x="25310" y="429673"/>
                  <a:pt x="29980" y="464695"/>
                </a:cubicBezTo>
                <a:cubicBezTo>
                  <a:pt x="35304" y="504626"/>
                  <a:pt x="39973" y="544642"/>
                  <a:pt x="44970" y="584616"/>
                </a:cubicBezTo>
                <a:cubicBezTo>
                  <a:pt x="144776" y="484813"/>
                  <a:pt x="37287" y="578892"/>
                  <a:pt x="134911" y="524656"/>
                </a:cubicBezTo>
                <a:cubicBezTo>
                  <a:pt x="166409" y="507157"/>
                  <a:pt x="194872" y="484682"/>
                  <a:pt x="224852" y="464695"/>
                </a:cubicBezTo>
                <a:cubicBezTo>
                  <a:pt x="239842" y="454702"/>
                  <a:pt x="252731" y="440412"/>
                  <a:pt x="269822" y="434715"/>
                </a:cubicBezTo>
                <a:cubicBezTo>
                  <a:pt x="321497" y="417489"/>
                  <a:pt x="303620" y="430897"/>
                  <a:pt x="329783" y="404734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391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</p:txBody>
      </p:sp>
    </p:spTree>
    <p:extLst>
      <p:ext uri="{BB962C8B-B14F-4D97-AF65-F5344CB8AC3E}">
        <p14:creationId xmlns:p14="http://schemas.microsoft.com/office/powerpoint/2010/main" val="19074428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FF0000"/>
                </a:solidFill>
                <a:latin typeface="Monaco" charset="0"/>
              </a:rPr>
              <a:t>new </a:t>
            </a:r>
            <a:r>
              <a:rPr lang="en-US" sz="2400" b="1" dirty="0" err="1">
                <a:solidFill>
                  <a:srgbClr val="FF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FF0000"/>
                </a:solidFill>
                <a:latin typeface="Monaco" charset="0"/>
              </a:rPr>
              <a:t>&lt;String, String&gt;();</a:t>
            </a:r>
          </a:p>
        </p:txBody>
      </p:sp>
    </p:spTree>
    <p:extLst>
      <p:ext uri="{BB962C8B-B14F-4D97-AF65-F5344CB8AC3E}">
        <p14:creationId xmlns:p14="http://schemas.microsoft.com/office/powerpoint/2010/main" val="14280372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82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</a:t>
            </a:r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070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5109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864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</a:p>
          <a:p>
            <a:endParaRPr lang="en-US" sz="2400" b="1" dirty="0"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.get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1115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</a:p>
          <a:p>
            <a:endParaRPr lang="en-US" sz="2400" b="1" dirty="0"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</a:t>
            </a:r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get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099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</a:p>
          <a:p>
            <a:endParaRPr lang="en-US" sz="2400" b="1" dirty="0"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.get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0641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05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611312" y="4237037"/>
            <a:ext cx="6324600" cy="318394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6235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7" name="Rectangle 6"/>
          <p:cNvSpPr/>
          <p:nvPr/>
        </p:nvSpPr>
        <p:spPr>
          <a:xfrm>
            <a:off x="1611312" y="4237037"/>
            <a:ext cx="6324600" cy="34415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"woof"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"fox"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?</a:t>
            </a:r>
          </a:p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625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41288" y="3017837"/>
            <a:ext cx="10667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brothers </a:t>
            </a:r>
            <a:r>
              <a:rPr lang="en-US" sz="4000" dirty="0" err="1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Vegard</a:t>
            </a: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and </a:t>
            </a:r>
            <a:r>
              <a:rPr lang="en-US" sz="4000" dirty="0" err="1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Bård</a:t>
            </a: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Ylvisåker</a:t>
            </a:r>
            <a:endParaRPr lang="en-US" sz="4000" dirty="0">
              <a:solidFill>
                <a:schemeClr val="bg1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97312" y="5913437"/>
            <a:ext cx="202811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Circa 2013</a:t>
            </a:r>
          </a:p>
        </p:txBody>
      </p:sp>
    </p:spTree>
    <p:extLst>
      <p:ext uri="{BB962C8B-B14F-4D97-AF65-F5344CB8AC3E}">
        <p14:creationId xmlns:p14="http://schemas.microsoft.com/office/powerpoint/2010/main" val="11327001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oxCli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79437"/>
            <a:ext cx="10080625" cy="567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54312" y="7056437"/>
            <a:ext cx="4916731" cy="34996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Ylvis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mr-IN" dirty="0">
                <a:solidFill>
                  <a:schemeClr val="bg1"/>
                </a:solidFill>
              </a:rPr>
              <a:t>–</a:t>
            </a:r>
            <a:r>
              <a:rPr lang="en-US" dirty="0">
                <a:solidFill>
                  <a:schemeClr val="bg1"/>
                </a:solidFill>
              </a:rPr>
              <a:t> “The Fox”. Permission asked. Pending.</a:t>
            </a:r>
          </a:p>
        </p:txBody>
      </p:sp>
    </p:spTree>
    <p:extLst>
      <p:ext uri="{BB962C8B-B14F-4D97-AF65-F5344CB8AC3E}">
        <p14:creationId xmlns:p14="http://schemas.microsoft.com/office/powerpoint/2010/main" val="199696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11312" y="4237037"/>
            <a:ext cx="6324600" cy="34415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"woof"</a:t>
            </a:r>
          </a:p>
          <a:p>
            <a:r>
              <a:rPr lang="en-US" dirty="0" err="1">
                <a:solidFill>
                  <a:srgbClr val="FF0000"/>
                </a:solidFill>
                <a:latin typeface="Monaco" charset="0"/>
              </a:rPr>
              <a:t>animalSoundMap.get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("fox");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3159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11312" y="4237037"/>
            <a:ext cx="6324600" cy="34415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"woof"</a:t>
            </a:r>
          </a:p>
          <a:p>
            <a:r>
              <a:rPr lang="en-US" dirty="0" err="1">
                <a:solidFill>
                  <a:srgbClr val="FF0000"/>
                </a:solidFill>
                <a:latin typeface="Monaco" charset="0"/>
              </a:rPr>
              <a:t>animalSoundMap.get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("fox");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null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7330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512" y="1036637"/>
            <a:ext cx="10591800" cy="5244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Make a </a:t>
            </a:r>
            <a:r>
              <a:rPr lang="en-US" sz="2400" dirty="0" err="1">
                <a:solidFill>
                  <a:srgbClr val="0432FF"/>
                </a:solidFill>
                <a:latin typeface="+mn-lt"/>
              </a:rPr>
              <a:t>HashMap</a:t>
            </a: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Put and get values into a map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Some useful other methods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rgbClr val="0432FF"/>
              </a:solidFill>
              <a:latin typeface="+mn-lt"/>
              <a:ea typeface="Courier" charset="0"/>
              <a:cs typeface="Courier" charset="0"/>
            </a:endParaRP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size =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myMap.size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myMap.containsKey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(key); // returns true or false if key is in map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myMap.keySet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myMap.remove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(key); // make like a tree and leave!</a:t>
            </a:r>
          </a:p>
          <a:p>
            <a:endParaRPr lang="en-US" sz="2400" b="1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Iterate using a </a:t>
            </a:r>
            <a:r>
              <a:rPr lang="en-US" sz="2400" dirty="0" err="1">
                <a:solidFill>
                  <a:srgbClr val="0432FF"/>
                </a:solidFill>
                <a:latin typeface="+mn-lt"/>
              </a:rPr>
              <a:t>foreach</a:t>
            </a:r>
            <a:r>
              <a:rPr lang="en-US" sz="2400" dirty="0">
                <a:solidFill>
                  <a:srgbClr val="0432FF"/>
                </a:solidFill>
                <a:latin typeface="+mn-lt"/>
              </a:rPr>
              <a:t> loop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0712" y="1646237"/>
            <a:ext cx="10282872" cy="80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HashMap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keyType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valueType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&gt;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			new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HashMap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keyType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valueType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&gt;();</a:t>
            </a:r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20712" y="3017837"/>
            <a:ext cx="10282872" cy="55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myMap.put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(key, value);</a:t>
            </a:r>
          </a:p>
          <a:p>
            <a:pPr>
              <a:lnSpc>
                <a:spcPct val="83000"/>
              </a:lnSpc>
            </a:pP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myMap.get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(key) // returns the corresponding value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44512" y="6179169"/>
            <a:ext cx="10282872" cy="865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for(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keyType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key :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myMap.keySet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()){  // not ordered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myMap.get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(key); // do something with the key/value pair</a:t>
            </a:r>
            <a:br>
              <a:rPr lang="en-US" altLang="en-US" b="1" dirty="0">
                <a:latin typeface="Courier" charset="0"/>
                <a:ea typeface="Courier" charset="0"/>
                <a:cs typeface="Courier" charset="0"/>
              </a:rPr>
            </a:b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59112" y="7208837"/>
            <a:ext cx="3505200" cy="3508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HashMaps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 on one slide</a:t>
            </a:r>
          </a:p>
        </p:txBody>
      </p:sp>
    </p:spTree>
    <p:extLst>
      <p:ext uri="{BB962C8B-B14F-4D97-AF65-F5344CB8AC3E}">
        <p14:creationId xmlns:p14="http://schemas.microsoft.com/office/powerpoint/2010/main" val="202597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312" y="1112837"/>
            <a:ext cx="3410329" cy="6065838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Phone Book</a:t>
            </a:r>
          </a:p>
        </p:txBody>
      </p:sp>
      <p:sp>
        <p:nvSpPr>
          <p:cNvPr id="6" name="Freeform 5"/>
          <p:cNvSpPr/>
          <p:nvPr/>
        </p:nvSpPr>
        <p:spPr>
          <a:xfrm>
            <a:off x="3882452" y="2126489"/>
            <a:ext cx="2495367" cy="871544"/>
          </a:xfrm>
          <a:custGeom>
            <a:avLst/>
            <a:gdLst>
              <a:gd name="connsiteX0" fmla="*/ 0 w 2495367"/>
              <a:gd name="connsiteY0" fmla="*/ 856554 h 871544"/>
              <a:gd name="connsiteX1" fmla="*/ 59961 w 2495367"/>
              <a:gd name="connsiteY1" fmla="*/ 871544 h 871544"/>
              <a:gd name="connsiteX2" fmla="*/ 2113614 w 2495367"/>
              <a:gd name="connsiteY2" fmla="*/ 256947 h 871544"/>
              <a:gd name="connsiteX3" fmla="*/ 2368446 w 2495367"/>
              <a:gd name="connsiteY3" fmla="*/ 196986 h 871544"/>
              <a:gd name="connsiteX4" fmla="*/ 2458387 w 2495367"/>
              <a:gd name="connsiteY4" fmla="*/ 167006 h 871544"/>
              <a:gd name="connsiteX5" fmla="*/ 2413417 w 2495367"/>
              <a:gd name="connsiteY5" fmla="*/ 152016 h 871544"/>
              <a:gd name="connsiteX6" fmla="*/ 2323476 w 2495367"/>
              <a:gd name="connsiteY6" fmla="*/ 92055 h 871544"/>
              <a:gd name="connsiteX7" fmla="*/ 2263515 w 2495367"/>
              <a:gd name="connsiteY7" fmla="*/ 77065 h 871544"/>
              <a:gd name="connsiteX8" fmla="*/ 2173574 w 2495367"/>
              <a:gd name="connsiteY8" fmla="*/ 47085 h 871544"/>
              <a:gd name="connsiteX9" fmla="*/ 2128604 w 2495367"/>
              <a:gd name="connsiteY9" fmla="*/ 17104 h 871544"/>
              <a:gd name="connsiteX10" fmla="*/ 2248525 w 2495367"/>
              <a:gd name="connsiteY10" fmla="*/ 17104 h 871544"/>
              <a:gd name="connsiteX11" fmla="*/ 2293496 w 2495367"/>
              <a:gd name="connsiteY11" fmla="*/ 47085 h 871544"/>
              <a:gd name="connsiteX12" fmla="*/ 2338466 w 2495367"/>
              <a:gd name="connsiteY12" fmla="*/ 62075 h 871544"/>
              <a:gd name="connsiteX13" fmla="*/ 2398427 w 2495367"/>
              <a:gd name="connsiteY13" fmla="*/ 92055 h 871544"/>
              <a:gd name="connsiteX14" fmla="*/ 2428407 w 2495367"/>
              <a:gd name="connsiteY14" fmla="*/ 122036 h 871544"/>
              <a:gd name="connsiteX15" fmla="*/ 2488368 w 2495367"/>
              <a:gd name="connsiteY15" fmla="*/ 137026 h 871544"/>
              <a:gd name="connsiteX16" fmla="*/ 2443397 w 2495367"/>
              <a:gd name="connsiteY16" fmla="*/ 286927 h 871544"/>
              <a:gd name="connsiteX17" fmla="*/ 2428407 w 2495367"/>
              <a:gd name="connsiteY17" fmla="*/ 331898 h 871544"/>
              <a:gd name="connsiteX18" fmla="*/ 2398427 w 2495367"/>
              <a:gd name="connsiteY18" fmla="*/ 376868 h 871544"/>
              <a:gd name="connsiteX19" fmla="*/ 2368446 w 2495367"/>
              <a:gd name="connsiteY19" fmla="*/ 466809 h 871544"/>
              <a:gd name="connsiteX20" fmla="*/ 2338466 w 2495367"/>
              <a:gd name="connsiteY20" fmla="*/ 511780 h 87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95367" h="871544">
                <a:moveTo>
                  <a:pt x="0" y="856554"/>
                </a:moveTo>
                <a:cubicBezTo>
                  <a:pt x="19987" y="861551"/>
                  <a:pt x="39359" y="871544"/>
                  <a:pt x="59961" y="871544"/>
                </a:cubicBezTo>
                <a:cubicBezTo>
                  <a:pt x="1153652" y="871544"/>
                  <a:pt x="553474" y="859107"/>
                  <a:pt x="2113614" y="256947"/>
                </a:cubicBezTo>
                <a:cubicBezTo>
                  <a:pt x="2195024" y="225525"/>
                  <a:pt x="2284008" y="219013"/>
                  <a:pt x="2368446" y="196986"/>
                </a:cubicBezTo>
                <a:cubicBezTo>
                  <a:pt x="2399025" y="189009"/>
                  <a:pt x="2428407" y="176999"/>
                  <a:pt x="2458387" y="167006"/>
                </a:cubicBezTo>
                <a:cubicBezTo>
                  <a:pt x="2443397" y="162009"/>
                  <a:pt x="2427229" y="159690"/>
                  <a:pt x="2413417" y="152016"/>
                </a:cubicBezTo>
                <a:cubicBezTo>
                  <a:pt x="2381919" y="134517"/>
                  <a:pt x="2358432" y="100794"/>
                  <a:pt x="2323476" y="92055"/>
                </a:cubicBezTo>
                <a:cubicBezTo>
                  <a:pt x="2303489" y="87058"/>
                  <a:pt x="2283248" y="82985"/>
                  <a:pt x="2263515" y="77065"/>
                </a:cubicBezTo>
                <a:cubicBezTo>
                  <a:pt x="2233246" y="67984"/>
                  <a:pt x="2173574" y="47085"/>
                  <a:pt x="2173574" y="47085"/>
                </a:cubicBezTo>
                <a:cubicBezTo>
                  <a:pt x="2158584" y="37091"/>
                  <a:pt x="2122907" y="34195"/>
                  <a:pt x="2128604" y="17104"/>
                </a:cubicBezTo>
                <a:cubicBezTo>
                  <a:pt x="2140903" y="-19794"/>
                  <a:pt x="2236226" y="14029"/>
                  <a:pt x="2248525" y="17104"/>
                </a:cubicBezTo>
                <a:cubicBezTo>
                  <a:pt x="2263515" y="27098"/>
                  <a:pt x="2277382" y="39028"/>
                  <a:pt x="2293496" y="47085"/>
                </a:cubicBezTo>
                <a:cubicBezTo>
                  <a:pt x="2307629" y="54151"/>
                  <a:pt x="2323943" y="55851"/>
                  <a:pt x="2338466" y="62075"/>
                </a:cubicBezTo>
                <a:cubicBezTo>
                  <a:pt x="2359005" y="70877"/>
                  <a:pt x="2378440" y="82062"/>
                  <a:pt x="2398427" y="92055"/>
                </a:cubicBezTo>
                <a:cubicBezTo>
                  <a:pt x="2408420" y="102049"/>
                  <a:pt x="2415766" y="115715"/>
                  <a:pt x="2428407" y="122036"/>
                </a:cubicBezTo>
                <a:cubicBezTo>
                  <a:pt x="2446834" y="131250"/>
                  <a:pt x="2481134" y="117736"/>
                  <a:pt x="2488368" y="137026"/>
                </a:cubicBezTo>
                <a:cubicBezTo>
                  <a:pt x="2511519" y="198761"/>
                  <a:pt x="2472230" y="243679"/>
                  <a:pt x="2443397" y="286927"/>
                </a:cubicBezTo>
                <a:cubicBezTo>
                  <a:pt x="2438400" y="301917"/>
                  <a:pt x="2435473" y="317765"/>
                  <a:pt x="2428407" y="331898"/>
                </a:cubicBezTo>
                <a:cubicBezTo>
                  <a:pt x="2420350" y="348012"/>
                  <a:pt x="2405744" y="360405"/>
                  <a:pt x="2398427" y="376868"/>
                </a:cubicBezTo>
                <a:cubicBezTo>
                  <a:pt x="2385592" y="405746"/>
                  <a:pt x="2378440" y="436829"/>
                  <a:pt x="2368446" y="466809"/>
                </a:cubicBezTo>
                <a:cubicBezTo>
                  <a:pt x="2351875" y="516520"/>
                  <a:pt x="2369257" y="511780"/>
                  <a:pt x="2338466" y="51178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64312" y="2103437"/>
            <a:ext cx="147508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6701678</a:t>
            </a:r>
          </a:p>
        </p:txBody>
      </p:sp>
    </p:spTree>
    <p:extLst>
      <p:ext uri="{BB962C8B-B14F-4D97-AF65-F5344CB8AC3E}">
        <p14:creationId xmlns:p14="http://schemas.microsoft.com/office/powerpoint/2010/main" val="4607724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2146300"/>
            <a:ext cx="8890000" cy="32639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>
                <a:solidFill>
                  <a:schemeClr val="tx1"/>
                </a:solidFill>
                <a:latin typeface="Century Gothic"/>
                <a:cs typeface="Century Gothic"/>
              </a:rPr>
              <a:t>Make 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 keyboard</a:t>
            </a:r>
          </a:p>
        </p:txBody>
      </p:sp>
    </p:spTree>
    <p:extLst>
      <p:ext uri="{BB962C8B-B14F-4D97-AF65-F5344CB8AC3E}">
        <p14:creationId xmlns:p14="http://schemas.microsoft.com/office/powerpoint/2010/main" val="11330307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" y="1189037"/>
            <a:ext cx="10052018" cy="48006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Why is this so fast?</a:t>
            </a:r>
          </a:p>
        </p:txBody>
      </p:sp>
      <p:sp>
        <p:nvSpPr>
          <p:cNvPr id="4" name="Freeform 3"/>
          <p:cNvSpPr/>
          <p:nvPr/>
        </p:nvSpPr>
        <p:spPr>
          <a:xfrm>
            <a:off x="3417649" y="2443397"/>
            <a:ext cx="1604662" cy="1094282"/>
          </a:xfrm>
          <a:custGeom>
            <a:avLst/>
            <a:gdLst>
              <a:gd name="connsiteX0" fmla="*/ 1439164 w 1604662"/>
              <a:gd name="connsiteY0" fmla="*/ 314793 h 1094282"/>
              <a:gd name="connsiteX1" fmla="*/ 1379203 w 1604662"/>
              <a:gd name="connsiteY1" fmla="*/ 284813 h 1094282"/>
              <a:gd name="connsiteX2" fmla="*/ 1334233 w 1604662"/>
              <a:gd name="connsiteY2" fmla="*/ 269823 h 1094282"/>
              <a:gd name="connsiteX3" fmla="*/ 1244292 w 1604662"/>
              <a:gd name="connsiteY3" fmla="*/ 209862 h 1094282"/>
              <a:gd name="connsiteX4" fmla="*/ 1199321 w 1604662"/>
              <a:gd name="connsiteY4" fmla="*/ 179882 h 1094282"/>
              <a:gd name="connsiteX5" fmla="*/ 1154351 w 1604662"/>
              <a:gd name="connsiteY5" fmla="*/ 164892 h 1094282"/>
              <a:gd name="connsiteX6" fmla="*/ 1064410 w 1604662"/>
              <a:gd name="connsiteY6" fmla="*/ 119921 h 1094282"/>
              <a:gd name="connsiteX7" fmla="*/ 1019440 w 1604662"/>
              <a:gd name="connsiteY7" fmla="*/ 89941 h 1094282"/>
              <a:gd name="connsiteX8" fmla="*/ 959479 w 1604662"/>
              <a:gd name="connsiteY8" fmla="*/ 74951 h 1094282"/>
              <a:gd name="connsiteX9" fmla="*/ 914508 w 1604662"/>
              <a:gd name="connsiteY9" fmla="*/ 59960 h 1094282"/>
              <a:gd name="connsiteX10" fmla="*/ 794587 w 1604662"/>
              <a:gd name="connsiteY10" fmla="*/ 29980 h 1094282"/>
              <a:gd name="connsiteX11" fmla="*/ 734626 w 1604662"/>
              <a:gd name="connsiteY11" fmla="*/ 14990 h 1094282"/>
              <a:gd name="connsiteX12" fmla="*/ 629695 w 1604662"/>
              <a:gd name="connsiteY12" fmla="*/ 0 h 1094282"/>
              <a:gd name="connsiteX13" fmla="*/ 314902 w 1604662"/>
              <a:gd name="connsiteY13" fmla="*/ 14990 h 1094282"/>
              <a:gd name="connsiteX14" fmla="*/ 254941 w 1604662"/>
              <a:gd name="connsiteY14" fmla="*/ 29980 h 1094282"/>
              <a:gd name="connsiteX15" fmla="*/ 165000 w 1604662"/>
              <a:gd name="connsiteY15" fmla="*/ 89941 h 1094282"/>
              <a:gd name="connsiteX16" fmla="*/ 90049 w 1604662"/>
              <a:gd name="connsiteY16" fmla="*/ 149901 h 1094282"/>
              <a:gd name="connsiteX17" fmla="*/ 30089 w 1604662"/>
              <a:gd name="connsiteY17" fmla="*/ 239842 h 1094282"/>
              <a:gd name="connsiteX18" fmla="*/ 108 w 1604662"/>
              <a:gd name="connsiteY18" fmla="*/ 374754 h 1094282"/>
              <a:gd name="connsiteX19" fmla="*/ 30089 w 1604662"/>
              <a:gd name="connsiteY19" fmla="*/ 629587 h 1094282"/>
              <a:gd name="connsiteX20" fmla="*/ 105040 w 1604662"/>
              <a:gd name="connsiteY20" fmla="*/ 734518 h 1094282"/>
              <a:gd name="connsiteX21" fmla="*/ 209971 w 1604662"/>
              <a:gd name="connsiteY21" fmla="*/ 854439 h 1094282"/>
              <a:gd name="connsiteX22" fmla="*/ 314902 w 1604662"/>
              <a:gd name="connsiteY22" fmla="*/ 944380 h 1094282"/>
              <a:gd name="connsiteX23" fmla="*/ 359872 w 1604662"/>
              <a:gd name="connsiteY23" fmla="*/ 974360 h 1094282"/>
              <a:gd name="connsiteX24" fmla="*/ 404843 w 1604662"/>
              <a:gd name="connsiteY24" fmla="*/ 989351 h 1094282"/>
              <a:gd name="connsiteX25" fmla="*/ 449813 w 1604662"/>
              <a:gd name="connsiteY25" fmla="*/ 1019331 h 1094282"/>
              <a:gd name="connsiteX26" fmla="*/ 629695 w 1604662"/>
              <a:gd name="connsiteY26" fmla="*/ 1064301 h 1094282"/>
              <a:gd name="connsiteX27" fmla="*/ 794587 w 1604662"/>
              <a:gd name="connsiteY27" fmla="*/ 1094282 h 1094282"/>
              <a:gd name="connsiteX28" fmla="*/ 1184331 w 1604662"/>
              <a:gd name="connsiteY28" fmla="*/ 1079292 h 1094282"/>
              <a:gd name="connsiteX29" fmla="*/ 1319243 w 1604662"/>
              <a:gd name="connsiteY29" fmla="*/ 1019331 h 1094282"/>
              <a:gd name="connsiteX30" fmla="*/ 1379203 w 1604662"/>
              <a:gd name="connsiteY30" fmla="*/ 989351 h 1094282"/>
              <a:gd name="connsiteX31" fmla="*/ 1439164 w 1604662"/>
              <a:gd name="connsiteY31" fmla="*/ 944380 h 1094282"/>
              <a:gd name="connsiteX32" fmla="*/ 1529105 w 1604662"/>
              <a:gd name="connsiteY32" fmla="*/ 869429 h 1094282"/>
              <a:gd name="connsiteX33" fmla="*/ 1589066 w 1604662"/>
              <a:gd name="connsiteY33" fmla="*/ 764498 h 1094282"/>
              <a:gd name="connsiteX34" fmla="*/ 1589066 w 1604662"/>
              <a:gd name="connsiteY34" fmla="*/ 359764 h 1094282"/>
              <a:gd name="connsiteX35" fmla="*/ 1544095 w 1604662"/>
              <a:gd name="connsiteY35" fmla="*/ 314793 h 1094282"/>
              <a:gd name="connsiteX36" fmla="*/ 1439164 w 1604662"/>
              <a:gd name="connsiteY36" fmla="*/ 239842 h 1094282"/>
              <a:gd name="connsiteX37" fmla="*/ 1394194 w 1604662"/>
              <a:gd name="connsiteY37" fmla="*/ 224852 h 1094282"/>
              <a:gd name="connsiteX38" fmla="*/ 1289262 w 1604662"/>
              <a:gd name="connsiteY38" fmla="*/ 164892 h 1094282"/>
              <a:gd name="connsiteX39" fmla="*/ 1064410 w 1604662"/>
              <a:gd name="connsiteY39" fmla="*/ 16489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04662" h="1094282">
                <a:moveTo>
                  <a:pt x="1439164" y="314793"/>
                </a:moveTo>
                <a:cubicBezTo>
                  <a:pt x="1419177" y="304800"/>
                  <a:pt x="1399742" y="293615"/>
                  <a:pt x="1379203" y="284813"/>
                </a:cubicBezTo>
                <a:cubicBezTo>
                  <a:pt x="1364680" y="278589"/>
                  <a:pt x="1348045" y="277497"/>
                  <a:pt x="1334233" y="269823"/>
                </a:cubicBezTo>
                <a:cubicBezTo>
                  <a:pt x="1302735" y="252324"/>
                  <a:pt x="1274272" y="229849"/>
                  <a:pt x="1244292" y="209862"/>
                </a:cubicBezTo>
                <a:cubicBezTo>
                  <a:pt x="1229302" y="199869"/>
                  <a:pt x="1216412" y="185579"/>
                  <a:pt x="1199321" y="179882"/>
                </a:cubicBezTo>
                <a:lnTo>
                  <a:pt x="1154351" y="164892"/>
                </a:lnTo>
                <a:cubicBezTo>
                  <a:pt x="1025483" y="78977"/>
                  <a:pt x="1188525" y="181978"/>
                  <a:pt x="1064410" y="119921"/>
                </a:cubicBezTo>
                <a:cubicBezTo>
                  <a:pt x="1048296" y="111864"/>
                  <a:pt x="1035999" y="97038"/>
                  <a:pt x="1019440" y="89941"/>
                </a:cubicBezTo>
                <a:cubicBezTo>
                  <a:pt x="1000504" y="81825"/>
                  <a:pt x="979288" y="80611"/>
                  <a:pt x="959479" y="74951"/>
                </a:cubicBezTo>
                <a:cubicBezTo>
                  <a:pt x="944286" y="70610"/>
                  <a:pt x="929752" y="64118"/>
                  <a:pt x="914508" y="59960"/>
                </a:cubicBezTo>
                <a:cubicBezTo>
                  <a:pt x="874756" y="49118"/>
                  <a:pt x="834561" y="39973"/>
                  <a:pt x="794587" y="29980"/>
                </a:cubicBezTo>
                <a:cubicBezTo>
                  <a:pt x="774600" y="24983"/>
                  <a:pt x="755021" y="17904"/>
                  <a:pt x="734626" y="14990"/>
                </a:cubicBezTo>
                <a:lnTo>
                  <a:pt x="629695" y="0"/>
                </a:lnTo>
                <a:cubicBezTo>
                  <a:pt x="524764" y="4997"/>
                  <a:pt x="419617" y="6613"/>
                  <a:pt x="314902" y="14990"/>
                </a:cubicBezTo>
                <a:cubicBezTo>
                  <a:pt x="294366" y="16633"/>
                  <a:pt x="273368" y="20766"/>
                  <a:pt x="254941" y="29980"/>
                </a:cubicBezTo>
                <a:cubicBezTo>
                  <a:pt x="222713" y="46094"/>
                  <a:pt x="194980" y="69954"/>
                  <a:pt x="165000" y="89941"/>
                </a:cubicBezTo>
                <a:cubicBezTo>
                  <a:pt x="135502" y="109607"/>
                  <a:pt x="111407" y="121423"/>
                  <a:pt x="90049" y="149901"/>
                </a:cubicBezTo>
                <a:cubicBezTo>
                  <a:pt x="68430" y="178726"/>
                  <a:pt x="30089" y="239842"/>
                  <a:pt x="30089" y="239842"/>
                </a:cubicBezTo>
                <a:cubicBezTo>
                  <a:pt x="14632" y="286214"/>
                  <a:pt x="108" y="321995"/>
                  <a:pt x="108" y="374754"/>
                </a:cubicBezTo>
                <a:cubicBezTo>
                  <a:pt x="108" y="403171"/>
                  <a:pt x="-3447" y="562514"/>
                  <a:pt x="30089" y="629587"/>
                </a:cubicBezTo>
                <a:cubicBezTo>
                  <a:pt x="41865" y="653139"/>
                  <a:pt x="93724" y="718675"/>
                  <a:pt x="105040" y="734518"/>
                </a:cubicBezTo>
                <a:cubicBezTo>
                  <a:pt x="167016" y="821283"/>
                  <a:pt x="97969" y="742436"/>
                  <a:pt x="209971" y="854439"/>
                </a:cubicBezTo>
                <a:cubicBezTo>
                  <a:pt x="264453" y="908921"/>
                  <a:pt x="247591" y="896301"/>
                  <a:pt x="314902" y="944380"/>
                </a:cubicBezTo>
                <a:cubicBezTo>
                  <a:pt x="329562" y="954851"/>
                  <a:pt x="343758" y="966303"/>
                  <a:pt x="359872" y="974360"/>
                </a:cubicBezTo>
                <a:cubicBezTo>
                  <a:pt x="374005" y="981427"/>
                  <a:pt x="390710" y="982284"/>
                  <a:pt x="404843" y="989351"/>
                </a:cubicBezTo>
                <a:cubicBezTo>
                  <a:pt x="420957" y="997408"/>
                  <a:pt x="433350" y="1012014"/>
                  <a:pt x="449813" y="1019331"/>
                </a:cubicBezTo>
                <a:cubicBezTo>
                  <a:pt x="531773" y="1055757"/>
                  <a:pt x="543990" y="1047160"/>
                  <a:pt x="629695" y="1064301"/>
                </a:cubicBezTo>
                <a:cubicBezTo>
                  <a:pt x="806398" y="1099642"/>
                  <a:pt x="527837" y="1056175"/>
                  <a:pt x="794587" y="1094282"/>
                </a:cubicBezTo>
                <a:cubicBezTo>
                  <a:pt x="924502" y="1089285"/>
                  <a:pt x="1054888" y="1091427"/>
                  <a:pt x="1184331" y="1079292"/>
                </a:cubicBezTo>
                <a:cubicBezTo>
                  <a:pt x="1262600" y="1071954"/>
                  <a:pt x="1264375" y="1050684"/>
                  <a:pt x="1319243" y="1019331"/>
                </a:cubicBezTo>
                <a:cubicBezTo>
                  <a:pt x="1338645" y="1008244"/>
                  <a:pt x="1360254" y="1001194"/>
                  <a:pt x="1379203" y="989351"/>
                </a:cubicBezTo>
                <a:cubicBezTo>
                  <a:pt x="1400389" y="976110"/>
                  <a:pt x="1418834" y="958901"/>
                  <a:pt x="1439164" y="944380"/>
                </a:cubicBezTo>
                <a:cubicBezTo>
                  <a:pt x="1487721" y="909697"/>
                  <a:pt x="1487932" y="918837"/>
                  <a:pt x="1529105" y="869429"/>
                </a:cubicBezTo>
                <a:cubicBezTo>
                  <a:pt x="1555589" y="837647"/>
                  <a:pt x="1570739" y="801152"/>
                  <a:pt x="1589066" y="764498"/>
                </a:cubicBezTo>
                <a:cubicBezTo>
                  <a:pt x="1589315" y="759511"/>
                  <a:pt x="1624034" y="447185"/>
                  <a:pt x="1589066" y="359764"/>
                </a:cubicBezTo>
                <a:cubicBezTo>
                  <a:pt x="1581193" y="340081"/>
                  <a:pt x="1560191" y="328589"/>
                  <a:pt x="1544095" y="314793"/>
                </a:cubicBezTo>
                <a:cubicBezTo>
                  <a:pt x="1534590" y="306646"/>
                  <a:pt x="1458144" y="249332"/>
                  <a:pt x="1439164" y="239842"/>
                </a:cubicBezTo>
                <a:cubicBezTo>
                  <a:pt x="1425031" y="232776"/>
                  <a:pt x="1408327" y="231918"/>
                  <a:pt x="1394194" y="224852"/>
                </a:cubicBezTo>
                <a:cubicBezTo>
                  <a:pt x="1365126" y="210318"/>
                  <a:pt x="1322550" y="168396"/>
                  <a:pt x="1289262" y="164892"/>
                </a:cubicBezTo>
                <a:cubicBezTo>
                  <a:pt x="1214723" y="157046"/>
                  <a:pt x="1139361" y="164892"/>
                  <a:pt x="1064410" y="164892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332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Why is this so fast?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354" y="1982305"/>
            <a:ext cx="6970889" cy="25380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20912" y="4541837"/>
            <a:ext cx="53561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C0504D"/>
                </a:solidFill>
                <a:latin typeface="Courier"/>
                <a:cs typeface="Courier"/>
              </a:rPr>
              <a:t>int</a:t>
            </a:r>
            <a:r>
              <a:rPr lang="en-US" sz="3200" dirty="0">
                <a:solidFill>
                  <a:srgbClr val="C0504D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latin typeface="Courier"/>
                <a:cs typeface="Courier"/>
              </a:rPr>
              <a:t>hash(</a:t>
            </a:r>
            <a:r>
              <a:rPr lang="en-US" sz="3200" b="1" dirty="0">
                <a:solidFill>
                  <a:schemeClr val="accent2"/>
                </a:solidFill>
                <a:latin typeface="Courier"/>
                <a:cs typeface="Courier"/>
              </a:rPr>
              <a:t>string</a:t>
            </a:r>
            <a:r>
              <a:rPr lang="en-US" sz="3200" dirty="0">
                <a:solidFill>
                  <a:schemeClr val="accent2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latin typeface="Courier"/>
                <a:cs typeface="Courier"/>
              </a:rPr>
              <a:t>key);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9112" y="7089939"/>
            <a:ext cx="3523722" cy="4358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/>
              <a:t>* Learn </a:t>
            </a:r>
            <a:r>
              <a:rPr lang="en-US" sz="2400" dirty="0"/>
              <a:t>more in CS106B</a:t>
            </a:r>
          </a:p>
        </p:txBody>
      </p:sp>
    </p:spTree>
    <p:extLst>
      <p:ext uri="{BB962C8B-B14F-4D97-AF65-F5344CB8AC3E}">
        <p14:creationId xmlns:p14="http://schemas.microsoft.com/office/powerpoint/2010/main" val="21407923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5831E92-6BBC-044F-BBE8-605CCE37C84C}"/>
              </a:ext>
            </a:extLst>
          </p:cNvPr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Midterm Results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AA2F2E7-F1F8-7C42-950A-1866C6EAA4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9137163"/>
              </p:ext>
            </p:extLst>
          </p:nvPr>
        </p:nvGraphicFramePr>
        <p:xfrm>
          <a:off x="620712" y="1341437"/>
          <a:ext cx="83058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D5D2220-5A15-7748-A152-DD59B15BEF96}"/>
              </a:ext>
            </a:extLst>
          </p:cNvPr>
          <p:cNvSpPr txBox="1"/>
          <p:nvPr/>
        </p:nvSpPr>
        <p:spPr>
          <a:xfrm>
            <a:off x="8164512" y="4694237"/>
            <a:ext cx="1072730" cy="4422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Times" pitchFamily="2" charset="0"/>
              </a:rPr>
              <a:t>Snazzy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B58B85-066D-7240-B81E-0CB8B1BD8E3A}"/>
              </a:ext>
            </a:extLst>
          </p:cNvPr>
          <p:cNvSpPr txBox="1"/>
          <p:nvPr/>
        </p:nvSpPr>
        <p:spPr>
          <a:xfrm>
            <a:off x="6107112" y="1112837"/>
            <a:ext cx="2286000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  <a:latin typeface="Times" pitchFamily="2" charset="0"/>
              </a:rPr>
              <a:t>Always more to learn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9DFF48-95C5-B94E-93F8-BA02AB0DFA0F}"/>
              </a:ext>
            </a:extLst>
          </p:cNvPr>
          <p:cNvSpPr txBox="1"/>
          <p:nvPr/>
        </p:nvSpPr>
        <p:spPr>
          <a:xfrm>
            <a:off x="4049712" y="3246437"/>
            <a:ext cx="1752600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" pitchFamily="2" charset="0"/>
              </a:rPr>
              <a:t>Review core material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B559A5-941D-704F-A12C-94C8BF2A740F}"/>
              </a:ext>
            </a:extLst>
          </p:cNvPr>
          <p:cNvSpPr txBox="1"/>
          <p:nvPr/>
        </p:nvSpPr>
        <p:spPr>
          <a:xfrm>
            <a:off x="3211512" y="4846637"/>
            <a:ext cx="1752600" cy="78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Times" pitchFamily="2" charset="0"/>
              </a:rPr>
              <a:t>Serious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33F7EC-A55D-C343-947E-5F8826B95CE4}"/>
              </a:ext>
            </a:extLst>
          </p:cNvPr>
          <p:cNvSpPr txBox="1"/>
          <p:nvPr/>
        </p:nvSpPr>
        <p:spPr>
          <a:xfrm>
            <a:off x="1763712" y="5913437"/>
            <a:ext cx="1752600" cy="442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Times" pitchFamily="2" charset="0"/>
              </a:rPr>
              <a:t>Strategize</a:t>
            </a:r>
          </a:p>
        </p:txBody>
      </p:sp>
    </p:spTree>
    <p:extLst>
      <p:ext uri="{BB962C8B-B14F-4D97-AF65-F5344CB8AC3E}">
        <p14:creationId xmlns:p14="http://schemas.microsoft.com/office/powerpoint/2010/main" val="200313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0330BE7-AC97-B548-AF60-104338AFEB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6507581"/>
              </p:ext>
            </p:extLst>
          </p:nvPr>
        </p:nvGraphicFramePr>
        <p:xfrm>
          <a:off x="468312" y="1341437"/>
          <a:ext cx="8534400" cy="588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FC49673-1572-F444-BB6B-5C73B3D7AE0C}"/>
              </a:ext>
            </a:extLst>
          </p:cNvPr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Midterm Results</a:t>
            </a:r>
          </a:p>
        </p:txBody>
      </p:sp>
    </p:spTree>
    <p:extLst>
      <p:ext uri="{BB962C8B-B14F-4D97-AF65-F5344CB8AC3E}">
        <p14:creationId xmlns:p14="http://schemas.microsoft.com/office/powerpoint/2010/main" val="394881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850E96-A277-C14C-9BF9-BB98B6C73598}"/>
              </a:ext>
            </a:extLst>
          </p:cNvPr>
          <p:cNvSpPr/>
          <p:nvPr/>
        </p:nvSpPr>
        <p:spPr>
          <a:xfrm>
            <a:off x="163512" y="2484437"/>
            <a:ext cx="9448800" cy="521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u="sng" dirty="0">
                <a:solidFill>
                  <a:srgbClr val="0432FF"/>
                </a:solidFill>
              </a:rPr>
              <a:t>cs106a.stanford.edu/restricted/</a:t>
            </a:r>
            <a:r>
              <a:rPr lang="en-US" sz="3000" u="sng" dirty="0" err="1">
                <a:solidFill>
                  <a:srgbClr val="0432FF"/>
                </a:solidFill>
              </a:rPr>
              <a:t>midtermreturn.html</a:t>
            </a:r>
            <a:endParaRPr lang="en-US" sz="3000" u="sng" dirty="0">
              <a:solidFill>
                <a:srgbClr val="0432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FBEE05-E3D0-0540-B5A3-9865D14EDED8}"/>
              </a:ext>
            </a:extLst>
          </p:cNvPr>
          <p:cNvSpPr txBox="1"/>
          <p:nvPr/>
        </p:nvSpPr>
        <p:spPr>
          <a:xfrm>
            <a:off x="3744912" y="5684837"/>
            <a:ext cx="26340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Regrade requests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3CD010-B7E3-0D40-9817-6F8EBC069751}"/>
              </a:ext>
            </a:extLst>
          </p:cNvPr>
          <p:cNvSpPr txBox="1"/>
          <p:nvPr/>
        </p:nvSpPr>
        <p:spPr>
          <a:xfrm>
            <a:off x="2678112" y="6218237"/>
            <a:ext cx="467307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432FF"/>
                </a:solidFill>
              </a:rPr>
              <a:t>https://</a:t>
            </a:r>
            <a:r>
              <a:rPr lang="en-US" u="sng" dirty="0" err="1">
                <a:solidFill>
                  <a:srgbClr val="0432FF"/>
                </a:solidFill>
              </a:rPr>
              <a:t>goo.gl</a:t>
            </a:r>
            <a:r>
              <a:rPr lang="en-US" u="sng" dirty="0">
                <a:solidFill>
                  <a:srgbClr val="0432FF"/>
                </a:solidFill>
              </a:rPr>
              <a:t>/forms/GXgwVN0yaH1LqDUp2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F6B166-7692-9D4E-A731-C69A48C63B0A}"/>
              </a:ext>
            </a:extLst>
          </p:cNvPr>
          <p:cNvSpPr txBox="1"/>
          <p:nvPr/>
        </p:nvSpPr>
        <p:spPr>
          <a:xfrm>
            <a:off x="3440112" y="1722437"/>
            <a:ext cx="2961067" cy="5216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/>
              <a:t>Midterm Results</a:t>
            </a:r>
          </a:p>
        </p:txBody>
      </p:sp>
    </p:spTree>
    <p:extLst>
      <p:ext uri="{BB962C8B-B14F-4D97-AF65-F5344CB8AC3E}">
        <p14:creationId xmlns:p14="http://schemas.microsoft.com/office/powerpoint/2010/main" val="3538239137"/>
      </p:ext>
    </p:extLst>
  </p:cSld>
  <p:clrMapOvr>
    <a:masterClrMapping/>
  </p:clrMapOvr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8636</TotalTime>
  <Words>1094</Words>
  <Application>Microsoft Macintosh PowerPoint</Application>
  <PresentationFormat>Custom</PresentationFormat>
  <Paragraphs>523</Paragraphs>
  <Slides>53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6" baseType="lpstr">
      <vt:lpstr>Arial Unicode MS</vt:lpstr>
      <vt:lpstr>ＭＳ Ｐゴシック</vt:lpstr>
      <vt:lpstr>Arial</vt:lpstr>
      <vt:lpstr>Calibri</vt:lpstr>
      <vt:lpstr>Century Gothic</vt:lpstr>
      <vt:lpstr>Chalkboard</vt:lpstr>
      <vt:lpstr>Courier</vt:lpstr>
      <vt:lpstr>DejaVu Serif</vt:lpstr>
      <vt:lpstr>Mangal</vt:lpstr>
      <vt:lpstr>Monaco</vt:lpstr>
      <vt:lpstr>Times</vt:lpstr>
      <vt:lpstr>Times New Roman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Schwarz</dc:creator>
  <cp:lastModifiedBy>Chris James Piech</cp:lastModifiedBy>
  <cp:revision>302</cp:revision>
  <cp:lastPrinted>2017-03-17T00:22:18Z</cp:lastPrinted>
  <dcterms:created xsi:type="dcterms:W3CDTF">2012-01-18T02:26:13Z</dcterms:created>
  <dcterms:modified xsi:type="dcterms:W3CDTF">2018-02-21T20:45:23Z</dcterms:modified>
</cp:coreProperties>
</file>