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4"/>
  </p:notesMasterIdLst>
  <p:sldIdLst>
    <p:sldId id="256" r:id="rId2"/>
    <p:sldId id="431" r:id="rId3"/>
    <p:sldId id="407" r:id="rId4"/>
    <p:sldId id="408" r:id="rId5"/>
    <p:sldId id="409" r:id="rId6"/>
    <p:sldId id="410" r:id="rId7"/>
    <p:sldId id="411" r:id="rId8"/>
    <p:sldId id="366" r:id="rId9"/>
    <p:sldId id="432" r:id="rId10"/>
    <p:sldId id="412" r:id="rId11"/>
    <p:sldId id="367" r:id="rId12"/>
    <p:sldId id="280" r:id="rId13"/>
    <p:sldId id="281" r:id="rId14"/>
    <p:sldId id="275" r:id="rId15"/>
    <p:sldId id="395" r:id="rId16"/>
    <p:sldId id="394" r:id="rId17"/>
    <p:sldId id="396" r:id="rId18"/>
    <p:sldId id="422" r:id="rId19"/>
    <p:sldId id="388" r:id="rId20"/>
    <p:sldId id="423" r:id="rId21"/>
    <p:sldId id="424" r:id="rId22"/>
    <p:sldId id="392" r:id="rId23"/>
    <p:sldId id="389" r:id="rId24"/>
    <p:sldId id="413" r:id="rId25"/>
    <p:sldId id="414" r:id="rId26"/>
    <p:sldId id="415" r:id="rId27"/>
    <p:sldId id="416" r:id="rId28"/>
    <p:sldId id="417" r:id="rId29"/>
    <p:sldId id="419" r:id="rId30"/>
    <p:sldId id="425" r:id="rId31"/>
    <p:sldId id="426" r:id="rId32"/>
    <p:sldId id="402" r:id="rId33"/>
    <p:sldId id="403" r:id="rId34"/>
    <p:sldId id="404" r:id="rId35"/>
    <p:sldId id="405" r:id="rId36"/>
    <p:sldId id="406" r:id="rId37"/>
    <p:sldId id="430" r:id="rId38"/>
    <p:sldId id="427" r:id="rId39"/>
    <p:sldId id="428" r:id="rId40"/>
    <p:sldId id="429" r:id="rId41"/>
    <p:sldId id="393" r:id="rId42"/>
    <p:sldId id="400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800080"/>
    <a:srgbClr val="0336FF"/>
    <a:srgbClr val="A838FF"/>
    <a:srgbClr val="FF40FC"/>
    <a:srgbClr val="6600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49"/>
    <p:restoredTop sz="91484"/>
  </p:normalViewPr>
  <p:slideViewPr>
    <p:cSldViewPr snapToGrid="0">
      <p:cViewPr varScale="1">
        <p:scale>
          <a:sx n="111" d="100"/>
          <a:sy n="111" d="100"/>
        </p:scale>
        <p:origin x="1576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B968AF-89AA-184F-AC7F-F1F64FFC132A}" type="datetimeFigureOut">
              <a:rPr lang="en-US" smtClean="0"/>
              <a:t>4/6/18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C3787-F4BF-B349-A9F0-ADD304DA3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852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3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387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7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671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06043-85BE-C94B-8CA2-FE12BF3AC477}" type="slidenum">
              <a:rPr lang="en-US"/>
              <a:pPr/>
              <a:t>8</a:t>
            </a:fld>
            <a:endParaRPr lang="en-US"/>
          </a:p>
        </p:txBody>
      </p:sp>
      <p:sp>
        <p:nvSpPr>
          <p:cNvPr id="5017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017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dirty="0"/>
              <a:t>Tomorrow</a:t>
            </a:r>
            <a:r>
              <a:rPr lang="en-US" baseline="0" dirty="0"/>
              <a:t> you will learn that </a:t>
            </a:r>
            <a:r>
              <a:rPr lang="en-US" baseline="0" dirty="0" err="1"/>
              <a:t>Karel</a:t>
            </a:r>
            <a:r>
              <a:rPr lang="en-US" baseline="0" dirty="0"/>
              <a:t> is actually a very gentle introduction to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135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16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49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17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002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18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977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20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2715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21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3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30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636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31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0796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38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2690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39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7840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40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9095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C62C-AF94-8B42-AF39-302D6D4E3459}" type="slidenum">
              <a:rPr lang="en-US"/>
              <a:pPr/>
              <a:t>42</a:t>
            </a:fld>
            <a:endParaRPr lang="en-US"/>
          </a:p>
        </p:txBody>
      </p:sp>
      <p:sp>
        <p:nvSpPr>
          <p:cNvPr id="4526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771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F2F7-9995-254F-98E0-3AFA096BAEE2}" type="datetimeFigureOut">
              <a:rPr lang="en-US" smtClean="0"/>
              <a:t>4/6/18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9E8DF-8161-1247-8222-4648070FF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15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F2F7-9995-254F-98E0-3AFA096BAEE2}" type="datetimeFigureOut">
              <a:rPr lang="en-US" smtClean="0"/>
              <a:t>4/6/18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9E8DF-8161-1247-8222-4648070FF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147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F2F7-9995-254F-98E0-3AFA096BAEE2}" type="datetimeFigureOut">
              <a:rPr lang="en-US" smtClean="0"/>
              <a:t>4/6/18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9E8DF-8161-1247-8222-4648070FF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6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F2F7-9995-254F-98E0-3AFA096BAEE2}" type="datetimeFigureOut">
              <a:rPr lang="en-US" smtClean="0"/>
              <a:t>4/6/18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9E8DF-8161-1247-8222-4648070FF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12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F2F7-9995-254F-98E0-3AFA096BAEE2}" type="datetimeFigureOut">
              <a:rPr lang="en-US" smtClean="0"/>
              <a:t>4/6/18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9E8DF-8161-1247-8222-4648070FF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064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F2F7-9995-254F-98E0-3AFA096BAEE2}" type="datetimeFigureOut">
              <a:rPr lang="en-US" smtClean="0"/>
              <a:t>4/6/18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9E8DF-8161-1247-8222-4648070FF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047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F2F7-9995-254F-98E0-3AFA096BAEE2}" type="datetimeFigureOut">
              <a:rPr lang="en-US" smtClean="0"/>
              <a:t>4/6/18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9E8DF-8161-1247-8222-4648070FF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325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F2F7-9995-254F-98E0-3AFA096BAEE2}" type="datetimeFigureOut">
              <a:rPr lang="en-US" smtClean="0"/>
              <a:t>4/6/18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9E8DF-8161-1247-8222-4648070FF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56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F2F7-9995-254F-98E0-3AFA096BAEE2}" type="datetimeFigureOut">
              <a:rPr lang="en-US" smtClean="0"/>
              <a:t>4/6/18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9E8DF-8161-1247-8222-4648070FF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548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F2F7-9995-254F-98E0-3AFA096BAEE2}" type="datetimeFigureOut">
              <a:rPr lang="en-US" smtClean="0"/>
              <a:t>4/6/18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9E8DF-8161-1247-8222-4648070FF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523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F2F7-9995-254F-98E0-3AFA096BAEE2}" type="datetimeFigureOut">
              <a:rPr lang="en-US" smtClean="0"/>
              <a:t>4/6/18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9E8DF-8161-1247-8222-4648070FF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0253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62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1F2F7-9995-254F-98E0-3AFA096BAEE2}" type="datetimeFigureOut">
              <a:rPr lang="en-US" smtClean="0"/>
              <a:t>4/6/18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9E8DF-8161-1247-8222-4648070FF9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4775" y="5920797"/>
            <a:ext cx="908052" cy="9060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62974" y="6488668"/>
            <a:ext cx="3418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>
                    <a:lumMod val="65000"/>
                  </a:schemeClr>
                </a:solidFill>
                <a:latin typeface="+mj-lt"/>
              </a:rPr>
              <a:t>Piech, CS106A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,</a:t>
            </a:r>
            <a:r>
              <a:rPr lang="en-US" baseline="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Stanford University</a:t>
            </a:r>
            <a:endParaRPr lang="en-US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3044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0632" y="0"/>
            <a:ext cx="10296095" cy="68580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90600" y="4038600"/>
            <a:ext cx="7391399" cy="2133601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38100" cap="flat" cmpd="sng" algn="ctr">
            <a:solidFill>
              <a:srgbClr val="0000FF"/>
            </a:solidFill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Decomposition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Chris Piech</a:t>
            </a:r>
          </a:p>
          <a:p>
            <a:r>
              <a:rPr lang="en-US" sz="2400" b="1" dirty="0">
                <a:solidFill>
                  <a:schemeClr val="tx1"/>
                </a:solidFill>
                <a:latin typeface="Century Gothic"/>
                <a:cs typeface="Century Gothic"/>
              </a:rPr>
              <a:t>CS106A, Stanford University</a:t>
            </a:r>
          </a:p>
        </p:txBody>
      </p:sp>
      <p:pic>
        <p:nvPicPr>
          <p:cNvPr id="6" name="Picture 4" descr="C:\Users\Chris\University\Teaching\cs221\WWW\slides\img\stanfor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1200" y="304800"/>
            <a:ext cx="2383383" cy="237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865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>
                <a:latin typeface="Calibri"/>
                <a:cs typeface="Calibri"/>
              </a:rPr>
              <a:t>Today’s Goal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1102078"/>
            <a:ext cx="9144000" cy="60986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93384" y="1636577"/>
            <a:ext cx="82854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AutoNum type="arabicPeriod"/>
            </a:pPr>
            <a:r>
              <a:rPr lang="en-US" sz="2400" dirty="0">
                <a:latin typeface="Chalkboard"/>
                <a:cs typeface="Chalkboard"/>
              </a:rPr>
              <a:t>Be able to approach a problem “top down” by using decomposition (aka top town refinement)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05711" y="3292137"/>
            <a:ext cx="1746823" cy="189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077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-152400" y="2837937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First, a cool program</a:t>
            </a:r>
          </a:p>
        </p:txBody>
      </p:sp>
    </p:spTree>
    <p:extLst>
      <p:ext uri="{BB962C8B-B14F-4D97-AF65-F5344CB8AC3E}">
        <p14:creationId xmlns:p14="http://schemas.microsoft.com/office/powerpoint/2010/main" val="108157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5142"/>
            <a:ext cx="9144000" cy="6609866"/>
          </a:xfrm>
          <a:prstGeom prst="rect">
            <a:avLst/>
          </a:prstGeom>
        </p:spPr>
      </p:pic>
      <p:sp>
        <p:nvSpPr>
          <p:cNvPr id="22" name="Freeform 21"/>
          <p:cNvSpPr/>
          <p:nvPr/>
        </p:nvSpPr>
        <p:spPr>
          <a:xfrm>
            <a:off x="3336679" y="5421469"/>
            <a:ext cx="697298" cy="658489"/>
          </a:xfrm>
          <a:custGeom>
            <a:avLst/>
            <a:gdLst>
              <a:gd name="connsiteX0" fmla="*/ 561553 w 697298"/>
              <a:gd name="connsiteY0" fmla="*/ 32847 h 658489"/>
              <a:gd name="connsiteX1" fmla="*/ 112374 w 697298"/>
              <a:gd name="connsiteY1" fmla="*/ 32847 h 658489"/>
              <a:gd name="connsiteX2" fmla="*/ 80289 w 697298"/>
              <a:gd name="connsiteY2" fmla="*/ 80973 h 658489"/>
              <a:gd name="connsiteX3" fmla="*/ 32163 w 697298"/>
              <a:gd name="connsiteY3" fmla="*/ 129099 h 658489"/>
              <a:gd name="connsiteX4" fmla="*/ 79 w 697298"/>
              <a:gd name="connsiteY4" fmla="*/ 241394 h 658489"/>
              <a:gd name="connsiteX5" fmla="*/ 16121 w 697298"/>
              <a:gd name="connsiteY5" fmla="*/ 546194 h 658489"/>
              <a:gd name="connsiteX6" fmla="*/ 64247 w 697298"/>
              <a:gd name="connsiteY6" fmla="*/ 594320 h 658489"/>
              <a:gd name="connsiteX7" fmla="*/ 176542 w 697298"/>
              <a:gd name="connsiteY7" fmla="*/ 642447 h 658489"/>
              <a:gd name="connsiteX8" fmla="*/ 272795 w 697298"/>
              <a:gd name="connsiteY8" fmla="*/ 658489 h 658489"/>
              <a:gd name="connsiteX9" fmla="*/ 497384 w 697298"/>
              <a:gd name="connsiteY9" fmla="*/ 642447 h 658489"/>
              <a:gd name="connsiteX10" fmla="*/ 545510 w 697298"/>
              <a:gd name="connsiteY10" fmla="*/ 626405 h 658489"/>
              <a:gd name="connsiteX11" fmla="*/ 577595 w 697298"/>
              <a:gd name="connsiteY11" fmla="*/ 594320 h 658489"/>
              <a:gd name="connsiteX12" fmla="*/ 609679 w 697298"/>
              <a:gd name="connsiteY12" fmla="*/ 514110 h 658489"/>
              <a:gd name="connsiteX13" fmla="*/ 625721 w 697298"/>
              <a:gd name="connsiteY13" fmla="*/ 449942 h 658489"/>
              <a:gd name="connsiteX14" fmla="*/ 657805 w 697298"/>
              <a:gd name="connsiteY14" fmla="*/ 401815 h 658489"/>
              <a:gd name="connsiteX15" fmla="*/ 657805 w 697298"/>
              <a:gd name="connsiteY15" fmla="*/ 113057 h 658489"/>
              <a:gd name="connsiteX16" fmla="*/ 545510 w 697298"/>
              <a:gd name="connsiteY16" fmla="*/ 113057 h 658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97298" h="658489">
                <a:moveTo>
                  <a:pt x="561553" y="32847"/>
                </a:moveTo>
                <a:cubicBezTo>
                  <a:pt x="392179" y="-9496"/>
                  <a:pt x="406346" y="-12379"/>
                  <a:pt x="112374" y="32847"/>
                </a:cubicBezTo>
                <a:cubicBezTo>
                  <a:pt x="93318" y="35779"/>
                  <a:pt x="92632" y="66162"/>
                  <a:pt x="80289" y="80973"/>
                </a:cubicBezTo>
                <a:cubicBezTo>
                  <a:pt x="65765" y="98401"/>
                  <a:pt x="48205" y="113057"/>
                  <a:pt x="32163" y="129099"/>
                </a:cubicBezTo>
                <a:cubicBezTo>
                  <a:pt x="24599" y="151793"/>
                  <a:pt x="79" y="221252"/>
                  <a:pt x="79" y="241394"/>
                </a:cubicBezTo>
                <a:cubicBezTo>
                  <a:pt x="79" y="343135"/>
                  <a:pt x="-2079" y="446094"/>
                  <a:pt x="16121" y="546194"/>
                </a:cubicBezTo>
                <a:cubicBezTo>
                  <a:pt x="20179" y="568515"/>
                  <a:pt x="45786" y="581134"/>
                  <a:pt x="64247" y="594320"/>
                </a:cubicBezTo>
                <a:cubicBezTo>
                  <a:pt x="86397" y="610141"/>
                  <a:pt x="146135" y="635690"/>
                  <a:pt x="176542" y="642447"/>
                </a:cubicBezTo>
                <a:cubicBezTo>
                  <a:pt x="208294" y="649503"/>
                  <a:pt x="240711" y="653142"/>
                  <a:pt x="272795" y="658489"/>
                </a:cubicBezTo>
                <a:cubicBezTo>
                  <a:pt x="347658" y="653142"/>
                  <a:pt x="422844" y="651216"/>
                  <a:pt x="497384" y="642447"/>
                </a:cubicBezTo>
                <a:cubicBezTo>
                  <a:pt x="514178" y="640471"/>
                  <a:pt x="531010" y="635105"/>
                  <a:pt x="545510" y="626405"/>
                </a:cubicBezTo>
                <a:cubicBezTo>
                  <a:pt x="558480" y="618623"/>
                  <a:pt x="566900" y="605015"/>
                  <a:pt x="577595" y="594320"/>
                </a:cubicBezTo>
                <a:cubicBezTo>
                  <a:pt x="588290" y="567583"/>
                  <a:pt x="600573" y="541429"/>
                  <a:pt x="609679" y="514110"/>
                </a:cubicBezTo>
                <a:cubicBezTo>
                  <a:pt x="616651" y="493194"/>
                  <a:pt x="617036" y="470207"/>
                  <a:pt x="625721" y="449942"/>
                </a:cubicBezTo>
                <a:cubicBezTo>
                  <a:pt x="633316" y="432221"/>
                  <a:pt x="647110" y="417857"/>
                  <a:pt x="657805" y="401815"/>
                </a:cubicBezTo>
                <a:cubicBezTo>
                  <a:pt x="683280" y="312652"/>
                  <a:pt x="732226" y="204016"/>
                  <a:pt x="657805" y="113057"/>
                </a:cubicBezTo>
                <a:cubicBezTo>
                  <a:pt x="634102" y="84087"/>
                  <a:pt x="582942" y="113057"/>
                  <a:pt x="545510" y="113057"/>
                </a:cubicBezTo>
              </a:path>
            </a:pathLst>
          </a:custGeom>
          <a:noFill/>
          <a:ln w="38100">
            <a:solidFill>
              <a:srgbClr val="033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3513221" y="3336758"/>
            <a:ext cx="994611" cy="2053389"/>
          </a:xfrm>
          <a:custGeom>
            <a:avLst/>
            <a:gdLst>
              <a:gd name="connsiteX0" fmla="*/ 0 w 994611"/>
              <a:gd name="connsiteY0" fmla="*/ 2053389 h 2053389"/>
              <a:gd name="connsiteX1" fmla="*/ 64168 w 994611"/>
              <a:gd name="connsiteY1" fmla="*/ 1957137 h 2053389"/>
              <a:gd name="connsiteX2" fmla="*/ 224590 w 994611"/>
              <a:gd name="connsiteY2" fmla="*/ 1732547 h 2053389"/>
              <a:gd name="connsiteX3" fmla="*/ 288758 w 994611"/>
              <a:gd name="connsiteY3" fmla="*/ 1636295 h 2053389"/>
              <a:gd name="connsiteX4" fmla="*/ 304800 w 994611"/>
              <a:gd name="connsiteY4" fmla="*/ 1572126 h 2053389"/>
              <a:gd name="connsiteX5" fmla="*/ 401053 w 994611"/>
              <a:gd name="connsiteY5" fmla="*/ 1427747 h 2053389"/>
              <a:gd name="connsiteX6" fmla="*/ 481263 w 994611"/>
              <a:gd name="connsiteY6" fmla="*/ 1251284 h 2053389"/>
              <a:gd name="connsiteX7" fmla="*/ 529390 w 994611"/>
              <a:gd name="connsiteY7" fmla="*/ 1106905 h 2053389"/>
              <a:gd name="connsiteX8" fmla="*/ 561474 w 994611"/>
              <a:gd name="connsiteY8" fmla="*/ 994610 h 2053389"/>
              <a:gd name="connsiteX9" fmla="*/ 609600 w 994611"/>
              <a:gd name="connsiteY9" fmla="*/ 946484 h 2053389"/>
              <a:gd name="connsiteX10" fmla="*/ 625642 w 994611"/>
              <a:gd name="connsiteY10" fmla="*/ 898358 h 2053389"/>
              <a:gd name="connsiteX11" fmla="*/ 673768 w 994611"/>
              <a:gd name="connsiteY11" fmla="*/ 753979 h 2053389"/>
              <a:gd name="connsiteX12" fmla="*/ 721895 w 994611"/>
              <a:gd name="connsiteY12" fmla="*/ 689810 h 2053389"/>
              <a:gd name="connsiteX13" fmla="*/ 770021 w 994611"/>
              <a:gd name="connsiteY13" fmla="*/ 545431 h 2053389"/>
              <a:gd name="connsiteX14" fmla="*/ 786063 w 994611"/>
              <a:gd name="connsiteY14" fmla="*/ 497305 h 2053389"/>
              <a:gd name="connsiteX15" fmla="*/ 802105 w 994611"/>
              <a:gd name="connsiteY15" fmla="*/ 449179 h 2053389"/>
              <a:gd name="connsiteX16" fmla="*/ 834190 w 994611"/>
              <a:gd name="connsiteY16" fmla="*/ 417095 h 2053389"/>
              <a:gd name="connsiteX17" fmla="*/ 882316 w 994611"/>
              <a:gd name="connsiteY17" fmla="*/ 288758 h 2053389"/>
              <a:gd name="connsiteX18" fmla="*/ 914400 w 994611"/>
              <a:gd name="connsiteY18" fmla="*/ 176463 h 2053389"/>
              <a:gd name="connsiteX19" fmla="*/ 978568 w 994611"/>
              <a:gd name="connsiteY19" fmla="*/ 64168 h 2053389"/>
              <a:gd name="connsiteX20" fmla="*/ 994611 w 994611"/>
              <a:gd name="connsiteY20" fmla="*/ 0 h 2053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4611" h="2053389">
                <a:moveTo>
                  <a:pt x="0" y="2053389"/>
                </a:moveTo>
                <a:cubicBezTo>
                  <a:pt x="21389" y="2021305"/>
                  <a:pt x="41755" y="1988515"/>
                  <a:pt x="64168" y="1957137"/>
                </a:cubicBezTo>
                <a:cubicBezTo>
                  <a:pt x="263148" y="1678566"/>
                  <a:pt x="73366" y="1959383"/>
                  <a:pt x="224590" y="1732547"/>
                </a:cubicBezTo>
                <a:lnTo>
                  <a:pt x="288758" y="1636295"/>
                </a:lnTo>
                <a:cubicBezTo>
                  <a:pt x="294105" y="1614905"/>
                  <a:pt x="294347" y="1591539"/>
                  <a:pt x="304800" y="1572126"/>
                </a:cubicBezTo>
                <a:cubicBezTo>
                  <a:pt x="332222" y="1521199"/>
                  <a:pt x="401053" y="1427747"/>
                  <a:pt x="401053" y="1427747"/>
                </a:cubicBezTo>
                <a:cubicBezTo>
                  <a:pt x="442997" y="1301915"/>
                  <a:pt x="415737" y="1360495"/>
                  <a:pt x="481263" y="1251284"/>
                </a:cubicBezTo>
                <a:cubicBezTo>
                  <a:pt x="519694" y="1020694"/>
                  <a:pt x="467870" y="1250450"/>
                  <a:pt x="529390" y="1106905"/>
                </a:cubicBezTo>
                <a:cubicBezTo>
                  <a:pt x="535808" y="1091931"/>
                  <a:pt x="548987" y="1013340"/>
                  <a:pt x="561474" y="994610"/>
                </a:cubicBezTo>
                <a:cubicBezTo>
                  <a:pt x="574058" y="975733"/>
                  <a:pt x="593558" y="962526"/>
                  <a:pt x="609600" y="946484"/>
                </a:cubicBezTo>
                <a:cubicBezTo>
                  <a:pt x="614947" y="930442"/>
                  <a:pt x="620997" y="914617"/>
                  <a:pt x="625642" y="898358"/>
                </a:cubicBezTo>
                <a:cubicBezTo>
                  <a:pt x="642744" y="838500"/>
                  <a:pt x="641233" y="812542"/>
                  <a:pt x="673768" y="753979"/>
                </a:cubicBezTo>
                <a:cubicBezTo>
                  <a:pt x="686753" y="730607"/>
                  <a:pt x="705853" y="711200"/>
                  <a:pt x="721895" y="689810"/>
                </a:cubicBezTo>
                <a:lnTo>
                  <a:pt x="770021" y="545431"/>
                </a:lnTo>
                <a:lnTo>
                  <a:pt x="786063" y="497305"/>
                </a:lnTo>
                <a:cubicBezTo>
                  <a:pt x="791410" y="481263"/>
                  <a:pt x="790148" y="461136"/>
                  <a:pt x="802105" y="449179"/>
                </a:cubicBezTo>
                <a:lnTo>
                  <a:pt x="834190" y="417095"/>
                </a:lnTo>
                <a:cubicBezTo>
                  <a:pt x="865141" y="262339"/>
                  <a:pt x="827239" y="398913"/>
                  <a:pt x="882316" y="288758"/>
                </a:cubicBezTo>
                <a:cubicBezTo>
                  <a:pt x="901706" y="249977"/>
                  <a:pt x="898981" y="217580"/>
                  <a:pt x="914400" y="176463"/>
                </a:cubicBezTo>
                <a:cubicBezTo>
                  <a:pt x="931845" y="129943"/>
                  <a:pt x="951973" y="104061"/>
                  <a:pt x="978568" y="64168"/>
                </a:cubicBezTo>
                <a:lnTo>
                  <a:pt x="994611" y="0"/>
                </a:lnTo>
              </a:path>
            </a:pathLst>
          </a:custGeom>
          <a:noFill/>
          <a:ln w="38100">
            <a:solidFill>
              <a:srgbClr val="033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 rot="401078">
            <a:off x="4074695" y="4459691"/>
            <a:ext cx="2101516" cy="1540056"/>
          </a:xfrm>
          <a:custGeom>
            <a:avLst/>
            <a:gdLst>
              <a:gd name="connsiteX0" fmla="*/ 0 w 2101516"/>
              <a:gd name="connsiteY0" fmla="*/ 1540056 h 1540056"/>
              <a:gd name="connsiteX1" fmla="*/ 48127 w 2101516"/>
              <a:gd name="connsiteY1" fmla="*/ 1475888 h 1540056"/>
              <a:gd name="connsiteX2" fmla="*/ 96253 w 2101516"/>
              <a:gd name="connsiteY2" fmla="*/ 1443804 h 1540056"/>
              <a:gd name="connsiteX3" fmla="*/ 144379 w 2101516"/>
              <a:gd name="connsiteY3" fmla="*/ 1379635 h 1540056"/>
              <a:gd name="connsiteX4" fmla="*/ 208548 w 2101516"/>
              <a:gd name="connsiteY4" fmla="*/ 1283383 h 1540056"/>
              <a:gd name="connsiteX5" fmla="*/ 240632 w 2101516"/>
              <a:gd name="connsiteY5" fmla="*/ 1251298 h 1540056"/>
              <a:gd name="connsiteX6" fmla="*/ 352927 w 2101516"/>
              <a:gd name="connsiteY6" fmla="*/ 1122962 h 1540056"/>
              <a:gd name="connsiteX7" fmla="*/ 673769 w 2101516"/>
              <a:gd name="connsiteY7" fmla="*/ 818162 h 1540056"/>
              <a:gd name="connsiteX8" fmla="*/ 834190 w 2101516"/>
              <a:gd name="connsiteY8" fmla="*/ 689825 h 1540056"/>
              <a:gd name="connsiteX9" fmla="*/ 946484 w 2101516"/>
              <a:gd name="connsiteY9" fmla="*/ 593572 h 1540056"/>
              <a:gd name="connsiteX10" fmla="*/ 1058779 w 2101516"/>
              <a:gd name="connsiteY10" fmla="*/ 561488 h 1540056"/>
              <a:gd name="connsiteX11" fmla="*/ 1187116 w 2101516"/>
              <a:gd name="connsiteY11" fmla="*/ 497319 h 1540056"/>
              <a:gd name="connsiteX12" fmla="*/ 1235242 w 2101516"/>
              <a:gd name="connsiteY12" fmla="*/ 481277 h 1540056"/>
              <a:gd name="connsiteX13" fmla="*/ 1379621 w 2101516"/>
              <a:gd name="connsiteY13" fmla="*/ 385025 h 1540056"/>
              <a:gd name="connsiteX14" fmla="*/ 1475874 w 2101516"/>
              <a:gd name="connsiteY14" fmla="*/ 320856 h 1540056"/>
              <a:gd name="connsiteX15" fmla="*/ 1524000 w 2101516"/>
              <a:gd name="connsiteY15" fmla="*/ 288772 h 1540056"/>
              <a:gd name="connsiteX16" fmla="*/ 1604211 w 2101516"/>
              <a:gd name="connsiteY16" fmla="*/ 208562 h 1540056"/>
              <a:gd name="connsiteX17" fmla="*/ 1636295 w 2101516"/>
              <a:gd name="connsiteY17" fmla="*/ 176477 h 1540056"/>
              <a:gd name="connsiteX18" fmla="*/ 1716505 w 2101516"/>
              <a:gd name="connsiteY18" fmla="*/ 144393 h 1540056"/>
              <a:gd name="connsiteX19" fmla="*/ 1780674 w 2101516"/>
              <a:gd name="connsiteY19" fmla="*/ 112309 h 1540056"/>
              <a:gd name="connsiteX20" fmla="*/ 1876927 w 2101516"/>
              <a:gd name="connsiteY20" fmla="*/ 96267 h 1540056"/>
              <a:gd name="connsiteX21" fmla="*/ 1941095 w 2101516"/>
              <a:gd name="connsiteY21" fmla="*/ 64183 h 1540056"/>
              <a:gd name="connsiteX22" fmla="*/ 1989221 w 2101516"/>
              <a:gd name="connsiteY22" fmla="*/ 32098 h 1540056"/>
              <a:gd name="connsiteX23" fmla="*/ 2101516 w 2101516"/>
              <a:gd name="connsiteY23" fmla="*/ 14 h 154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101516" h="1540056">
                <a:moveTo>
                  <a:pt x="0" y="1540056"/>
                </a:moveTo>
                <a:cubicBezTo>
                  <a:pt x="16042" y="1518667"/>
                  <a:pt x="29221" y="1494794"/>
                  <a:pt x="48127" y="1475888"/>
                </a:cubicBezTo>
                <a:cubicBezTo>
                  <a:pt x="61760" y="1462255"/>
                  <a:pt x="82620" y="1457437"/>
                  <a:pt x="96253" y="1443804"/>
                </a:cubicBezTo>
                <a:cubicBezTo>
                  <a:pt x="115159" y="1424898"/>
                  <a:pt x="129046" y="1401539"/>
                  <a:pt x="144379" y="1379635"/>
                </a:cubicBezTo>
                <a:cubicBezTo>
                  <a:pt x="166492" y="1348045"/>
                  <a:pt x="181282" y="1310650"/>
                  <a:pt x="208548" y="1283383"/>
                </a:cubicBezTo>
                <a:lnTo>
                  <a:pt x="240632" y="1251298"/>
                </a:lnTo>
                <a:cubicBezTo>
                  <a:pt x="271792" y="1157817"/>
                  <a:pt x="238963" y="1228160"/>
                  <a:pt x="352927" y="1122962"/>
                </a:cubicBezTo>
                <a:cubicBezTo>
                  <a:pt x="461321" y="1022906"/>
                  <a:pt x="558580" y="910313"/>
                  <a:pt x="673769" y="818162"/>
                </a:cubicBezTo>
                <a:cubicBezTo>
                  <a:pt x="727243" y="775383"/>
                  <a:pt x="781583" y="733665"/>
                  <a:pt x="834190" y="689825"/>
                </a:cubicBezTo>
                <a:cubicBezTo>
                  <a:pt x="882053" y="649939"/>
                  <a:pt x="873552" y="630038"/>
                  <a:pt x="946484" y="593572"/>
                </a:cubicBezTo>
                <a:cubicBezTo>
                  <a:pt x="981304" y="576162"/>
                  <a:pt x="1022634" y="575946"/>
                  <a:pt x="1058779" y="561488"/>
                </a:cubicBezTo>
                <a:cubicBezTo>
                  <a:pt x="1103187" y="543725"/>
                  <a:pt x="1141742" y="512444"/>
                  <a:pt x="1187116" y="497319"/>
                </a:cubicBezTo>
                <a:cubicBezTo>
                  <a:pt x="1203158" y="491972"/>
                  <a:pt x="1220460" y="489489"/>
                  <a:pt x="1235242" y="481277"/>
                </a:cubicBezTo>
                <a:cubicBezTo>
                  <a:pt x="1235247" y="481274"/>
                  <a:pt x="1355555" y="401069"/>
                  <a:pt x="1379621" y="385025"/>
                </a:cubicBezTo>
                <a:lnTo>
                  <a:pt x="1475874" y="320856"/>
                </a:lnTo>
                <a:lnTo>
                  <a:pt x="1524000" y="288772"/>
                </a:lnTo>
                <a:cubicBezTo>
                  <a:pt x="1579003" y="206268"/>
                  <a:pt x="1527818" y="269677"/>
                  <a:pt x="1604211" y="208562"/>
                </a:cubicBezTo>
                <a:cubicBezTo>
                  <a:pt x="1616021" y="199114"/>
                  <a:pt x="1623163" y="183981"/>
                  <a:pt x="1636295" y="176477"/>
                </a:cubicBezTo>
                <a:cubicBezTo>
                  <a:pt x="1661297" y="162190"/>
                  <a:pt x="1690191" y="156088"/>
                  <a:pt x="1716505" y="144393"/>
                </a:cubicBezTo>
                <a:cubicBezTo>
                  <a:pt x="1738358" y="134681"/>
                  <a:pt x="1757768" y="119181"/>
                  <a:pt x="1780674" y="112309"/>
                </a:cubicBezTo>
                <a:cubicBezTo>
                  <a:pt x="1811829" y="102963"/>
                  <a:pt x="1844843" y="101614"/>
                  <a:pt x="1876927" y="96267"/>
                </a:cubicBezTo>
                <a:cubicBezTo>
                  <a:pt x="1898316" y="85572"/>
                  <a:pt x="1920332" y="76048"/>
                  <a:pt x="1941095" y="64183"/>
                </a:cubicBezTo>
                <a:cubicBezTo>
                  <a:pt x="1957835" y="54617"/>
                  <a:pt x="1971602" y="39929"/>
                  <a:pt x="1989221" y="32098"/>
                </a:cubicBezTo>
                <a:cubicBezTo>
                  <a:pt x="2065214" y="-1677"/>
                  <a:pt x="2055660" y="14"/>
                  <a:pt x="2101516" y="14"/>
                </a:cubicBezTo>
              </a:path>
            </a:pathLst>
          </a:custGeom>
          <a:noFill/>
          <a:ln w="38100">
            <a:solidFill>
              <a:srgbClr val="033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4579940" y="2069432"/>
            <a:ext cx="2726505" cy="2574758"/>
          </a:xfrm>
          <a:custGeom>
            <a:avLst/>
            <a:gdLst>
              <a:gd name="connsiteX0" fmla="*/ 561553 w 697298"/>
              <a:gd name="connsiteY0" fmla="*/ 32847 h 658489"/>
              <a:gd name="connsiteX1" fmla="*/ 112374 w 697298"/>
              <a:gd name="connsiteY1" fmla="*/ 32847 h 658489"/>
              <a:gd name="connsiteX2" fmla="*/ 80289 w 697298"/>
              <a:gd name="connsiteY2" fmla="*/ 80973 h 658489"/>
              <a:gd name="connsiteX3" fmla="*/ 32163 w 697298"/>
              <a:gd name="connsiteY3" fmla="*/ 129099 h 658489"/>
              <a:gd name="connsiteX4" fmla="*/ 79 w 697298"/>
              <a:gd name="connsiteY4" fmla="*/ 241394 h 658489"/>
              <a:gd name="connsiteX5" fmla="*/ 16121 w 697298"/>
              <a:gd name="connsiteY5" fmla="*/ 546194 h 658489"/>
              <a:gd name="connsiteX6" fmla="*/ 64247 w 697298"/>
              <a:gd name="connsiteY6" fmla="*/ 594320 h 658489"/>
              <a:gd name="connsiteX7" fmla="*/ 176542 w 697298"/>
              <a:gd name="connsiteY7" fmla="*/ 642447 h 658489"/>
              <a:gd name="connsiteX8" fmla="*/ 272795 w 697298"/>
              <a:gd name="connsiteY8" fmla="*/ 658489 h 658489"/>
              <a:gd name="connsiteX9" fmla="*/ 497384 w 697298"/>
              <a:gd name="connsiteY9" fmla="*/ 642447 h 658489"/>
              <a:gd name="connsiteX10" fmla="*/ 545510 w 697298"/>
              <a:gd name="connsiteY10" fmla="*/ 626405 h 658489"/>
              <a:gd name="connsiteX11" fmla="*/ 577595 w 697298"/>
              <a:gd name="connsiteY11" fmla="*/ 594320 h 658489"/>
              <a:gd name="connsiteX12" fmla="*/ 609679 w 697298"/>
              <a:gd name="connsiteY12" fmla="*/ 514110 h 658489"/>
              <a:gd name="connsiteX13" fmla="*/ 625721 w 697298"/>
              <a:gd name="connsiteY13" fmla="*/ 449942 h 658489"/>
              <a:gd name="connsiteX14" fmla="*/ 657805 w 697298"/>
              <a:gd name="connsiteY14" fmla="*/ 401815 h 658489"/>
              <a:gd name="connsiteX15" fmla="*/ 657805 w 697298"/>
              <a:gd name="connsiteY15" fmla="*/ 113057 h 658489"/>
              <a:gd name="connsiteX16" fmla="*/ 545510 w 697298"/>
              <a:gd name="connsiteY16" fmla="*/ 113057 h 658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97298" h="658489">
                <a:moveTo>
                  <a:pt x="561553" y="32847"/>
                </a:moveTo>
                <a:cubicBezTo>
                  <a:pt x="392179" y="-9496"/>
                  <a:pt x="406346" y="-12379"/>
                  <a:pt x="112374" y="32847"/>
                </a:cubicBezTo>
                <a:cubicBezTo>
                  <a:pt x="93318" y="35779"/>
                  <a:pt x="92632" y="66162"/>
                  <a:pt x="80289" y="80973"/>
                </a:cubicBezTo>
                <a:cubicBezTo>
                  <a:pt x="65765" y="98401"/>
                  <a:pt x="48205" y="113057"/>
                  <a:pt x="32163" y="129099"/>
                </a:cubicBezTo>
                <a:cubicBezTo>
                  <a:pt x="24599" y="151793"/>
                  <a:pt x="79" y="221252"/>
                  <a:pt x="79" y="241394"/>
                </a:cubicBezTo>
                <a:cubicBezTo>
                  <a:pt x="79" y="343135"/>
                  <a:pt x="-2079" y="446094"/>
                  <a:pt x="16121" y="546194"/>
                </a:cubicBezTo>
                <a:cubicBezTo>
                  <a:pt x="20179" y="568515"/>
                  <a:pt x="45786" y="581134"/>
                  <a:pt x="64247" y="594320"/>
                </a:cubicBezTo>
                <a:cubicBezTo>
                  <a:pt x="86397" y="610141"/>
                  <a:pt x="146135" y="635690"/>
                  <a:pt x="176542" y="642447"/>
                </a:cubicBezTo>
                <a:cubicBezTo>
                  <a:pt x="208294" y="649503"/>
                  <a:pt x="240711" y="653142"/>
                  <a:pt x="272795" y="658489"/>
                </a:cubicBezTo>
                <a:cubicBezTo>
                  <a:pt x="347658" y="653142"/>
                  <a:pt x="422844" y="651216"/>
                  <a:pt x="497384" y="642447"/>
                </a:cubicBezTo>
                <a:cubicBezTo>
                  <a:pt x="514178" y="640471"/>
                  <a:pt x="531010" y="635105"/>
                  <a:pt x="545510" y="626405"/>
                </a:cubicBezTo>
                <a:cubicBezTo>
                  <a:pt x="558480" y="618623"/>
                  <a:pt x="566900" y="605015"/>
                  <a:pt x="577595" y="594320"/>
                </a:cubicBezTo>
                <a:cubicBezTo>
                  <a:pt x="588290" y="567583"/>
                  <a:pt x="600573" y="541429"/>
                  <a:pt x="609679" y="514110"/>
                </a:cubicBezTo>
                <a:cubicBezTo>
                  <a:pt x="616651" y="493194"/>
                  <a:pt x="617036" y="470207"/>
                  <a:pt x="625721" y="449942"/>
                </a:cubicBezTo>
                <a:cubicBezTo>
                  <a:pt x="633316" y="432221"/>
                  <a:pt x="647110" y="417857"/>
                  <a:pt x="657805" y="401815"/>
                </a:cubicBezTo>
                <a:cubicBezTo>
                  <a:pt x="683280" y="312652"/>
                  <a:pt x="732226" y="204016"/>
                  <a:pt x="657805" y="113057"/>
                </a:cubicBezTo>
                <a:cubicBezTo>
                  <a:pt x="634102" y="84087"/>
                  <a:pt x="582942" y="113057"/>
                  <a:pt x="545510" y="113057"/>
                </a:cubicBezTo>
              </a:path>
            </a:pathLst>
          </a:custGeom>
          <a:noFill/>
          <a:ln w="38100">
            <a:solidFill>
              <a:srgbClr val="033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5189623" y="2342147"/>
            <a:ext cx="1756739" cy="1684421"/>
            <a:chOff x="5189623" y="2342147"/>
            <a:chExt cx="1756739" cy="1684421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5598695" y="3139148"/>
              <a:ext cx="43223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5624120" y="3692235"/>
              <a:ext cx="444944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 flipV="1">
              <a:off x="5614735" y="3128210"/>
              <a:ext cx="3" cy="593559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6072390" y="3400926"/>
              <a:ext cx="200073" cy="28292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6030925" y="3139148"/>
              <a:ext cx="241538" cy="25631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5261811" y="2342147"/>
              <a:ext cx="16042" cy="1684421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5189623" y="3973128"/>
              <a:ext cx="1756739" cy="29376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140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5" grpId="0" animBg="1"/>
      <p:bldP spid="26" grpId="0" animBg="1"/>
      <p:bldP spid="2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4300"/>
            <a:ext cx="9144000" cy="660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516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4300"/>
            <a:ext cx="9144000" cy="660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153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-152400" y="2837937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Quick review</a:t>
            </a:r>
          </a:p>
        </p:txBody>
      </p:sp>
    </p:spTree>
    <p:extLst>
      <p:ext uri="{BB962C8B-B14F-4D97-AF65-F5344CB8AC3E}">
        <p14:creationId xmlns:p14="http://schemas.microsoft.com/office/powerpoint/2010/main" val="60547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169" y="2346404"/>
            <a:ext cx="2387600" cy="2400300"/>
          </a:xfrm>
          <a:prstGeom prst="rect">
            <a:avLst/>
          </a:prstGeom>
        </p:spPr>
      </p:pic>
      <p:sp>
        <p:nvSpPr>
          <p:cNvPr id="3" name="Rounded Rectangular Callout 2"/>
          <p:cNvSpPr/>
          <p:nvPr/>
        </p:nvSpPr>
        <p:spPr>
          <a:xfrm>
            <a:off x="4445297" y="2694707"/>
            <a:ext cx="2711143" cy="1580257"/>
          </a:xfrm>
          <a:prstGeom prst="wedgeRoundRectCallout">
            <a:avLst>
              <a:gd name="adj1" fmla="val -64451"/>
              <a:gd name="adj2" fmla="val 26837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7339" y="2782289"/>
            <a:ext cx="1895273" cy="142145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>
                <a:solidFill>
                  <a:schemeClr val="tx1"/>
                </a:solidFill>
                <a:latin typeface="Century Gothic"/>
                <a:cs typeface="Century Gothic"/>
              </a:rPr>
              <a:t>Karel</a:t>
            </a:r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 the Robot</a:t>
            </a:r>
          </a:p>
        </p:txBody>
      </p:sp>
    </p:spTree>
    <p:extLst>
      <p:ext uri="{BB962C8B-B14F-4D97-AF65-F5344CB8AC3E}">
        <p14:creationId xmlns:p14="http://schemas.microsoft.com/office/powerpoint/2010/main" val="47643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56481" y="819266"/>
            <a:ext cx="8228160" cy="5857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46632" rIns="0" bIns="0" anchor="t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import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dirty="0" err="1">
                <a:latin typeface="Courier"/>
                <a:cs typeface="Courier"/>
              </a:rPr>
              <a:t>stanford.karel</a:t>
            </a:r>
            <a:r>
              <a:rPr lang="en-US" sz="2200" dirty="0">
                <a:latin typeface="Courier"/>
                <a:cs typeface="Courier"/>
              </a:rPr>
              <a:t>.*;</a:t>
            </a:r>
          </a:p>
          <a:p>
            <a:pPr>
              <a:lnSpc>
                <a:spcPct val="83000"/>
              </a:lnSpc>
            </a:pP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public class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dirty="0" err="1">
                <a:latin typeface="Courier"/>
                <a:cs typeface="Courier"/>
              </a:rPr>
              <a:t>MethodExample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extends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dirty="0" err="1">
                <a:latin typeface="Courier"/>
                <a:cs typeface="Courier"/>
              </a:rPr>
              <a:t>SuperKarel</a:t>
            </a:r>
            <a:r>
              <a:rPr lang="en-US" sz="2200" dirty="0">
                <a:latin typeface="Courier"/>
                <a:cs typeface="Courier"/>
              </a:rPr>
              <a:t> {</a:t>
            </a:r>
          </a:p>
          <a:p>
            <a:pPr>
              <a:lnSpc>
                <a:spcPct val="83000"/>
              </a:lnSpc>
            </a:pP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</a:t>
            </a: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public void</a:t>
            </a:r>
            <a:r>
              <a:rPr lang="en-US" sz="2200" dirty="0">
                <a:latin typeface="Courier"/>
                <a:cs typeface="Courier"/>
              </a:rPr>
              <a:t> run() {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</a:t>
            </a:r>
            <a:r>
              <a:rPr lang="en-US" sz="2200" dirty="0" err="1">
                <a:latin typeface="Courier"/>
                <a:cs typeface="Courier"/>
              </a:rPr>
              <a:t>goToMoon</a:t>
            </a:r>
            <a:r>
              <a:rPr lang="en-US" sz="2200" dirty="0">
                <a:latin typeface="Courier"/>
                <a:cs typeface="Courier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	}</a:t>
            </a:r>
          </a:p>
          <a:p>
            <a:pPr>
              <a:lnSpc>
                <a:spcPct val="83000"/>
              </a:lnSpc>
            </a:pP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</a:t>
            </a: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private void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dirty="0" err="1">
                <a:latin typeface="Courier"/>
                <a:cs typeface="Courier"/>
              </a:rPr>
              <a:t>goToMoon</a:t>
            </a:r>
            <a:r>
              <a:rPr lang="en-US" sz="2200" dirty="0">
                <a:latin typeface="Courier"/>
                <a:cs typeface="Courier"/>
              </a:rPr>
              <a:t>() {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</a:t>
            </a:r>
            <a:r>
              <a:rPr lang="en-US" sz="2200" dirty="0" err="1">
                <a:solidFill>
                  <a:schemeClr val="tx1"/>
                </a:solidFill>
                <a:latin typeface="Courier"/>
                <a:cs typeface="Courier"/>
              </a:rPr>
              <a:t>buildSpaceship</a:t>
            </a:r>
            <a:r>
              <a:rPr lang="en-US" sz="2200" dirty="0">
                <a:solidFill>
                  <a:schemeClr val="tx1"/>
                </a:solidFill>
                <a:latin typeface="Courier"/>
                <a:cs typeface="Courier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solidFill>
                  <a:schemeClr val="tx1"/>
                </a:solidFill>
                <a:latin typeface="Courier"/>
                <a:cs typeface="Courier"/>
              </a:rPr>
              <a:t>       </a:t>
            </a:r>
            <a:r>
              <a:rPr lang="en-US" sz="2200" dirty="0">
                <a:solidFill>
                  <a:srgbClr val="008000"/>
                </a:solidFill>
                <a:latin typeface="Courier"/>
                <a:cs typeface="Courier"/>
              </a:rPr>
              <a:t>// a few more steps</a:t>
            </a:r>
            <a:endParaRPr lang="en-US" sz="2200" dirty="0">
              <a:solidFill>
                <a:schemeClr val="tx1"/>
              </a:solidFill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}</a:t>
            </a:r>
          </a:p>
          <a:p>
            <a:pPr>
              <a:lnSpc>
                <a:spcPct val="83000"/>
              </a:lnSpc>
            </a:pP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</a:t>
            </a:r>
            <a:r>
              <a:rPr lang="en-US" sz="2200" b="1" dirty="0">
                <a:solidFill>
                  <a:srgbClr val="7030A0"/>
                </a:solidFill>
                <a:latin typeface="Courier"/>
                <a:cs typeface="Courier"/>
              </a:rPr>
              <a:t>private void </a:t>
            </a:r>
            <a:r>
              <a:rPr lang="en-US" sz="2200" dirty="0" err="1">
                <a:latin typeface="Courier"/>
                <a:cs typeface="Courier"/>
              </a:rPr>
              <a:t>buildSpaceship</a:t>
            </a:r>
            <a:r>
              <a:rPr lang="en-US" sz="2200" dirty="0">
                <a:latin typeface="Courier"/>
                <a:cs typeface="Courier"/>
              </a:rPr>
              <a:t>() {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</a:t>
            </a:r>
            <a:r>
              <a:rPr lang="en-US" sz="2200" dirty="0">
                <a:solidFill>
                  <a:srgbClr val="008000"/>
                </a:solidFill>
                <a:latin typeface="Courier"/>
                <a:cs typeface="Courier"/>
              </a:rPr>
              <a:t>// </a:t>
            </a:r>
            <a:r>
              <a:rPr lang="en-US" sz="2200" dirty="0" err="1">
                <a:solidFill>
                  <a:srgbClr val="008000"/>
                </a:solidFill>
                <a:latin typeface="Courier"/>
                <a:cs typeface="Courier"/>
              </a:rPr>
              <a:t>todo</a:t>
            </a:r>
            <a:endParaRPr lang="en-US" sz="2200" dirty="0">
              <a:solidFill>
                <a:srgbClr val="008000"/>
              </a:solidFill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}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}</a:t>
            </a: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Methods</a:t>
            </a:r>
          </a:p>
        </p:txBody>
      </p:sp>
    </p:spTree>
    <p:extLst>
      <p:ext uri="{BB962C8B-B14F-4D97-AF65-F5344CB8AC3E}">
        <p14:creationId xmlns:p14="http://schemas.microsoft.com/office/powerpoint/2010/main" val="2091614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56481" y="819266"/>
            <a:ext cx="8228160" cy="5857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46632" rIns="0" bIns="0" anchor="t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import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dirty="0" err="1">
                <a:latin typeface="Courier"/>
                <a:cs typeface="Courier"/>
              </a:rPr>
              <a:t>stanford.karel</a:t>
            </a:r>
            <a:r>
              <a:rPr lang="en-US" sz="2200" dirty="0">
                <a:latin typeface="Courier"/>
                <a:cs typeface="Courier"/>
              </a:rPr>
              <a:t>.*;</a:t>
            </a:r>
          </a:p>
          <a:p>
            <a:pPr>
              <a:lnSpc>
                <a:spcPct val="83000"/>
              </a:lnSpc>
            </a:pP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public class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dirty="0" err="1">
                <a:latin typeface="Courier"/>
                <a:cs typeface="Courier"/>
              </a:rPr>
              <a:t>ForExample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extends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dirty="0" err="1">
                <a:latin typeface="Courier"/>
                <a:cs typeface="Courier"/>
              </a:rPr>
              <a:t>SuperKarel</a:t>
            </a:r>
            <a:r>
              <a:rPr lang="en-US" sz="2200" dirty="0">
                <a:latin typeface="Courier"/>
                <a:cs typeface="Courier"/>
              </a:rPr>
              <a:t> {</a:t>
            </a:r>
          </a:p>
          <a:p>
            <a:pPr>
              <a:lnSpc>
                <a:spcPct val="83000"/>
              </a:lnSpc>
            </a:pP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</a:t>
            </a: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public void</a:t>
            </a:r>
            <a:r>
              <a:rPr lang="en-US" sz="2200" dirty="0">
                <a:latin typeface="Courier"/>
                <a:cs typeface="Courier"/>
              </a:rPr>
              <a:t> run() {</a:t>
            </a:r>
          </a:p>
          <a:p>
            <a:pPr>
              <a:lnSpc>
                <a:spcPct val="83000"/>
              </a:lnSpc>
            </a:pP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</a:t>
            </a:r>
            <a:r>
              <a:rPr lang="en-US" sz="2200" dirty="0">
                <a:solidFill>
                  <a:srgbClr val="008000"/>
                </a:solidFill>
                <a:latin typeface="Courier"/>
                <a:cs typeface="Courier"/>
              </a:rPr>
              <a:t>// repeats the body 99 times</a:t>
            </a:r>
            <a:endParaRPr lang="en-US" sz="2200" dirty="0">
              <a:latin typeface="Courier"/>
              <a:cs typeface="Courier"/>
            </a:endParaRPr>
          </a:p>
          <a:p>
            <a:r>
              <a:rPr lang="en-US" sz="2200" dirty="0">
                <a:latin typeface="Courier"/>
                <a:cs typeface="Courier"/>
              </a:rPr>
              <a:t>       </a:t>
            </a:r>
            <a:r>
              <a:rPr lang="da-DK" sz="2200" b="1" dirty="0">
                <a:solidFill>
                  <a:srgbClr val="7F0055"/>
                </a:solidFill>
                <a:latin typeface="Courier" charset="0"/>
                <a:ea typeface="Courier" charset="0"/>
                <a:cs typeface="Courier" charset="0"/>
              </a:rPr>
              <a:t>for</a:t>
            </a:r>
            <a:r>
              <a:rPr lang="da-DK" sz="2200" b="1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da-DK" sz="2200" b="1" dirty="0" err="1">
                <a:solidFill>
                  <a:srgbClr val="7F0055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da-DK" sz="22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da-DK" sz="2200" dirty="0">
                <a:latin typeface="Courier" charset="0"/>
                <a:ea typeface="Courier" charset="0"/>
                <a:cs typeface="Courier" charset="0"/>
              </a:rPr>
              <a:t>i = 0; i &lt; 99; i++) {</a:t>
            </a:r>
          </a:p>
          <a:p>
            <a:r>
              <a:rPr lang="da-DK" sz="2200" b="1" dirty="0">
                <a:latin typeface="Courier" charset="0"/>
                <a:ea typeface="Courier" charset="0"/>
                <a:cs typeface="Courier" charset="0"/>
              </a:rPr>
              <a:t>       </a:t>
            </a:r>
            <a:r>
              <a:rPr lang="en-US" sz="2200" dirty="0">
                <a:solidFill>
                  <a:srgbClr val="008000"/>
                </a:solidFill>
                <a:latin typeface="Courier" charset="0"/>
                <a:ea typeface="Courier" charset="0"/>
                <a:cs typeface="Courier" charset="0"/>
              </a:rPr>
              <a:t>// the “body”</a:t>
            </a:r>
            <a:endParaRPr lang="da-DK" sz="22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da-DK" sz="2200" dirty="0">
                <a:latin typeface="Courier" charset="0"/>
                <a:ea typeface="Courier" charset="0"/>
                <a:cs typeface="Courier" charset="0"/>
              </a:rPr>
              <a:t>	      </a:t>
            </a:r>
            <a:r>
              <a:rPr lang="da-DK" sz="2200" dirty="0" err="1">
                <a:latin typeface="Courier" charset="0"/>
                <a:ea typeface="Courier" charset="0"/>
                <a:cs typeface="Courier" charset="0"/>
              </a:rPr>
              <a:t>putBeeper</a:t>
            </a:r>
            <a:r>
              <a:rPr lang="da-DK" sz="2200" dirty="0">
                <a:latin typeface="Courier" charset="0"/>
                <a:ea typeface="Courier" charset="0"/>
                <a:cs typeface="Courier" charset="0"/>
              </a:rPr>
              <a:t>();</a:t>
            </a:r>
          </a:p>
          <a:p>
            <a:r>
              <a:rPr lang="da-DK" sz="2200" dirty="0">
                <a:latin typeface="Courier" charset="0"/>
                <a:ea typeface="Courier" charset="0"/>
                <a:cs typeface="Courier" charset="0"/>
              </a:rPr>
              <a:t>	   }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	}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}</a:t>
            </a: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For Loops</a:t>
            </a:r>
          </a:p>
        </p:txBody>
      </p:sp>
    </p:spTree>
    <p:extLst>
      <p:ext uri="{BB962C8B-B14F-4D97-AF65-F5344CB8AC3E}">
        <p14:creationId xmlns:p14="http://schemas.microsoft.com/office/powerpoint/2010/main" val="139659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56481" y="819266"/>
            <a:ext cx="8228160" cy="5857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46632" rIns="0" bIns="0" anchor="t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import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dirty="0" err="1">
                <a:latin typeface="Courier"/>
                <a:cs typeface="Courier"/>
              </a:rPr>
              <a:t>stanford.karel</a:t>
            </a:r>
            <a:r>
              <a:rPr lang="en-US" sz="2200" dirty="0">
                <a:latin typeface="Courier"/>
                <a:cs typeface="Courier"/>
              </a:rPr>
              <a:t>.*;</a:t>
            </a:r>
          </a:p>
          <a:p>
            <a:pPr>
              <a:lnSpc>
                <a:spcPct val="83000"/>
              </a:lnSpc>
            </a:pP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public class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dirty="0" err="1">
                <a:latin typeface="Courier"/>
                <a:cs typeface="Courier"/>
              </a:rPr>
              <a:t>WhileExample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extends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dirty="0" err="1">
                <a:latin typeface="Courier"/>
                <a:cs typeface="Courier"/>
              </a:rPr>
              <a:t>SuperKarel</a:t>
            </a:r>
            <a:r>
              <a:rPr lang="en-US" sz="2200" dirty="0">
                <a:latin typeface="Courier"/>
                <a:cs typeface="Courier"/>
              </a:rPr>
              <a:t> {</a:t>
            </a:r>
          </a:p>
          <a:p>
            <a:pPr>
              <a:lnSpc>
                <a:spcPct val="83000"/>
              </a:lnSpc>
            </a:pP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</a:t>
            </a: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public void</a:t>
            </a:r>
            <a:r>
              <a:rPr lang="en-US" sz="2200" dirty="0">
                <a:latin typeface="Courier"/>
                <a:cs typeface="Courier"/>
              </a:rPr>
              <a:t> run() {</a:t>
            </a:r>
          </a:p>
          <a:p>
            <a:pPr>
              <a:lnSpc>
                <a:spcPct val="83000"/>
              </a:lnSpc>
            </a:pP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</a:t>
            </a:r>
            <a:r>
              <a:rPr lang="en-US" sz="2200" dirty="0">
                <a:solidFill>
                  <a:srgbClr val="008000"/>
                </a:solidFill>
                <a:latin typeface="Courier"/>
                <a:cs typeface="Courier"/>
              </a:rPr>
              <a:t>// while condition holds runs body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solidFill>
                  <a:srgbClr val="008000"/>
                </a:solidFill>
                <a:latin typeface="Courier"/>
                <a:cs typeface="Courier"/>
              </a:rPr>
              <a:t>       // checks condition after body completes</a:t>
            </a: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</a:t>
            </a:r>
            <a:r>
              <a:rPr lang="en-US" sz="2200" b="1" dirty="0">
                <a:solidFill>
                  <a:srgbClr val="6C006C"/>
                </a:solidFill>
                <a:latin typeface="Courier"/>
                <a:cs typeface="Courier"/>
              </a:rPr>
              <a:t>while</a:t>
            </a:r>
            <a:r>
              <a:rPr lang="en-US" sz="2200" dirty="0">
                <a:latin typeface="Courier"/>
                <a:cs typeface="Courier"/>
              </a:rPr>
              <a:t>(</a:t>
            </a:r>
            <a:r>
              <a:rPr lang="en-US" sz="2200" dirty="0" err="1">
                <a:latin typeface="Courier"/>
                <a:cs typeface="Courier"/>
              </a:rPr>
              <a:t>frontIsClear</a:t>
            </a:r>
            <a:r>
              <a:rPr lang="en-US" sz="2200" dirty="0">
                <a:latin typeface="Courier"/>
                <a:cs typeface="Courier"/>
              </a:rPr>
              <a:t>()) {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   move();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}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	}</a:t>
            </a:r>
          </a:p>
          <a:p>
            <a:pPr>
              <a:lnSpc>
                <a:spcPct val="83000"/>
              </a:lnSpc>
            </a:pP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}</a:t>
            </a: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While Loops</a:t>
            </a:r>
          </a:p>
        </p:txBody>
      </p:sp>
    </p:spTree>
    <p:extLst>
      <p:ext uri="{BB962C8B-B14F-4D97-AF65-F5344CB8AC3E}">
        <p14:creationId xmlns:p14="http://schemas.microsoft.com/office/powerpoint/2010/main" val="1827182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56481" y="819266"/>
            <a:ext cx="8228160" cy="5857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46632" rIns="0" bIns="0" anchor="t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import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dirty="0" err="1">
                <a:latin typeface="Courier"/>
                <a:cs typeface="Courier"/>
              </a:rPr>
              <a:t>stanford.karel</a:t>
            </a:r>
            <a:r>
              <a:rPr lang="en-US" sz="2200" dirty="0">
                <a:latin typeface="Courier"/>
                <a:cs typeface="Courier"/>
              </a:rPr>
              <a:t>.*;</a:t>
            </a:r>
          </a:p>
          <a:p>
            <a:pPr>
              <a:lnSpc>
                <a:spcPct val="83000"/>
              </a:lnSpc>
            </a:pPr>
            <a:endParaRPr lang="en-US" sz="29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public class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dirty="0" err="1">
                <a:latin typeface="Courier"/>
                <a:cs typeface="Courier"/>
              </a:rPr>
              <a:t>IfExample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extends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dirty="0" err="1">
                <a:latin typeface="Courier"/>
                <a:cs typeface="Courier"/>
              </a:rPr>
              <a:t>SuperKarel</a:t>
            </a:r>
            <a:r>
              <a:rPr lang="en-US" sz="2200" dirty="0">
                <a:latin typeface="Courier"/>
                <a:cs typeface="Courier"/>
              </a:rPr>
              <a:t>{</a:t>
            </a:r>
          </a:p>
          <a:p>
            <a:pPr>
              <a:lnSpc>
                <a:spcPct val="83000"/>
              </a:lnSpc>
            </a:pP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</a:t>
            </a: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public void</a:t>
            </a:r>
            <a:r>
              <a:rPr lang="en-US" sz="2200" dirty="0">
                <a:latin typeface="Courier"/>
                <a:cs typeface="Courier"/>
              </a:rPr>
              <a:t> run() {</a:t>
            </a:r>
          </a:p>
          <a:p>
            <a:pPr>
              <a:lnSpc>
                <a:spcPct val="83000"/>
              </a:lnSpc>
            </a:pP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</a:t>
            </a:r>
            <a:r>
              <a:rPr lang="en-US" sz="2200" dirty="0">
                <a:solidFill>
                  <a:srgbClr val="008000"/>
                </a:solidFill>
                <a:latin typeface="Courier"/>
                <a:cs typeface="Courier"/>
              </a:rPr>
              <a:t>// If the condition holds, runs body</a:t>
            </a: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</a:t>
            </a:r>
            <a:r>
              <a:rPr lang="en-US" sz="2200" b="1" dirty="0">
                <a:solidFill>
                  <a:srgbClr val="660067"/>
                </a:solidFill>
                <a:latin typeface="Courier"/>
                <a:cs typeface="Courier"/>
              </a:rPr>
              <a:t>if</a:t>
            </a:r>
            <a:r>
              <a:rPr lang="en-US" sz="2200" dirty="0">
                <a:latin typeface="Courier"/>
                <a:cs typeface="Courier"/>
              </a:rPr>
              <a:t>(</a:t>
            </a:r>
            <a:r>
              <a:rPr lang="en-US" sz="2200" dirty="0" err="1">
                <a:latin typeface="Courier"/>
                <a:cs typeface="Courier"/>
              </a:rPr>
              <a:t>frontIsClear</a:t>
            </a:r>
            <a:r>
              <a:rPr lang="en-US" sz="2200" dirty="0">
                <a:latin typeface="Courier"/>
                <a:cs typeface="Courier"/>
              </a:rPr>
              <a:t>()) {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    move();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}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}</a:t>
            </a:r>
          </a:p>
          <a:p>
            <a:pPr>
              <a:lnSpc>
                <a:spcPct val="83000"/>
              </a:lnSpc>
            </a:pP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}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If Statement</a:t>
            </a:r>
          </a:p>
        </p:txBody>
      </p:sp>
    </p:spTree>
    <p:extLst>
      <p:ext uri="{BB962C8B-B14F-4D97-AF65-F5344CB8AC3E}">
        <p14:creationId xmlns:p14="http://schemas.microsoft.com/office/powerpoint/2010/main" val="1815374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56481" y="819266"/>
            <a:ext cx="8228160" cy="5857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46632" rIns="0" bIns="0" anchor="t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import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dirty="0" err="1">
                <a:latin typeface="Courier"/>
                <a:cs typeface="Courier"/>
              </a:rPr>
              <a:t>stanford.karel</a:t>
            </a:r>
            <a:r>
              <a:rPr lang="en-US" sz="2200" dirty="0">
                <a:latin typeface="Courier"/>
                <a:cs typeface="Courier"/>
              </a:rPr>
              <a:t>.*;</a:t>
            </a:r>
          </a:p>
          <a:p>
            <a:pPr>
              <a:lnSpc>
                <a:spcPct val="83000"/>
              </a:lnSpc>
            </a:pPr>
            <a:endParaRPr lang="en-US" sz="29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public class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dirty="0" err="1">
                <a:latin typeface="Courier"/>
                <a:cs typeface="Courier"/>
              </a:rPr>
              <a:t>IfExample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extends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dirty="0" err="1">
                <a:latin typeface="Courier"/>
                <a:cs typeface="Courier"/>
              </a:rPr>
              <a:t>SuperKarel</a:t>
            </a:r>
            <a:r>
              <a:rPr lang="en-US" sz="2200" dirty="0">
                <a:latin typeface="Courier"/>
                <a:cs typeface="Courier"/>
              </a:rPr>
              <a:t>{</a:t>
            </a:r>
          </a:p>
          <a:p>
            <a:pPr>
              <a:lnSpc>
                <a:spcPct val="83000"/>
              </a:lnSpc>
            </a:pP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</a:t>
            </a: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public void</a:t>
            </a:r>
            <a:r>
              <a:rPr lang="en-US" sz="2200" dirty="0">
                <a:latin typeface="Courier"/>
                <a:cs typeface="Courier"/>
              </a:rPr>
              <a:t> run() {</a:t>
            </a:r>
          </a:p>
          <a:p>
            <a:pPr>
              <a:lnSpc>
                <a:spcPct val="83000"/>
              </a:lnSpc>
            </a:pP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</a:t>
            </a:r>
            <a:r>
              <a:rPr lang="en-US" sz="2200" dirty="0">
                <a:solidFill>
                  <a:srgbClr val="008000"/>
                </a:solidFill>
                <a:latin typeface="Courier"/>
                <a:cs typeface="Courier"/>
              </a:rPr>
              <a:t>// If the condition holds,</a:t>
            </a: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b="1" dirty="0">
                <a:solidFill>
                  <a:srgbClr val="660067"/>
                </a:solidFill>
                <a:latin typeface="Courier"/>
                <a:cs typeface="Courier"/>
              </a:rPr>
              <a:t>       if</a:t>
            </a:r>
            <a:r>
              <a:rPr lang="en-US" sz="2200" dirty="0">
                <a:latin typeface="Courier"/>
                <a:cs typeface="Courier"/>
              </a:rPr>
              <a:t>(</a:t>
            </a:r>
            <a:r>
              <a:rPr lang="en-US" sz="2200" dirty="0" err="1">
                <a:latin typeface="Courier"/>
                <a:cs typeface="Courier"/>
              </a:rPr>
              <a:t>beepersPresent</a:t>
            </a:r>
            <a:r>
              <a:rPr lang="en-US" sz="2200" dirty="0">
                <a:latin typeface="Courier"/>
                <a:cs typeface="Courier"/>
              </a:rPr>
              <a:t>()) {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solidFill>
                  <a:srgbClr val="008000"/>
                </a:solidFill>
                <a:latin typeface="Courier"/>
                <a:cs typeface="Courier"/>
              </a:rPr>
              <a:t>           // do this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    </a:t>
            </a:r>
            <a:r>
              <a:rPr lang="en-US" sz="2200" dirty="0" err="1">
                <a:latin typeface="Courier"/>
                <a:cs typeface="Courier"/>
              </a:rPr>
              <a:t>pickBeeper</a:t>
            </a:r>
            <a:r>
              <a:rPr lang="en-US" sz="2200" dirty="0">
                <a:latin typeface="Courier"/>
                <a:cs typeface="Courier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} </a:t>
            </a:r>
            <a:r>
              <a:rPr lang="en-US" sz="2200" b="1" dirty="0">
                <a:solidFill>
                  <a:srgbClr val="660067"/>
                </a:solidFill>
                <a:latin typeface="Courier"/>
                <a:cs typeface="Courier"/>
              </a:rPr>
              <a:t>else</a:t>
            </a:r>
            <a:r>
              <a:rPr lang="en-US" sz="2200" dirty="0">
                <a:solidFill>
                  <a:srgbClr val="660067"/>
                </a:solidFill>
                <a:latin typeface="Courier"/>
                <a:cs typeface="Courier"/>
              </a:rPr>
              <a:t> </a:t>
            </a:r>
            <a:r>
              <a:rPr lang="en-US" sz="2200" dirty="0">
                <a:latin typeface="Courier"/>
                <a:cs typeface="Courier"/>
              </a:rPr>
              <a:t>{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solidFill>
                  <a:srgbClr val="008000"/>
                </a:solidFill>
                <a:latin typeface="Courier"/>
                <a:cs typeface="Courier"/>
              </a:rPr>
              <a:t>           // otherwise, do this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    </a:t>
            </a:r>
            <a:r>
              <a:rPr lang="en-US" sz="2200" dirty="0" err="1">
                <a:latin typeface="Courier"/>
                <a:cs typeface="Courier"/>
              </a:rPr>
              <a:t>putBeeper</a:t>
            </a:r>
            <a:r>
              <a:rPr lang="en-US" sz="2200" dirty="0">
                <a:latin typeface="Courier"/>
                <a:cs typeface="Courier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}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}</a:t>
            </a:r>
          </a:p>
          <a:p>
            <a:pPr>
              <a:lnSpc>
                <a:spcPct val="83000"/>
              </a:lnSpc>
            </a:pP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}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If / Else Statement</a:t>
            </a:r>
          </a:p>
        </p:txBody>
      </p:sp>
    </p:spTree>
    <p:extLst>
      <p:ext uri="{BB962C8B-B14F-4D97-AF65-F5344CB8AC3E}">
        <p14:creationId xmlns:p14="http://schemas.microsoft.com/office/powerpoint/2010/main" val="1055418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5710989" y="1026695"/>
            <a:ext cx="2807369" cy="221381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A83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creen Shot 2016-06-20 at 11.15.54 AM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291" y="1127212"/>
            <a:ext cx="5301205" cy="5139159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The Full </a:t>
            </a:r>
            <a:r>
              <a:rPr lang="en-US" sz="4000" b="1" dirty="0" err="1">
                <a:solidFill>
                  <a:schemeClr val="tx1"/>
                </a:solidFill>
                <a:latin typeface="Century Gothic"/>
                <a:cs typeface="Century Gothic"/>
              </a:rPr>
              <a:t>Karel</a:t>
            </a:r>
            <a:endParaRPr lang="en-US" sz="4000" b="1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24589" y="4555958"/>
            <a:ext cx="2839453" cy="1892968"/>
          </a:xfrm>
          <a:prstGeom prst="roundRect">
            <a:avLst/>
          </a:prstGeom>
          <a:noFill/>
          <a:ln w="38100">
            <a:solidFill>
              <a:srgbClr val="033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935579" y="1828800"/>
            <a:ext cx="23903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frontIsClear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()</a:t>
            </a:r>
          </a:p>
          <a:p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rightIsBlocked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()</a:t>
            </a:r>
          </a:p>
          <a:p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beepersPresent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19537" y="1363579"/>
            <a:ext cx="2440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Today we will use:</a:t>
            </a:r>
          </a:p>
        </p:txBody>
      </p:sp>
    </p:spTree>
    <p:extLst>
      <p:ext uri="{BB962C8B-B14F-4D97-AF65-F5344CB8AC3E}">
        <p14:creationId xmlns:p14="http://schemas.microsoft.com/office/powerpoint/2010/main" val="1679973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57920"/>
            <a:ext cx="9144000" cy="6609866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Banish Winter</a:t>
            </a:r>
          </a:p>
        </p:txBody>
      </p:sp>
    </p:spTree>
    <p:extLst>
      <p:ext uri="{BB962C8B-B14F-4D97-AF65-F5344CB8AC3E}">
        <p14:creationId xmlns:p14="http://schemas.microsoft.com/office/powerpoint/2010/main" val="1538770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-152400" y="2837937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End review</a:t>
            </a:r>
          </a:p>
        </p:txBody>
      </p:sp>
    </p:spTree>
    <p:extLst>
      <p:ext uri="{BB962C8B-B14F-4D97-AF65-F5344CB8AC3E}">
        <p14:creationId xmlns:p14="http://schemas.microsoft.com/office/powerpoint/2010/main" val="323761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97711" y="1409362"/>
            <a:ext cx="7986532" cy="68290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24987" y="823944"/>
            <a:ext cx="9677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/>
                <a:cs typeface="Courier"/>
              </a:rPr>
              <a:t>private void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friday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(){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banishWinter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decomposition();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doubleBeepers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rhoombaKarel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/>
                <a:cs typeface="Courier"/>
              </a:rPr>
              <a:t>if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extraTime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()){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wordSearchKarel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}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748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97711" y="1930222"/>
            <a:ext cx="7986532" cy="68290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24987" y="823944"/>
            <a:ext cx="9677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/>
                <a:cs typeface="Courier"/>
              </a:rPr>
              <a:t>private void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friday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(){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banishWinter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decomposition();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doubleBeepers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rhoombaKarel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/>
                <a:cs typeface="Courier"/>
              </a:rPr>
              <a:t>if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extraTime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()){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wordSearchKarel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}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86289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79010" y="-133143"/>
            <a:ext cx="10595188" cy="7059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360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97711" y="1930222"/>
            <a:ext cx="7986532" cy="68290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24987" y="823944"/>
            <a:ext cx="9677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/>
                <a:cs typeface="Courier"/>
              </a:rPr>
              <a:t>private void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friday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(){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banishWinter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decomposition();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doubleBeepers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rhoombaKarel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/>
                <a:cs typeface="Courier"/>
              </a:rPr>
              <a:t>if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extraTime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()){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wordSearchKarel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}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067142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97711" y="2474232"/>
            <a:ext cx="7986532" cy="68290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24987" y="823944"/>
            <a:ext cx="9677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/>
                <a:cs typeface="Courier"/>
              </a:rPr>
              <a:t>private void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friday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(){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banishWinter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decomposition();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doubleBeepers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rhoombaKarel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/>
                <a:cs typeface="Courier"/>
              </a:rPr>
              <a:t>if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extraTime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()){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wordSearchKarel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}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9211179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923" y="688533"/>
            <a:ext cx="8445500" cy="30607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Double Beepers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7979" y="4132162"/>
            <a:ext cx="1912039" cy="195529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136740" y="6027003"/>
            <a:ext cx="288209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Muhammed ibn Musa Al </a:t>
            </a:r>
            <a:r>
              <a:rPr lang="en-US" sz="2400" dirty="0" err="1"/>
              <a:t>Kwarizmi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029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818" y="109145"/>
            <a:ext cx="6090216" cy="609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4560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2240"/>
            <a:ext cx="9144000" cy="6400800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Aside: Common Errors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76438" y="1535120"/>
            <a:ext cx="3945699" cy="394569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</a:rPr>
              <a:t>Lather,</a:t>
            </a:r>
          </a:p>
          <a:p>
            <a:pPr algn="ctr"/>
            <a:r>
              <a:rPr lang="en-US" sz="5000" dirty="0">
                <a:solidFill>
                  <a:schemeClr val="tx1"/>
                </a:solidFill>
              </a:rPr>
              <a:t>Rinse,</a:t>
            </a:r>
          </a:p>
          <a:p>
            <a:pPr algn="ctr"/>
            <a:r>
              <a:rPr lang="en-US" sz="5000" dirty="0">
                <a:solidFill>
                  <a:schemeClr val="tx1"/>
                </a:solidFill>
              </a:rPr>
              <a:t>Repeat</a:t>
            </a:r>
          </a:p>
        </p:txBody>
      </p:sp>
    </p:spTree>
    <p:extLst>
      <p:ext uri="{BB962C8B-B14F-4D97-AF65-F5344CB8AC3E}">
        <p14:creationId xmlns:p14="http://schemas.microsoft.com/office/powerpoint/2010/main" val="225324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Infinite Loop</a:t>
            </a:r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1334667" y="1154244"/>
            <a:ext cx="8228160" cy="5857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46632" rIns="0" bIns="0" anchor="t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</a:t>
            </a: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private void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dirty="0" err="1">
                <a:latin typeface="Courier"/>
                <a:cs typeface="Courier"/>
              </a:rPr>
              <a:t>turnToWall</a:t>
            </a:r>
            <a:r>
              <a:rPr lang="en-US" sz="2200" dirty="0">
                <a:latin typeface="Courier"/>
                <a:cs typeface="Courier"/>
              </a:rPr>
              <a:t>() {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</a:t>
            </a:r>
            <a:r>
              <a:rPr lang="en-US" sz="2200" b="1" dirty="0">
                <a:solidFill>
                  <a:srgbClr val="6C006C"/>
                </a:solidFill>
                <a:latin typeface="Courier"/>
                <a:cs typeface="Courier"/>
              </a:rPr>
              <a:t>while</a:t>
            </a:r>
            <a:r>
              <a:rPr lang="en-US" sz="2200" dirty="0">
                <a:latin typeface="Courier"/>
                <a:cs typeface="Courier"/>
              </a:rPr>
              <a:t>(</a:t>
            </a:r>
            <a:r>
              <a:rPr lang="en-US" sz="2200" dirty="0" err="1">
                <a:latin typeface="Courier"/>
                <a:cs typeface="Courier"/>
              </a:rPr>
              <a:t>leftIsClear</a:t>
            </a:r>
            <a:r>
              <a:rPr lang="en-US" sz="2200" dirty="0">
                <a:latin typeface="Courier"/>
                <a:cs typeface="Courier"/>
              </a:rPr>
              <a:t>()) {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   </a:t>
            </a:r>
            <a:r>
              <a:rPr lang="en-US" sz="2200" dirty="0" err="1">
                <a:latin typeface="Courier"/>
                <a:cs typeface="Courier"/>
              </a:rPr>
              <a:t>turnLeft</a:t>
            </a:r>
            <a:r>
              <a:rPr lang="en-US" sz="2200" dirty="0">
                <a:latin typeface="Courier"/>
                <a:cs typeface="Courier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}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	}</a:t>
            </a:r>
          </a:p>
        </p:txBody>
      </p:sp>
      <p:sp>
        <p:nvSpPr>
          <p:cNvPr id="8" name="Rectangle 7"/>
          <p:cNvSpPr/>
          <p:nvPr/>
        </p:nvSpPr>
        <p:spPr>
          <a:xfrm>
            <a:off x="3171463" y="3639493"/>
            <a:ext cx="2708476" cy="2703431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3588152" y="5754546"/>
            <a:ext cx="163974" cy="150471"/>
            <a:chOff x="4409955" y="3692324"/>
            <a:chExt cx="163974" cy="150471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4395808" y="5754546"/>
            <a:ext cx="163974" cy="150471"/>
            <a:chOff x="4409955" y="3692324"/>
            <a:chExt cx="163974" cy="150471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5203464" y="5754546"/>
            <a:ext cx="163974" cy="150471"/>
            <a:chOff x="4409955" y="3692324"/>
            <a:chExt cx="163974" cy="150471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3586643" y="4847690"/>
            <a:ext cx="163974" cy="150471"/>
            <a:chOff x="4409955" y="3692324"/>
            <a:chExt cx="163974" cy="150471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4394299" y="4847690"/>
            <a:ext cx="163974" cy="150471"/>
            <a:chOff x="4409955" y="3692324"/>
            <a:chExt cx="163974" cy="150471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5201955" y="4847690"/>
            <a:ext cx="163974" cy="150471"/>
            <a:chOff x="4409955" y="3692324"/>
            <a:chExt cx="163974" cy="150471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3568536" y="4023825"/>
            <a:ext cx="163974" cy="150471"/>
            <a:chOff x="4409955" y="3692324"/>
            <a:chExt cx="163974" cy="150471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4376192" y="4023825"/>
            <a:ext cx="163974" cy="150471"/>
            <a:chOff x="4409955" y="3692324"/>
            <a:chExt cx="163974" cy="150471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5183848" y="4023825"/>
            <a:ext cx="163974" cy="150471"/>
            <a:chOff x="4409955" y="3692324"/>
            <a:chExt cx="163974" cy="150471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8788" y="4532233"/>
            <a:ext cx="816735" cy="82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672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Infinite Loop</a:t>
            </a:r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1334667" y="1154244"/>
            <a:ext cx="8228160" cy="5857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46632" rIns="0" bIns="0" anchor="t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</a:t>
            </a: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private void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dirty="0" err="1">
                <a:latin typeface="Courier"/>
                <a:cs typeface="Courier"/>
              </a:rPr>
              <a:t>turnToWall</a:t>
            </a:r>
            <a:r>
              <a:rPr lang="en-US" sz="2200" dirty="0">
                <a:latin typeface="Courier"/>
                <a:cs typeface="Courier"/>
              </a:rPr>
              <a:t>() {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</a:t>
            </a:r>
            <a:r>
              <a:rPr lang="en-US" sz="2200" b="1" dirty="0">
                <a:solidFill>
                  <a:srgbClr val="6C006C"/>
                </a:solidFill>
                <a:latin typeface="Courier"/>
                <a:cs typeface="Courier"/>
              </a:rPr>
              <a:t>while</a:t>
            </a:r>
            <a:r>
              <a:rPr lang="en-US" sz="2200" dirty="0">
                <a:latin typeface="Courier"/>
                <a:cs typeface="Courier"/>
              </a:rPr>
              <a:t>(</a:t>
            </a:r>
            <a:r>
              <a:rPr lang="en-US" sz="2200" dirty="0" err="1">
                <a:latin typeface="Courier"/>
                <a:cs typeface="Courier"/>
              </a:rPr>
              <a:t>leftIsClear</a:t>
            </a:r>
            <a:r>
              <a:rPr lang="en-US" sz="2200" dirty="0">
                <a:latin typeface="Courier"/>
                <a:cs typeface="Courier"/>
              </a:rPr>
              <a:t>()) {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   </a:t>
            </a:r>
            <a:r>
              <a:rPr lang="en-US" sz="2200" dirty="0" err="1">
                <a:latin typeface="Courier"/>
                <a:cs typeface="Courier"/>
              </a:rPr>
              <a:t>turnLeft</a:t>
            </a:r>
            <a:r>
              <a:rPr lang="en-US" sz="2200" dirty="0">
                <a:latin typeface="Courier"/>
                <a:cs typeface="Courier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}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	}</a:t>
            </a:r>
          </a:p>
        </p:txBody>
      </p:sp>
      <p:sp>
        <p:nvSpPr>
          <p:cNvPr id="8" name="Rectangle 7"/>
          <p:cNvSpPr/>
          <p:nvPr/>
        </p:nvSpPr>
        <p:spPr>
          <a:xfrm>
            <a:off x="3171463" y="3639493"/>
            <a:ext cx="2708476" cy="2703431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3588152" y="5754546"/>
            <a:ext cx="163974" cy="150471"/>
            <a:chOff x="4409955" y="3692324"/>
            <a:chExt cx="163974" cy="150471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4395808" y="5754546"/>
            <a:ext cx="163974" cy="150471"/>
            <a:chOff x="4409955" y="3692324"/>
            <a:chExt cx="163974" cy="150471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5203464" y="5754546"/>
            <a:ext cx="163974" cy="150471"/>
            <a:chOff x="4409955" y="3692324"/>
            <a:chExt cx="163974" cy="150471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3586643" y="4847690"/>
            <a:ext cx="163974" cy="150471"/>
            <a:chOff x="4409955" y="3692324"/>
            <a:chExt cx="163974" cy="150471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4394299" y="4847690"/>
            <a:ext cx="163974" cy="150471"/>
            <a:chOff x="4409955" y="3692324"/>
            <a:chExt cx="163974" cy="150471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5201955" y="4847690"/>
            <a:ext cx="163974" cy="150471"/>
            <a:chOff x="4409955" y="3692324"/>
            <a:chExt cx="163974" cy="150471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3568536" y="4023825"/>
            <a:ext cx="163974" cy="150471"/>
            <a:chOff x="4409955" y="3692324"/>
            <a:chExt cx="163974" cy="150471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4376192" y="4023825"/>
            <a:ext cx="163974" cy="150471"/>
            <a:chOff x="4409955" y="3692324"/>
            <a:chExt cx="163974" cy="150471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5183848" y="4023825"/>
            <a:ext cx="163974" cy="150471"/>
            <a:chOff x="4409955" y="3692324"/>
            <a:chExt cx="163974" cy="150471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114057" y="4514126"/>
            <a:ext cx="816735" cy="82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5211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Infinite Loop</a:t>
            </a:r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1334667" y="1154244"/>
            <a:ext cx="8228160" cy="5857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46632" rIns="0" bIns="0" anchor="t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</a:t>
            </a: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private void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dirty="0" err="1">
                <a:latin typeface="Courier"/>
                <a:cs typeface="Courier"/>
              </a:rPr>
              <a:t>turnToWall</a:t>
            </a:r>
            <a:r>
              <a:rPr lang="en-US" sz="2200" dirty="0">
                <a:latin typeface="Courier"/>
                <a:cs typeface="Courier"/>
              </a:rPr>
              <a:t>() {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</a:t>
            </a:r>
            <a:r>
              <a:rPr lang="en-US" sz="2200" b="1" dirty="0">
                <a:solidFill>
                  <a:srgbClr val="6C006C"/>
                </a:solidFill>
                <a:latin typeface="Courier"/>
                <a:cs typeface="Courier"/>
              </a:rPr>
              <a:t>while</a:t>
            </a:r>
            <a:r>
              <a:rPr lang="en-US" sz="2200" dirty="0">
                <a:latin typeface="Courier"/>
                <a:cs typeface="Courier"/>
              </a:rPr>
              <a:t>(</a:t>
            </a:r>
            <a:r>
              <a:rPr lang="en-US" sz="2200" dirty="0" err="1">
                <a:latin typeface="Courier"/>
                <a:cs typeface="Courier"/>
              </a:rPr>
              <a:t>leftIsClear</a:t>
            </a:r>
            <a:r>
              <a:rPr lang="en-US" sz="2200" dirty="0">
                <a:latin typeface="Courier"/>
                <a:cs typeface="Courier"/>
              </a:rPr>
              <a:t>()) {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   </a:t>
            </a:r>
            <a:r>
              <a:rPr lang="en-US" sz="2200" dirty="0" err="1">
                <a:latin typeface="Courier"/>
                <a:cs typeface="Courier"/>
              </a:rPr>
              <a:t>turnLeft</a:t>
            </a:r>
            <a:r>
              <a:rPr lang="en-US" sz="2200" dirty="0">
                <a:latin typeface="Courier"/>
                <a:cs typeface="Courier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}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	}</a:t>
            </a:r>
          </a:p>
        </p:txBody>
      </p:sp>
      <p:sp>
        <p:nvSpPr>
          <p:cNvPr id="8" name="Rectangle 7"/>
          <p:cNvSpPr/>
          <p:nvPr/>
        </p:nvSpPr>
        <p:spPr>
          <a:xfrm>
            <a:off x="3171463" y="3639493"/>
            <a:ext cx="2708476" cy="2703431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3588152" y="5754546"/>
            <a:ext cx="163974" cy="150471"/>
            <a:chOff x="4409955" y="3692324"/>
            <a:chExt cx="163974" cy="150471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4395808" y="5754546"/>
            <a:ext cx="163974" cy="150471"/>
            <a:chOff x="4409955" y="3692324"/>
            <a:chExt cx="163974" cy="150471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5203464" y="5754546"/>
            <a:ext cx="163974" cy="150471"/>
            <a:chOff x="4409955" y="3692324"/>
            <a:chExt cx="163974" cy="150471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3586643" y="4847690"/>
            <a:ext cx="163974" cy="150471"/>
            <a:chOff x="4409955" y="3692324"/>
            <a:chExt cx="163974" cy="150471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4394299" y="4847690"/>
            <a:ext cx="163974" cy="150471"/>
            <a:chOff x="4409955" y="3692324"/>
            <a:chExt cx="163974" cy="150471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5201955" y="4847690"/>
            <a:ext cx="163974" cy="150471"/>
            <a:chOff x="4409955" y="3692324"/>
            <a:chExt cx="163974" cy="150471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3568536" y="4023825"/>
            <a:ext cx="163974" cy="150471"/>
            <a:chOff x="4409955" y="3692324"/>
            <a:chExt cx="163974" cy="150471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4376192" y="4023825"/>
            <a:ext cx="163974" cy="150471"/>
            <a:chOff x="4409955" y="3692324"/>
            <a:chExt cx="163974" cy="150471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5183848" y="4023825"/>
            <a:ext cx="163974" cy="150471"/>
            <a:chOff x="4409955" y="3692324"/>
            <a:chExt cx="163974" cy="150471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4114057" y="4514126"/>
            <a:ext cx="816735" cy="82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4873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Infinite Loop</a:t>
            </a:r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1334667" y="1154244"/>
            <a:ext cx="8228160" cy="5857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46632" rIns="0" bIns="0" anchor="t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</a:t>
            </a: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private void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dirty="0" err="1">
                <a:latin typeface="Courier"/>
                <a:cs typeface="Courier"/>
              </a:rPr>
              <a:t>turnToWall</a:t>
            </a:r>
            <a:r>
              <a:rPr lang="en-US" sz="2200" dirty="0">
                <a:latin typeface="Courier"/>
                <a:cs typeface="Courier"/>
              </a:rPr>
              <a:t>() {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</a:t>
            </a:r>
            <a:r>
              <a:rPr lang="en-US" sz="2200" b="1" dirty="0">
                <a:solidFill>
                  <a:srgbClr val="6C006C"/>
                </a:solidFill>
                <a:latin typeface="Courier"/>
                <a:cs typeface="Courier"/>
              </a:rPr>
              <a:t>while</a:t>
            </a:r>
            <a:r>
              <a:rPr lang="en-US" sz="2200" dirty="0">
                <a:latin typeface="Courier"/>
                <a:cs typeface="Courier"/>
              </a:rPr>
              <a:t>(</a:t>
            </a:r>
            <a:r>
              <a:rPr lang="en-US" sz="2200" dirty="0" err="1">
                <a:latin typeface="Courier"/>
                <a:cs typeface="Courier"/>
              </a:rPr>
              <a:t>leftIsClear</a:t>
            </a:r>
            <a:r>
              <a:rPr lang="en-US" sz="2200" dirty="0">
                <a:latin typeface="Courier"/>
                <a:cs typeface="Courier"/>
              </a:rPr>
              <a:t>()) {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   </a:t>
            </a:r>
            <a:r>
              <a:rPr lang="en-US" sz="2200" dirty="0" err="1">
                <a:latin typeface="Courier"/>
                <a:cs typeface="Courier"/>
              </a:rPr>
              <a:t>turnLeft</a:t>
            </a:r>
            <a:r>
              <a:rPr lang="en-US" sz="2200" dirty="0">
                <a:latin typeface="Courier"/>
                <a:cs typeface="Courier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}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	}</a:t>
            </a:r>
          </a:p>
        </p:txBody>
      </p:sp>
      <p:sp>
        <p:nvSpPr>
          <p:cNvPr id="8" name="Rectangle 7"/>
          <p:cNvSpPr/>
          <p:nvPr/>
        </p:nvSpPr>
        <p:spPr>
          <a:xfrm>
            <a:off x="3171463" y="3639493"/>
            <a:ext cx="2708476" cy="2703431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3588152" y="5754546"/>
            <a:ext cx="163974" cy="150471"/>
            <a:chOff x="4409955" y="3692324"/>
            <a:chExt cx="163974" cy="150471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4395808" y="5754546"/>
            <a:ext cx="163974" cy="150471"/>
            <a:chOff x="4409955" y="3692324"/>
            <a:chExt cx="163974" cy="150471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5203464" y="5754546"/>
            <a:ext cx="163974" cy="150471"/>
            <a:chOff x="4409955" y="3692324"/>
            <a:chExt cx="163974" cy="150471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3586643" y="4847690"/>
            <a:ext cx="163974" cy="150471"/>
            <a:chOff x="4409955" y="3692324"/>
            <a:chExt cx="163974" cy="150471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4394299" y="4847690"/>
            <a:ext cx="163974" cy="150471"/>
            <a:chOff x="4409955" y="3692324"/>
            <a:chExt cx="163974" cy="150471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5201955" y="4847690"/>
            <a:ext cx="163974" cy="150471"/>
            <a:chOff x="4409955" y="3692324"/>
            <a:chExt cx="163974" cy="150471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3568536" y="4023825"/>
            <a:ext cx="163974" cy="150471"/>
            <a:chOff x="4409955" y="3692324"/>
            <a:chExt cx="163974" cy="150471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4376192" y="4023825"/>
            <a:ext cx="163974" cy="150471"/>
            <a:chOff x="4409955" y="3692324"/>
            <a:chExt cx="163974" cy="150471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5183848" y="4023825"/>
            <a:ext cx="163974" cy="150471"/>
            <a:chOff x="4409955" y="3692324"/>
            <a:chExt cx="163974" cy="150471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4490977" y="3692324"/>
              <a:ext cx="0" cy="15047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409955" y="3773347"/>
              <a:ext cx="163974" cy="192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114057" y="4514126"/>
            <a:ext cx="816735" cy="82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8239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Pre/Post that Don’t Match</a:t>
            </a:r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375000" y="2077697"/>
            <a:ext cx="8228160" cy="5857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46632" rIns="0" bIns="0" anchor="t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pPr>
              <a:lnSpc>
                <a:spcPct val="83000"/>
              </a:lnSpc>
            </a:pPr>
            <a:endParaRPr lang="en-US" sz="2200" dirty="0">
              <a:latin typeface="Courier"/>
              <a:cs typeface="Courier"/>
            </a:endParaRP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</a:t>
            </a:r>
            <a:r>
              <a:rPr lang="en-US" sz="2200" b="1" dirty="0">
                <a:solidFill>
                  <a:srgbClr val="800080"/>
                </a:solidFill>
                <a:latin typeface="Courier"/>
                <a:cs typeface="Courier"/>
              </a:rPr>
              <a:t>private void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dirty="0" err="1">
                <a:latin typeface="Courier"/>
                <a:cs typeface="Courier"/>
              </a:rPr>
              <a:t>addLeavesToTrees</a:t>
            </a:r>
            <a:r>
              <a:rPr lang="en-US" sz="2200" dirty="0">
                <a:latin typeface="Courier"/>
                <a:cs typeface="Courier"/>
              </a:rPr>
              <a:t>() {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       	</a:t>
            </a:r>
            <a:r>
              <a:rPr lang="en-US" sz="2200" dirty="0" err="1">
                <a:latin typeface="Courier"/>
                <a:cs typeface="Courier"/>
              </a:rPr>
              <a:t>turnLeft</a:t>
            </a:r>
            <a:r>
              <a:rPr lang="en-US" sz="2200" dirty="0">
                <a:latin typeface="Courier"/>
                <a:cs typeface="Courier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		</a:t>
            </a:r>
            <a:r>
              <a:rPr lang="en-US" sz="2200" dirty="0" err="1">
                <a:latin typeface="Courier"/>
                <a:cs typeface="Courier"/>
              </a:rPr>
              <a:t>climbTree</a:t>
            </a:r>
            <a:r>
              <a:rPr lang="en-US" sz="2200" dirty="0">
                <a:latin typeface="Courier"/>
                <a:cs typeface="Courier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		</a:t>
            </a:r>
            <a:r>
              <a:rPr lang="en-US" sz="2200" dirty="0" err="1">
                <a:latin typeface="Courier"/>
                <a:cs typeface="Courier"/>
              </a:rPr>
              <a:t>addLeaves</a:t>
            </a:r>
            <a:r>
              <a:rPr lang="en-US" sz="2200" dirty="0">
                <a:latin typeface="Courier"/>
                <a:cs typeface="Courier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		</a:t>
            </a:r>
            <a:r>
              <a:rPr lang="en-US" sz="2200" dirty="0" err="1">
                <a:latin typeface="Courier"/>
                <a:cs typeface="Courier"/>
              </a:rPr>
              <a:t>descendToGround</a:t>
            </a:r>
            <a:r>
              <a:rPr lang="en-US" sz="2200" dirty="0">
                <a:latin typeface="Courier"/>
                <a:cs typeface="Courier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		</a:t>
            </a:r>
            <a:r>
              <a:rPr lang="en-US" sz="2200" dirty="0" err="1">
                <a:latin typeface="Courier"/>
                <a:cs typeface="Courier"/>
              </a:rPr>
              <a:t>turnLeft</a:t>
            </a:r>
            <a:r>
              <a:rPr lang="en-US" sz="2200" dirty="0">
                <a:latin typeface="Courier"/>
                <a:cs typeface="Courier"/>
              </a:rPr>
              <a:t>();</a:t>
            </a:r>
          </a:p>
          <a:p>
            <a:pPr>
              <a:lnSpc>
                <a:spcPct val="83000"/>
              </a:lnSpc>
            </a:pPr>
            <a:r>
              <a:rPr lang="en-US" sz="2200" dirty="0">
                <a:latin typeface="Courier"/>
                <a:cs typeface="Courier"/>
              </a:rPr>
              <a:t>	}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29607" y="3023858"/>
            <a:ext cx="169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Post</a:t>
            </a:r>
            <a:r>
              <a:rPr lang="en-US"/>
              <a:t>: facing East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92708" y="4135926"/>
            <a:ext cx="1770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Pre: facing South</a:t>
            </a:r>
          </a:p>
        </p:txBody>
      </p:sp>
      <p:sp>
        <p:nvSpPr>
          <p:cNvPr id="3" name="Freeform 2"/>
          <p:cNvSpPr/>
          <p:nvPr/>
        </p:nvSpPr>
        <p:spPr>
          <a:xfrm>
            <a:off x="4061335" y="2924269"/>
            <a:ext cx="3751943" cy="896293"/>
          </a:xfrm>
          <a:custGeom>
            <a:avLst/>
            <a:gdLst>
              <a:gd name="connsiteX0" fmla="*/ 2873619 w 3751943"/>
              <a:gd name="connsiteY0" fmla="*/ 0 h 896293"/>
              <a:gd name="connsiteX1" fmla="*/ 2448107 w 3751943"/>
              <a:gd name="connsiteY1" fmla="*/ 18107 h 896293"/>
              <a:gd name="connsiteX2" fmla="*/ 2312305 w 3751943"/>
              <a:gd name="connsiteY2" fmla="*/ 27161 h 896293"/>
              <a:gd name="connsiteX3" fmla="*/ 2203663 w 3751943"/>
              <a:gd name="connsiteY3" fmla="*/ 54321 h 896293"/>
              <a:gd name="connsiteX4" fmla="*/ 2013540 w 3751943"/>
              <a:gd name="connsiteY4" fmla="*/ 117695 h 896293"/>
              <a:gd name="connsiteX5" fmla="*/ 1977326 w 3751943"/>
              <a:gd name="connsiteY5" fmla="*/ 172016 h 896293"/>
              <a:gd name="connsiteX6" fmla="*/ 1923006 w 3751943"/>
              <a:gd name="connsiteY6" fmla="*/ 271604 h 896293"/>
              <a:gd name="connsiteX7" fmla="*/ 1904899 w 3751943"/>
              <a:gd name="connsiteY7" fmla="*/ 325925 h 896293"/>
              <a:gd name="connsiteX8" fmla="*/ 1941113 w 3751943"/>
              <a:gd name="connsiteY8" fmla="*/ 534155 h 896293"/>
              <a:gd name="connsiteX9" fmla="*/ 1986380 w 3751943"/>
              <a:gd name="connsiteY9" fmla="*/ 606582 h 896293"/>
              <a:gd name="connsiteX10" fmla="*/ 2321358 w 3751943"/>
              <a:gd name="connsiteY10" fmla="*/ 751438 h 896293"/>
              <a:gd name="connsiteX11" fmla="*/ 2611069 w 3751943"/>
              <a:gd name="connsiteY11" fmla="*/ 869133 h 896293"/>
              <a:gd name="connsiteX12" fmla="*/ 2891726 w 3751943"/>
              <a:gd name="connsiteY12" fmla="*/ 896293 h 896293"/>
              <a:gd name="connsiteX13" fmla="*/ 3154277 w 3751943"/>
              <a:gd name="connsiteY13" fmla="*/ 887240 h 896293"/>
              <a:gd name="connsiteX14" fmla="*/ 3253865 w 3751943"/>
              <a:gd name="connsiteY14" fmla="*/ 832919 h 896293"/>
              <a:gd name="connsiteX15" fmla="*/ 3317239 w 3751943"/>
              <a:gd name="connsiteY15" fmla="*/ 805759 h 896293"/>
              <a:gd name="connsiteX16" fmla="*/ 3434934 w 3751943"/>
              <a:gd name="connsiteY16" fmla="*/ 679010 h 896293"/>
              <a:gd name="connsiteX17" fmla="*/ 3534522 w 3751943"/>
              <a:gd name="connsiteY17" fmla="*/ 597529 h 896293"/>
              <a:gd name="connsiteX18" fmla="*/ 3643164 w 3751943"/>
              <a:gd name="connsiteY18" fmla="*/ 525101 h 896293"/>
              <a:gd name="connsiteX19" fmla="*/ 3697485 w 3751943"/>
              <a:gd name="connsiteY19" fmla="*/ 434567 h 896293"/>
              <a:gd name="connsiteX20" fmla="*/ 3733699 w 3751943"/>
              <a:gd name="connsiteY20" fmla="*/ 398353 h 896293"/>
              <a:gd name="connsiteX21" fmla="*/ 3751806 w 3751943"/>
              <a:gd name="connsiteY21" fmla="*/ 353085 h 896293"/>
              <a:gd name="connsiteX22" fmla="*/ 3733699 w 3751943"/>
              <a:gd name="connsiteY22" fmla="*/ 190123 h 896293"/>
              <a:gd name="connsiteX23" fmla="*/ 3661271 w 3751943"/>
              <a:gd name="connsiteY23" fmla="*/ 135802 h 896293"/>
              <a:gd name="connsiteX24" fmla="*/ 3552629 w 3751943"/>
              <a:gd name="connsiteY24" fmla="*/ 72428 h 896293"/>
              <a:gd name="connsiteX25" fmla="*/ 3326293 w 3751943"/>
              <a:gd name="connsiteY25" fmla="*/ 27161 h 896293"/>
              <a:gd name="connsiteX26" fmla="*/ 2683497 w 3751943"/>
              <a:gd name="connsiteY26" fmla="*/ 63375 h 896293"/>
              <a:gd name="connsiteX27" fmla="*/ 2176503 w 3751943"/>
              <a:gd name="connsiteY27" fmla="*/ 90535 h 896293"/>
              <a:gd name="connsiteX28" fmla="*/ 2022594 w 3751943"/>
              <a:gd name="connsiteY28" fmla="*/ 99588 h 896293"/>
              <a:gd name="connsiteX29" fmla="*/ 1841524 w 3751943"/>
              <a:gd name="connsiteY29" fmla="*/ 117695 h 896293"/>
              <a:gd name="connsiteX30" fmla="*/ 1723829 w 3751943"/>
              <a:gd name="connsiteY30" fmla="*/ 144856 h 896293"/>
              <a:gd name="connsiteX31" fmla="*/ 1651402 w 3751943"/>
              <a:gd name="connsiteY31" fmla="*/ 153909 h 896293"/>
              <a:gd name="connsiteX32" fmla="*/ 1588027 w 3751943"/>
              <a:gd name="connsiteY32" fmla="*/ 162963 h 896293"/>
              <a:gd name="connsiteX33" fmla="*/ 1551814 w 3751943"/>
              <a:gd name="connsiteY33" fmla="*/ 172016 h 896293"/>
              <a:gd name="connsiteX34" fmla="*/ 1506546 w 3751943"/>
              <a:gd name="connsiteY34" fmla="*/ 181070 h 896293"/>
              <a:gd name="connsiteX35" fmla="*/ 1479386 w 3751943"/>
              <a:gd name="connsiteY35" fmla="*/ 190123 h 896293"/>
              <a:gd name="connsiteX36" fmla="*/ 1406958 w 3751943"/>
              <a:gd name="connsiteY36" fmla="*/ 199177 h 896293"/>
              <a:gd name="connsiteX37" fmla="*/ 1343584 w 3751943"/>
              <a:gd name="connsiteY37" fmla="*/ 208230 h 896293"/>
              <a:gd name="connsiteX38" fmla="*/ 1198728 w 3751943"/>
              <a:gd name="connsiteY38" fmla="*/ 226337 h 896293"/>
              <a:gd name="connsiteX39" fmla="*/ 1035766 w 3751943"/>
              <a:gd name="connsiteY39" fmla="*/ 253497 h 896293"/>
              <a:gd name="connsiteX40" fmla="*/ 972392 w 3751943"/>
              <a:gd name="connsiteY40" fmla="*/ 262551 h 896293"/>
              <a:gd name="connsiteX41" fmla="*/ 927124 w 3751943"/>
              <a:gd name="connsiteY41" fmla="*/ 271604 h 896293"/>
              <a:gd name="connsiteX42" fmla="*/ 890911 w 3751943"/>
              <a:gd name="connsiteY42" fmla="*/ 280658 h 896293"/>
              <a:gd name="connsiteX43" fmla="*/ 818483 w 3751943"/>
              <a:gd name="connsiteY43" fmla="*/ 289711 h 896293"/>
              <a:gd name="connsiteX44" fmla="*/ 709841 w 3751943"/>
              <a:gd name="connsiteY44" fmla="*/ 316872 h 896293"/>
              <a:gd name="connsiteX45" fmla="*/ 673627 w 3751943"/>
              <a:gd name="connsiteY45" fmla="*/ 325925 h 896293"/>
              <a:gd name="connsiteX46" fmla="*/ 619307 w 3751943"/>
              <a:gd name="connsiteY46" fmla="*/ 353085 h 896293"/>
              <a:gd name="connsiteX47" fmla="*/ 592146 w 3751943"/>
              <a:gd name="connsiteY47" fmla="*/ 362139 h 896293"/>
              <a:gd name="connsiteX48" fmla="*/ 402023 w 3751943"/>
              <a:gd name="connsiteY48" fmla="*/ 398353 h 896293"/>
              <a:gd name="connsiteX49" fmla="*/ 320542 w 3751943"/>
              <a:gd name="connsiteY49" fmla="*/ 434567 h 896293"/>
              <a:gd name="connsiteX50" fmla="*/ 275275 w 3751943"/>
              <a:gd name="connsiteY50" fmla="*/ 443620 h 896293"/>
              <a:gd name="connsiteX51" fmla="*/ 248115 w 3751943"/>
              <a:gd name="connsiteY51" fmla="*/ 461727 h 896293"/>
              <a:gd name="connsiteX52" fmla="*/ 39885 w 3751943"/>
              <a:gd name="connsiteY52" fmla="*/ 488887 h 896293"/>
              <a:gd name="connsiteX53" fmla="*/ 3671 w 3751943"/>
              <a:gd name="connsiteY53" fmla="*/ 497941 h 896293"/>
              <a:gd name="connsiteX54" fmla="*/ 48938 w 3751943"/>
              <a:gd name="connsiteY54" fmla="*/ 425513 h 896293"/>
              <a:gd name="connsiteX55" fmla="*/ 57992 w 3751943"/>
              <a:gd name="connsiteY55" fmla="*/ 398353 h 896293"/>
              <a:gd name="connsiteX56" fmla="*/ 148526 w 3751943"/>
              <a:gd name="connsiteY56" fmla="*/ 344032 h 896293"/>
              <a:gd name="connsiteX57" fmla="*/ 103259 w 3751943"/>
              <a:gd name="connsiteY57" fmla="*/ 398353 h 896293"/>
              <a:gd name="connsiteX58" fmla="*/ 67045 w 3751943"/>
              <a:gd name="connsiteY58" fmla="*/ 425513 h 896293"/>
              <a:gd name="connsiteX59" fmla="*/ 12724 w 3751943"/>
              <a:gd name="connsiteY59" fmla="*/ 506994 h 896293"/>
              <a:gd name="connsiteX60" fmla="*/ 112313 w 3751943"/>
              <a:gd name="connsiteY60" fmla="*/ 525101 h 896293"/>
              <a:gd name="connsiteX61" fmla="*/ 211901 w 3751943"/>
              <a:gd name="connsiteY61" fmla="*/ 552262 h 896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751943" h="896293">
                <a:moveTo>
                  <a:pt x="2873619" y="0"/>
                </a:moveTo>
                <a:cubicBezTo>
                  <a:pt x="2664354" y="23253"/>
                  <a:pt x="2877255" y="1913"/>
                  <a:pt x="2448107" y="18107"/>
                </a:cubicBezTo>
                <a:cubicBezTo>
                  <a:pt x="2402771" y="19818"/>
                  <a:pt x="2357572" y="24143"/>
                  <a:pt x="2312305" y="27161"/>
                </a:cubicBezTo>
                <a:cubicBezTo>
                  <a:pt x="2265045" y="36612"/>
                  <a:pt x="2253919" y="37569"/>
                  <a:pt x="2203663" y="54321"/>
                </a:cubicBezTo>
                <a:cubicBezTo>
                  <a:pt x="1999054" y="122524"/>
                  <a:pt x="2111446" y="93220"/>
                  <a:pt x="2013540" y="117695"/>
                </a:cubicBezTo>
                <a:cubicBezTo>
                  <a:pt x="2001469" y="135802"/>
                  <a:pt x="1987643" y="152855"/>
                  <a:pt x="1977326" y="172016"/>
                </a:cubicBezTo>
                <a:cubicBezTo>
                  <a:pt x="1914126" y="289389"/>
                  <a:pt x="1983715" y="190657"/>
                  <a:pt x="1923006" y="271604"/>
                </a:cubicBezTo>
                <a:cubicBezTo>
                  <a:pt x="1916970" y="289711"/>
                  <a:pt x="1903435" y="306895"/>
                  <a:pt x="1904899" y="325925"/>
                </a:cubicBezTo>
                <a:cubicBezTo>
                  <a:pt x="1911528" y="412102"/>
                  <a:pt x="1906522" y="456325"/>
                  <a:pt x="1941113" y="534155"/>
                </a:cubicBezTo>
                <a:cubicBezTo>
                  <a:pt x="1952676" y="560171"/>
                  <a:pt x="1964509" y="588356"/>
                  <a:pt x="1986380" y="606582"/>
                </a:cubicBezTo>
                <a:cubicBezTo>
                  <a:pt x="2054359" y="663231"/>
                  <a:pt x="2266897" y="729654"/>
                  <a:pt x="2321358" y="751438"/>
                </a:cubicBezTo>
                <a:cubicBezTo>
                  <a:pt x="2324473" y="752684"/>
                  <a:pt x="2559120" y="857589"/>
                  <a:pt x="2611069" y="869133"/>
                </a:cubicBezTo>
                <a:cubicBezTo>
                  <a:pt x="2682274" y="884956"/>
                  <a:pt x="2818008" y="891379"/>
                  <a:pt x="2891726" y="896293"/>
                </a:cubicBezTo>
                <a:lnTo>
                  <a:pt x="3154277" y="887240"/>
                </a:lnTo>
                <a:cubicBezTo>
                  <a:pt x="3191524" y="880722"/>
                  <a:pt x="3220044" y="849830"/>
                  <a:pt x="3253865" y="832919"/>
                </a:cubicBezTo>
                <a:cubicBezTo>
                  <a:pt x="3274422" y="822641"/>
                  <a:pt x="3296114" y="814812"/>
                  <a:pt x="3317239" y="805759"/>
                </a:cubicBezTo>
                <a:cubicBezTo>
                  <a:pt x="3360065" y="755795"/>
                  <a:pt x="3385104" y="723303"/>
                  <a:pt x="3434934" y="679010"/>
                </a:cubicBezTo>
                <a:cubicBezTo>
                  <a:pt x="3466991" y="650515"/>
                  <a:pt x="3497282" y="618809"/>
                  <a:pt x="3534522" y="597529"/>
                </a:cubicBezTo>
                <a:cubicBezTo>
                  <a:pt x="3614674" y="551728"/>
                  <a:pt x="3578898" y="576514"/>
                  <a:pt x="3643164" y="525101"/>
                </a:cubicBezTo>
                <a:cubicBezTo>
                  <a:pt x="3661970" y="487490"/>
                  <a:pt x="3668350" y="470985"/>
                  <a:pt x="3697485" y="434567"/>
                </a:cubicBezTo>
                <a:cubicBezTo>
                  <a:pt x="3708150" y="421236"/>
                  <a:pt x="3721628" y="410424"/>
                  <a:pt x="3733699" y="398353"/>
                </a:cubicBezTo>
                <a:cubicBezTo>
                  <a:pt x="3739735" y="383264"/>
                  <a:pt x="3751806" y="369337"/>
                  <a:pt x="3751806" y="353085"/>
                </a:cubicBezTo>
                <a:cubicBezTo>
                  <a:pt x="3751806" y="298430"/>
                  <a:pt x="3754720" y="240574"/>
                  <a:pt x="3733699" y="190123"/>
                </a:cubicBezTo>
                <a:cubicBezTo>
                  <a:pt x="3722092" y="162266"/>
                  <a:pt x="3678011" y="160912"/>
                  <a:pt x="3661271" y="135802"/>
                </a:cubicBezTo>
                <a:cubicBezTo>
                  <a:pt x="3626660" y="83886"/>
                  <a:pt x="3648709" y="105847"/>
                  <a:pt x="3552629" y="72428"/>
                </a:cubicBezTo>
                <a:cubicBezTo>
                  <a:pt x="3423330" y="27454"/>
                  <a:pt x="3455363" y="37916"/>
                  <a:pt x="3326293" y="27161"/>
                </a:cubicBezTo>
                <a:cubicBezTo>
                  <a:pt x="2901220" y="65804"/>
                  <a:pt x="3368011" y="26705"/>
                  <a:pt x="2683497" y="63375"/>
                </a:cubicBezTo>
                <a:lnTo>
                  <a:pt x="2176503" y="90535"/>
                </a:lnTo>
                <a:cubicBezTo>
                  <a:pt x="2125188" y="93347"/>
                  <a:pt x="2073731" y="94474"/>
                  <a:pt x="2022594" y="99588"/>
                </a:cubicBezTo>
                <a:lnTo>
                  <a:pt x="1841524" y="117695"/>
                </a:lnTo>
                <a:cubicBezTo>
                  <a:pt x="1804364" y="126986"/>
                  <a:pt x="1759217" y="138611"/>
                  <a:pt x="1723829" y="144856"/>
                </a:cubicBezTo>
                <a:cubicBezTo>
                  <a:pt x="1699869" y="149084"/>
                  <a:pt x="1675519" y="150693"/>
                  <a:pt x="1651402" y="153909"/>
                </a:cubicBezTo>
                <a:cubicBezTo>
                  <a:pt x="1630250" y="156729"/>
                  <a:pt x="1609022" y="159146"/>
                  <a:pt x="1588027" y="162963"/>
                </a:cubicBezTo>
                <a:cubicBezTo>
                  <a:pt x="1575785" y="165189"/>
                  <a:pt x="1563960" y="169317"/>
                  <a:pt x="1551814" y="172016"/>
                </a:cubicBezTo>
                <a:cubicBezTo>
                  <a:pt x="1536792" y="175354"/>
                  <a:pt x="1521475" y="177338"/>
                  <a:pt x="1506546" y="181070"/>
                </a:cubicBezTo>
                <a:cubicBezTo>
                  <a:pt x="1497288" y="183385"/>
                  <a:pt x="1488775" y="188416"/>
                  <a:pt x="1479386" y="190123"/>
                </a:cubicBezTo>
                <a:cubicBezTo>
                  <a:pt x="1455448" y="194475"/>
                  <a:pt x="1431075" y="195961"/>
                  <a:pt x="1406958" y="199177"/>
                </a:cubicBezTo>
                <a:lnTo>
                  <a:pt x="1343584" y="208230"/>
                </a:lnTo>
                <a:cubicBezTo>
                  <a:pt x="1295332" y="214524"/>
                  <a:pt x="1245936" y="214535"/>
                  <a:pt x="1198728" y="226337"/>
                </a:cubicBezTo>
                <a:cubicBezTo>
                  <a:pt x="1121109" y="245741"/>
                  <a:pt x="1174836" y="233629"/>
                  <a:pt x="1035766" y="253497"/>
                </a:cubicBezTo>
                <a:cubicBezTo>
                  <a:pt x="1014641" y="256515"/>
                  <a:pt x="993317" y="258366"/>
                  <a:pt x="972392" y="262551"/>
                </a:cubicBezTo>
                <a:cubicBezTo>
                  <a:pt x="957303" y="265569"/>
                  <a:pt x="942146" y="268266"/>
                  <a:pt x="927124" y="271604"/>
                </a:cubicBezTo>
                <a:cubicBezTo>
                  <a:pt x="914978" y="274303"/>
                  <a:pt x="903184" y="278612"/>
                  <a:pt x="890911" y="280658"/>
                </a:cubicBezTo>
                <a:cubicBezTo>
                  <a:pt x="866912" y="284658"/>
                  <a:pt x="842626" y="286693"/>
                  <a:pt x="818483" y="289711"/>
                </a:cubicBezTo>
                <a:lnTo>
                  <a:pt x="709841" y="316872"/>
                </a:lnTo>
                <a:lnTo>
                  <a:pt x="673627" y="325925"/>
                </a:lnTo>
                <a:cubicBezTo>
                  <a:pt x="655520" y="334978"/>
                  <a:pt x="637806" y="344863"/>
                  <a:pt x="619307" y="353085"/>
                </a:cubicBezTo>
                <a:cubicBezTo>
                  <a:pt x="610586" y="356961"/>
                  <a:pt x="601367" y="359680"/>
                  <a:pt x="592146" y="362139"/>
                </a:cubicBezTo>
                <a:cubicBezTo>
                  <a:pt x="471477" y="394318"/>
                  <a:pt x="510001" y="386355"/>
                  <a:pt x="402023" y="398353"/>
                </a:cubicBezTo>
                <a:cubicBezTo>
                  <a:pt x="296004" y="424857"/>
                  <a:pt x="451061" y="382360"/>
                  <a:pt x="320542" y="434567"/>
                </a:cubicBezTo>
                <a:cubicBezTo>
                  <a:pt x="306255" y="440282"/>
                  <a:pt x="290364" y="440602"/>
                  <a:pt x="275275" y="443620"/>
                </a:cubicBezTo>
                <a:cubicBezTo>
                  <a:pt x="266222" y="449656"/>
                  <a:pt x="258437" y="458286"/>
                  <a:pt x="248115" y="461727"/>
                </a:cubicBezTo>
                <a:cubicBezTo>
                  <a:pt x="177394" y="485301"/>
                  <a:pt x="115056" y="483518"/>
                  <a:pt x="39885" y="488887"/>
                </a:cubicBezTo>
                <a:cubicBezTo>
                  <a:pt x="27814" y="491905"/>
                  <a:pt x="8292" y="509494"/>
                  <a:pt x="3671" y="497941"/>
                </a:cubicBezTo>
                <a:cubicBezTo>
                  <a:pt x="-12206" y="458248"/>
                  <a:pt x="27233" y="439984"/>
                  <a:pt x="48938" y="425513"/>
                </a:cubicBezTo>
                <a:cubicBezTo>
                  <a:pt x="51956" y="416460"/>
                  <a:pt x="52445" y="406119"/>
                  <a:pt x="57992" y="398353"/>
                </a:cubicBezTo>
                <a:cubicBezTo>
                  <a:pt x="89061" y="354857"/>
                  <a:pt x="98851" y="360591"/>
                  <a:pt x="148526" y="344032"/>
                </a:cubicBezTo>
                <a:cubicBezTo>
                  <a:pt x="133437" y="362139"/>
                  <a:pt x="119925" y="381687"/>
                  <a:pt x="103259" y="398353"/>
                </a:cubicBezTo>
                <a:cubicBezTo>
                  <a:pt x="92589" y="409023"/>
                  <a:pt x="77715" y="414843"/>
                  <a:pt x="67045" y="425513"/>
                </a:cubicBezTo>
                <a:cubicBezTo>
                  <a:pt x="33563" y="458995"/>
                  <a:pt x="31677" y="469089"/>
                  <a:pt x="12724" y="506994"/>
                </a:cubicBezTo>
                <a:cubicBezTo>
                  <a:pt x="45920" y="513030"/>
                  <a:pt x="79411" y="517623"/>
                  <a:pt x="112313" y="525101"/>
                </a:cubicBezTo>
                <a:cubicBezTo>
                  <a:pt x="145866" y="532727"/>
                  <a:pt x="211901" y="552262"/>
                  <a:pt x="211901" y="552262"/>
                </a:cubicBezTo>
              </a:path>
            </a:pathLst>
          </a:custGeom>
          <a:noFill/>
          <a:ln w="38100">
            <a:solidFill>
              <a:srgbClr val="033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4803818" y="3757188"/>
            <a:ext cx="2964055" cy="878186"/>
          </a:xfrm>
          <a:custGeom>
            <a:avLst/>
            <a:gdLst>
              <a:gd name="connsiteX0" fmla="*/ 954186 w 2964055"/>
              <a:gd name="connsiteY0" fmla="*/ 217283 h 878186"/>
              <a:gd name="connsiteX1" fmla="*/ 881758 w 2964055"/>
              <a:gd name="connsiteY1" fmla="*/ 371192 h 878186"/>
              <a:gd name="connsiteX2" fmla="*/ 818384 w 2964055"/>
              <a:gd name="connsiteY2" fmla="*/ 497941 h 878186"/>
              <a:gd name="connsiteX3" fmla="*/ 800277 w 2964055"/>
              <a:gd name="connsiteY3" fmla="*/ 624689 h 878186"/>
              <a:gd name="connsiteX4" fmla="*/ 827437 w 2964055"/>
              <a:gd name="connsiteY4" fmla="*/ 778598 h 878186"/>
              <a:gd name="connsiteX5" fmla="*/ 1008507 w 2964055"/>
              <a:gd name="connsiteY5" fmla="*/ 823865 h 878186"/>
              <a:gd name="connsiteX6" fmla="*/ 1234843 w 2964055"/>
              <a:gd name="connsiteY6" fmla="*/ 860079 h 878186"/>
              <a:gd name="connsiteX7" fmla="*/ 1796158 w 2964055"/>
              <a:gd name="connsiteY7" fmla="*/ 878186 h 878186"/>
              <a:gd name="connsiteX8" fmla="*/ 2475168 w 2964055"/>
              <a:gd name="connsiteY8" fmla="*/ 869133 h 878186"/>
              <a:gd name="connsiteX9" fmla="*/ 2601917 w 2964055"/>
              <a:gd name="connsiteY9" fmla="*/ 851026 h 878186"/>
              <a:gd name="connsiteX10" fmla="*/ 2665291 w 2964055"/>
              <a:gd name="connsiteY10" fmla="*/ 832919 h 878186"/>
              <a:gd name="connsiteX11" fmla="*/ 2755826 w 2964055"/>
              <a:gd name="connsiteY11" fmla="*/ 814812 h 878186"/>
              <a:gd name="connsiteX12" fmla="*/ 2801093 w 2964055"/>
              <a:gd name="connsiteY12" fmla="*/ 787652 h 878186"/>
              <a:gd name="connsiteX13" fmla="*/ 2900681 w 2964055"/>
              <a:gd name="connsiteY13" fmla="*/ 724277 h 878186"/>
              <a:gd name="connsiteX14" fmla="*/ 2945948 w 2964055"/>
              <a:gd name="connsiteY14" fmla="*/ 642796 h 878186"/>
              <a:gd name="connsiteX15" fmla="*/ 2964055 w 2964055"/>
              <a:gd name="connsiteY15" fmla="*/ 615636 h 878186"/>
              <a:gd name="connsiteX16" fmla="*/ 2927841 w 2964055"/>
              <a:gd name="connsiteY16" fmla="*/ 443620 h 878186"/>
              <a:gd name="connsiteX17" fmla="*/ 2891628 w 2964055"/>
              <a:gd name="connsiteY17" fmla="*/ 389299 h 878186"/>
              <a:gd name="connsiteX18" fmla="*/ 2737719 w 2964055"/>
              <a:gd name="connsiteY18" fmla="*/ 325925 h 878186"/>
              <a:gd name="connsiteX19" fmla="*/ 2565703 w 2964055"/>
              <a:gd name="connsiteY19" fmla="*/ 298764 h 878186"/>
              <a:gd name="connsiteX20" fmla="*/ 2194511 w 2964055"/>
              <a:gd name="connsiteY20" fmla="*/ 298764 h 878186"/>
              <a:gd name="connsiteX21" fmla="*/ 1624142 w 2964055"/>
              <a:gd name="connsiteY21" fmla="*/ 289711 h 878186"/>
              <a:gd name="connsiteX22" fmla="*/ 1542661 w 2964055"/>
              <a:gd name="connsiteY22" fmla="*/ 280658 h 878186"/>
              <a:gd name="connsiteX23" fmla="*/ 1388752 w 2964055"/>
              <a:gd name="connsiteY23" fmla="*/ 271604 h 878186"/>
              <a:gd name="connsiteX24" fmla="*/ 1334432 w 2964055"/>
              <a:gd name="connsiteY24" fmla="*/ 253497 h 878186"/>
              <a:gd name="connsiteX25" fmla="*/ 1298218 w 2964055"/>
              <a:gd name="connsiteY25" fmla="*/ 244444 h 878186"/>
              <a:gd name="connsiteX26" fmla="*/ 1216736 w 2964055"/>
              <a:gd name="connsiteY26" fmla="*/ 226337 h 878186"/>
              <a:gd name="connsiteX27" fmla="*/ 1117148 w 2964055"/>
              <a:gd name="connsiteY27" fmla="*/ 199176 h 878186"/>
              <a:gd name="connsiteX28" fmla="*/ 646368 w 2964055"/>
              <a:gd name="connsiteY28" fmla="*/ 181069 h 878186"/>
              <a:gd name="connsiteX29" fmla="*/ 410978 w 2964055"/>
              <a:gd name="connsiteY29" fmla="*/ 162962 h 878186"/>
              <a:gd name="connsiteX30" fmla="*/ 356657 w 2964055"/>
              <a:gd name="connsiteY30" fmla="*/ 153909 h 878186"/>
              <a:gd name="connsiteX31" fmla="*/ 320443 w 2964055"/>
              <a:gd name="connsiteY31" fmla="*/ 144856 h 878186"/>
              <a:gd name="connsiteX32" fmla="*/ 184641 w 2964055"/>
              <a:gd name="connsiteY32" fmla="*/ 135802 h 878186"/>
              <a:gd name="connsiteX33" fmla="*/ 130321 w 2964055"/>
              <a:gd name="connsiteY33" fmla="*/ 117695 h 878186"/>
              <a:gd name="connsiteX34" fmla="*/ 103160 w 2964055"/>
              <a:gd name="connsiteY34" fmla="*/ 108642 h 878186"/>
              <a:gd name="connsiteX35" fmla="*/ 76000 w 2964055"/>
              <a:gd name="connsiteY35" fmla="*/ 90535 h 878186"/>
              <a:gd name="connsiteX36" fmla="*/ 39786 w 2964055"/>
              <a:gd name="connsiteY36" fmla="*/ 72428 h 878186"/>
              <a:gd name="connsiteX37" fmla="*/ 21679 w 2964055"/>
              <a:gd name="connsiteY37" fmla="*/ 45267 h 878186"/>
              <a:gd name="connsiteX38" fmla="*/ 3572 w 2964055"/>
              <a:gd name="connsiteY38" fmla="*/ 81481 h 878186"/>
              <a:gd name="connsiteX39" fmla="*/ 12626 w 2964055"/>
              <a:gd name="connsiteY39" fmla="*/ 18107 h 878186"/>
              <a:gd name="connsiteX40" fmla="*/ 66946 w 2964055"/>
              <a:gd name="connsiteY40" fmla="*/ 0 h 878186"/>
              <a:gd name="connsiteX41" fmla="*/ 220855 w 2964055"/>
              <a:gd name="connsiteY41" fmla="*/ 0 h 878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964055" h="878186">
                <a:moveTo>
                  <a:pt x="954186" y="217283"/>
                </a:moveTo>
                <a:cubicBezTo>
                  <a:pt x="834306" y="487012"/>
                  <a:pt x="997290" y="123621"/>
                  <a:pt x="881758" y="371192"/>
                </a:cubicBezTo>
                <a:cubicBezTo>
                  <a:pt x="827197" y="488110"/>
                  <a:pt x="884863" y="381603"/>
                  <a:pt x="818384" y="497941"/>
                </a:cubicBezTo>
                <a:cubicBezTo>
                  <a:pt x="814804" y="519421"/>
                  <a:pt x="799053" y="609384"/>
                  <a:pt x="800277" y="624689"/>
                </a:cubicBezTo>
                <a:cubicBezTo>
                  <a:pt x="804431" y="676619"/>
                  <a:pt x="789790" y="742588"/>
                  <a:pt x="827437" y="778598"/>
                </a:cubicBezTo>
                <a:cubicBezTo>
                  <a:pt x="872396" y="821602"/>
                  <a:pt x="947698" y="810717"/>
                  <a:pt x="1008507" y="823865"/>
                </a:cubicBezTo>
                <a:cubicBezTo>
                  <a:pt x="1019680" y="826281"/>
                  <a:pt x="1188574" y="858096"/>
                  <a:pt x="1234843" y="860079"/>
                </a:cubicBezTo>
                <a:cubicBezTo>
                  <a:pt x="1421874" y="868094"/>
                  <a:pt x="1609053" y="872150"/>
                  <a:pt x="1796158" y="878186"/>
                </a:cubicBezTo>
                <a:lnTo>
                  <a:pt x="2475168" y="869133"/>
                </a:lnTo>
                <a:cubicBezTo>
                  <a:pt x="2489352" y="868791"/>
                  <a:pt x="2581283" y="855788"/>
                  <a:pt x="2601917" y="851026"/>
                </a:cubicBezTo>
                <a:cubicBezTo>
                  <a:pt x="2623324" y="846086"/>
                  <a:pt x="2643905" y="837951"/>
                  <a:pt x="2665291" y="832919"/>
                </a:cubicBezTo>
                <a:cubicBezTo>
                  <a:pt x="2695249" y="825870"/>
                  <a:pt x="2755826" y="814812"/>
                  <a:pt x="2755826" y="814812"/>
                </a:cubicBezTo>
                <a:cubicBezTo>
                  <a:pt x="2770915" y="805759"/>
                  <a:pt x="2785645" y="796078"/>
                  <a:pt x="2801093" y="787652"/>
                </a:cubicBezTo>
                <a:cubicBezTo>
                  <a:pt x="2851703" y="760046"/>
                  <a:pt x="2859645" y="765313"/>
                  <a:pt x="2900681" y="724277"/>
                </a:cubicBezTo>
                <a:cubicBezTo>
                  <a:pt x="2936295" y="688662"/>
                  <a:pt x="2923633" y="687425"/>
                  <a:pt x="2945948" y="642796"/>
                </a:cubicBezTo>
                <a:cubicBezTo>
                  <a:pt x="2950814" y="633064"/>
                  <a:pt x="2958019" y="624689"/>
                  <a:pt x="2964055" y="615636"/>
                </a:cubicBezTo>
                <a:cubicBezTo>
                  <a:pt x="2956389" y="531304"/>
                  <a:pt x="2963828" y="515594"/>
                  <a:pt x="2927841" y="443620"/>
                </a:cubicBezTo>
                <a:cubicBezTo>
                  <a:pt x="2918109" y="424156"/>
                  <a:pt x="2908241" y="403356"/>
                  <a:pt x="2891628" y="389299"/>
                </a:cubicBezTo>
                <a:cubicBezTo>
                  <a:pt x="2842178" y="347457"/>
                  <a:pt x="2797210" y="339145"/>
                  <a:pt x="2737719" y="325925"/>
                </a:cubicBezTo>
                <a:cubicBezTo>
                  <a:pt x="2643856" y="305066"/>
                  <a:pt x="2656932" y="308901"/>
                  <a:pt x="2565703" y="298764"/>
                </a:cubicBezTo>
                <a:cubicBezTo>
                  <a:pt x="2380927" y="252572"/>
                  <a:pt x="2580483" y="294744"/>
                  <a:pt x="2194511" y="298764"/>
                </a:cubicBezTo>
                <a:lnTo>
                  <a:pt x="1624142" y="289711"/>
                </a:lnTo>
                <a:cubicBezTo>
                  <a:pt x="1596982" y="286693"/>
                  <a:pt x="1569908" y="282754"/>
                  <a:pt x="1542661" y="280658"/>
                </a:cubicBezTo>
                <a:cubicBezTo>
                  <a:pt x="1491421" y="276716"/>
                  <a:pt x="1439712" y="278251"/>
                  <a:pt x="1388752" y="271604"/>
                </a:cubicBezTo>
                <a:cubicBezTo>
                  <a:pt x="1369826" y="269135"/>
                  <a:pt x="1352948" y="258126"/>
                  <a:pt x="1334432" y="253497"/>
                </a:cubicBezTo>
                <a:cubicBezTo>
                  <a:pt x="1322361" y="250479"/>
                  <a:pt x="1310365" y="247143"/>
                  <a:pt x="1298218" y="244444"/>
                </a:cubicBezTo>
                <a:cubicBezTo>
                  <a:pt x="1265006" y="237064"/>
                  <a:pt x="1248264" y="235795"/>
                  <a:pt x="1216736" y="226337"/>
                </a:cubicBezTo>
                <a:cubicBezTo>
                  <a:pt x="1174629" y="213705"/>
                  <a:pt x="1159515" y="203636"/>
                  <a:pt x="1117148" y="199176"/>
                </a:cubicBezTo>
                <a:cubicBezTo>
                  <a:pt x="979347" y="184671"/>
                  <a:pt x="752773" y="183869"/>
                  <a:pt x="646368" y="181069"/>
                </a:cubicBezTo>
                <a:lnTo>
                  <a:pt x="410978" y="162962"/>
                </a:lnTo>
                <a:cubicBezTo>
                  <a:pt x="392734" y="160935"/>
                  <a:pt x="374657" y="157509"/>
                  <a:pt x="356657" y="153909"/>
                </a:cubicBezTo>
                <a:cubicBezTo>
                  <a:pt x="344456" y="151469"/>
                  <a:pt x="332817" y="146159"/>
                  <a:pt x="320443" y="144856"/>
                </a:cubicBezTo>
                <a:cubicBezTo>
                  <a:pt x="275324" y="140107"/>
                  <a:pt x="229908" y="138820"/>
                  <a:pt x="184641" y="135802"/>
                </a:cubicBezTo>
                <a:lnTo>
                  <a:pt x="130321" y="117695"/>
                </a:lnTo>
                <a:lnTo>
                  <a:pt x="103160" y="108642"/>
                </a:lnTo>
                <a:cubicBezTo>
                  <a:pt x="94107" y="102606"/>
                  <a:pt x="85447" y="95933"/>
                  <a:pt x="76000" y="90535"/>
                </a:cubicBezTo>
                <a:cubicBezTo>
                  <a:pt x="64282" y="83839"/>
                  <a:pt x="50154" y="81068"/>
                  <a:pt x="39786" y="72428"/>
                </a:cubicBezTo>
                <a:cubicBezTo>
                  <a:pt x="31427" y="65462"/>
                  <a:pt x="27715" y="54321"/>
                  <a:pt x="21679" y="45267"/>
                </a:cubicBezTo>
                <a:cubicBezTo>
                  <a:pt x="15643" y="57338"/>
                  <a:pt x="7840" y="94285"/>
                  <a:pt x="3572" y="81481"/>
                </a:cubicBezTo>
                <a:cubicBezTo>
                  <a:pt x="-3176" y="61237"/>
                  <a:pt x="-475" y="34951"/>
                  <a:pt x="12626" y="18107"/>
                </a:cubicBezTo>
                <a:cubicBezTo>
                  <a:pt x="24344" y="3041"/>
                  <a:pt x="47860" y="0"/>
                  <a:pt x="66946" y="0"/>
                </a:cubicBezTo>
                <a:lnTo>
                  <a:pt x="220855" y="0"/>
                </a:lnTo>
              </a:path>
            </a:pathLst>
          </a:custGeom>
          <a:noFill/>
          <a:ln w="38100">
            <a:solidFill>
              <a:srgbClr val="033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796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" grpId="0"/>
      <p:bldP spid="3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97711" y="2474232"/>
            <a:ext cx="7986532" cy="68290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24987" y="823944"/>
            <a:ext cx="9677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/>
                <a:cs typeface="Courier"/>
              </a:rPr>
              <a:t>private void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friday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(){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banishWinter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decomposition();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doubleBeepers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rhoombaKarel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/>
                <a:cs typeface="Courier"/>
              </a:rPr>
              <a:t>if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extraTime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()){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wordSearchKarel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}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886785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97711" y="3006667"/>
            <a:ext cx="7986532" cy="68290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24987" y="823944"/>
            <a:ext cx="9677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/>
                <a:cs typeface="Courier"/>
              </a:rPr>
              <a:t>private void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friday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(){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banishWinter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decomposition();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doubleBeepers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rhoombaKarel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/>
                <a:cs typeface="Courier"/>
              </a:rPr>
              <a:t>if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extraTime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()){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wordSearchKarel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}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563672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535" y="1611774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altLang="x-none" dirty="0"/>
              <a:t>Write a </a:t>
            </a:r>
            <a:r>
              <a:rPr lang="en-US" altLang="x-none" b="1" dirty="0">
                <a:latin typeface="Consolas" charset="0"/>
              </a:rPr>
              <a:t>Roomba</a:t>
            </a:r>
            <a:r>
              <a:rPr lang="en-US" altLang="x-none" dirty="0"/>
              <a:t> Karel that sweeps the entire world of all beepers.</a:t>
            </a:r>
          </a:p>
          <a:p>
            <a:pPr lvl="1"/>
            <a:endParaRPr lang="en-US" altLang="x-none" sz="1200" dirty="0"/>
          </a:p>
          <a:p>
            <a:pPr lvl="1"/>
            <a:r>
              <a:rPr lang="en-US" altLang="x-none" dirty="0"/>
              <a:t>Karel starts at (1,1) facing East.</a:t>
            </a:r>
          </a:p>
          <a:p>
            <a:pPr lvl="1"/>
            <a:r>
              <a:rPr lang="en-US" altLang="x-none" dirty="0"/>
              <a:t>The world is rectangular, and</a:t>
            </a:r>
            <a:br>
              <a:rPr lang="en-US" altLang="x-none" dirty="0"/>
            </a:br>
            <a:r>
              <a:rPr lang="en-US" altLang="x-none" dirty="0"/>
              <a:t>some squares contain beepers.</a:t>
            </a:r>
          </a:p>
          <a:p>
            <a:pPr lvl="1"/>
            <a:r>
              <a:rPr lang="en-US" altLang="x-none" dirty="0"/>
              <a:t>There are no interior walls.</a:t>
            </a:r>
          </a:p>
          <a:p>
            <a:pPr lvl="1"/>
            <a:r>
              <a:rPr lang="en-US" altLang="x-none" dirty="0"/>
              <a:t>When the program is done, the</a:t>
            </a:r>
            <a:br>
              <a:rPr lang="en-US" altLang="x-none" dirty="0"/>
            </a:br>
            <a:r>
              <a:rPr lang="en-US" altLang="x-none" dirty="0"/>
              <a:t>world should contain 0 beepers.</a:t>
            </a:r>
          </a:p>
          <a:p>
            <a:pPr lvl="1"/>
            <a:r>
              <a:rPr lang="en-US" altLang="x-none" dirty="0"/>
              <a:t>Karel's ending location</a:t>
            </a:r>
            <a:br>
              <a:rPr lang="en-US" altLang="x-none" dirty="0"/>
            </a:br>
            <a:r>
              <a:rPr lang="en-US" altLang="x-none" dirty="0"/>
              <a:t>does not matter.</a:t>
            </a:r>
          </a:p>
          <a:p>
            <a:pPr lvl="1"/>
            <a:endParaRPr lang="en-US" altLang="x-none" dirty="0"/>
          </a:p>
          <a:p>
            <a:r>
              <a:rPr lang="en-US" altLang="x-none" dirty="0"/>
              <a:t>How should we approach</a:t>
            </a:r>
            <a:br>
              <a:rPr lang="en-US" altLang="x-none" dirty="0"/>
            </a:br>
            <a:r>
              <a:rPr lang="en-US" altLang="x-none" dirty="0"/>
              <a:t>this tricky problem?</a:t>
            </a:r>
          </a:p>
        </p:txBody>
      </p:sp>
      <p:grpSp>
        <p:nvGrpSpPr>
          <p:cNvPr id="945257" name="Group 105"/>
          <p:cNvGrpSpPr>
            <a:grpSpLocks/>
          </p:cNvGrpSpPr>
          <p:nvPr/>
        </p:nvGrpSpPr>
        <p:grpSpPr bwMode="auto">
          <a:xfrm>
            <a:off x="4727575" y="2286000"/>
            <a:ext cx="4111625" cy="4114800"/>
            <a:chOff x="1152" y="429"/>
            <a:chExt cx="3888" cy="3891"/>
          </a:xfrm>
        </p:grpSpPr>
        <p:sp>
          <p:nvSpPr>
            <p:cNvPr id="945156" name="AutoShape 4"/>
            <p:cNvSpPr>
              <a:spLocks noChangeArrowheads="1"/>
            </p:cNvSpPr>
            <p:nvPr/>
          </p:nvSpPr>
          <p:spPr bwMode="auto">
            <a:xfrm>
              <a:off x="3312" y="2160"/>
              <a:ext cx="432" cy="432"/>
            </a:xfrm>
            <a:prstGeom prst="diamond">
              <a:avLst/>
            </a:prstGeom>
            <a:solidFill>
              <a:srgbClr val="E6E6E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5157" name="Rectangle 5"/>
            <p:cNvSpPr>
              <a:spLocks noChangeArrowheads="1"/>
            </p:cNvSpPr>
            <p:nvPr/>
          </p:nvSpPr>
          <p:spPr bwMode="auto">
            <a:xfrm>
              <a:off x="1584" y="345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58" name="Rectangle 6"/>
            <p:cNvSpPr>
              <a:spLocks noChangeArrowheads="1"/>
            </p:cNvSpPr>
            <p:nvPr/>
          </p:nvSpPr>
          <p:spPr bwMode="auto">
            <a:xfrm>
              <a:off x="2016" y="345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59" name="Rectangle 7"/>
            <p:cNvSpPr>
              <a:spLocks noChangeArrowheads="1"/>
            </p:cNvSpPr>
            <p:nvPr/>
          </p:nvSpPr>
          <p:spPr bwMode="auto">
            <a:xfrm>
              <a:off x="2448" y="345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60" name="Rectangle 8"/>
            <p:cNvSpPr>
              <a:spLocks noChangeArrowheads="1"/>
            </p:cNvSpPr>
            <p:nvPr/>
          </p:nvSpPr>
          <p:spPr bwMode="auto">
            <a:xfrm>
              <a:off x="2880" y="345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61" name="Rectangle 9"/>
            <p:cNvSpPr>
              <a:spLocks noChangeArrowheads="1"/>
            </p:cNvSpPr>
            <p:nvPr/>
          </p:nvSpPr>
          <p:spPr bwMode="auto">
            <a:xfrm>
              <a:off x="3312" y="345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62" name="Rectangle 10"/>
            <p:cNvSpPr>
              <a:spLocks noChangeArrowheads="1"/>
            </p:cNvSpPr>
            <p:nvPr/>
          </p:nvSpPr>
          <p:spPr bwMode="auto">
            <a:xfrm>
              <a:off x="3744" y="345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63" name="Rectangle 11"/>
            <p:cNvSpPr>
              <a:spLocks noChangeArrowheads="1"/>
            </p:cNvSpPr>
            <p:nvPr/>
          </p:nvSpPr>
          <p:spPr bwMode="auto">
            <a:xfrm>
              <a:off x="4176" y="345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64" name="Rectangle 12"/>
            <p:cNvSpPr>
              <a:spLocks noChangeArrowheads="1"/>
            </p:cNvSpPr>
            <p:nvPr/>
          </p:nvSpPr>
          <p:spPr bwMode="auto">
            <a:xfrm>
              <a:off x="4608" y="345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65" name="Rectangle 13"/>
            <p:cNvSpPr>
              <a:spLocks noChangeArrowheads="1"/>
            </p:cNvSpPr>
            <p:nvPr/>
          </p:nvSpPr>
          <p:spPr bwMode="auto">
            <a:xfrm>
              <a:off x="1584" y="302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66" name="Rectangle 14"/>
            <p:cNvSpPr>
              <a:spLocks noChangeArrowheads="1"/>
            </p:cNvSpPr>
            <p:nvPr/>
          </p:nvSpPr>
          <p:spPr bwMode="auto">
            <a:xfrm>
              <a:off x="2016" y="302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67" name="Rectangle 15"/>
            <p:cNvSpPr>
              <a:spLocks noChangeArrowheads="1"/>
            </p:cNvSpPr>
            <p:nvPr/>
          </p:nvSpPr>
          <p:spPr bwMode="auto">
            <a:xfrm>
              <a:off x="2448" y="302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68" name="Rectangle 16"/>
            <p:cNvSpPr>
              <a:spLocks noChangeArrowheads="1"/>
            </p:cNvSpPr>
            <p:nvPr/>
          </p:nvSpPr>
          <p:spPr bwMode="auto">
            <a:xfrm>
              <a:off x="2880" y="3024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69" name="Rectangle 17"/>
            <p:cNvSpPr>
              <a:spLocks noChangeArrowheads="1"/>
            </p:cNvSpPr>
            <p:nvPr/>
          </p:nvSpPr>
          <p:spPr bwMode="auto">
            <a:xfrm>
              <a:off x="3312" y="302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70" name="Rectangle 18"/>
            <p:cNvSpPr>
              <a:spLocks noChangeArrowheads="1"/>
            </p:cNvSpPr>
            <p:nvPr/>
          </p:nvSpPr>
          <p:spPr bwMode="auto">
            <a:xfrm>
              <a:off x="3744" y="302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71" name="Rectangle 19"/>
            <p:cNvSpPr>
              <a:spLocks noChangeArrowheads="1"/>
            </p:cNvSpPr>
            <p:nvPr/>
          </p:nvSpPr>
          <p:spPr bwMode="auto">
            <a:xfrm>
              <a:off x="4176" y="302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72" name="Rectangle 20"/>
            <p:cNvSpPr>
              <a:spLocks noChangeArrowheads="1"/>
            </p:cNvSpPr>
            <p:nvPr/>
          </p:nvSpPr>
          <p:spPr bwMode="auto">
            <a:xfrm>
              <a:off x="4608" y="302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73" name="Rectangle 21"/>
            <p:cNvSpPr>
              <a:spLocks noChangeArrowheads="1"/>
            </p:cNvSpPr>
            <p:nvPr/>
          </p:nvSpPr>
          <p:spPr bwMode="auto">
            <a:xfrm>
              <a:off x="1584" y="259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74" name="Rectangle 22"/>
            <p:cNvSpPr>
              <a:spLocks noChangeArrowheads="1"/>
            </p:cNvSpPr>
            <p:nvPr/>
          </p:nvSpPr>
          <p:spPr bwMode="auto">
            <a:xfrm>
              <a:off x="2016" y="259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75" name="Rectangle 23"/>
            <p:cNvSpPr>
              <a:spLocks noChangeArrowheads="1"/>
            </p:cNvSpPr>
            <p:nvPr/>
          </p:nvSpPr>
          <p:spPr bwMode="auto">
            <a:xfrm>
              <a:off x="2448" y="259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76" name="Rectangle 24"/>
            <p:cNvSpPr>
              <a:spLocks noChangeArrowheads="1"/>
            </p:cNvSpPr>
            <p:nvPr/>
          </p:nvSpPr>
          <p:spPr bwMode="auto">
            <a:xfrm>
              <a:off x="2880" y="259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77" name="Rectangle 25"/>
            <p:cNvSpPr>
              <a:spLocks noChangeArrowheads="1"/>
            </p:cNvSpPr>
            <p:nvPr/>
          </p:nvSpPr>
          <p:spPr bwMode="auto">
            <a:xfrm>
              <a:off x="3312" y="2592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78" name="Rectangle 26"/>
            <p:cNvSpPr>
              <a:spLocks noChangeArrowheads="1"/>
            </p:cNvSpPr>
            <p:nvPr/>
          </p:nvSpPr>
          <p:spPr bwMode="auto">
            <a:xfrm>
              <a:off x="3744" y="259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79" name="Rectangle 27"/>
            <p:cNvSpPr>
              <a:spLocks noChangeArrowheads="1"/>
            </p:cNvSpPr>
            <p:nvPr/>
          </p:nvSpPr>
          <p:spPr bwMode="auto">
            <a:xfrm>
              <a:off x="4176" y="259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80" name="Rectangle 28"/>
            <p:cNvSpPr>
              <a:spLocks noChangeArrowheads="1"/>
            </p:cNvSpPr>
            <p:nvPr/>
          </p:nvSpPr>
          <p:spPr bwMode="auto">
            <a:xfrm>
              <a:off x="4608" y="259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81" name="Rectangle 29"/>
            <p:cNvSpPr>
              <a:spLocks noChangeArrowheads="1"/>
            </p:cNvSpPr>
            <p:nvPr/>
          </p:nvSpPr>
          <p:spPr bwMode="auto">
            <a:xfrm>
              <a:off x="1584" y="216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82" name="Rectangle 30"/>
            <p:cNvSpPr>
              <a:spLocks noChangeArrowheads="1"/>
            </p:cNvSpPr>
            <p:nvPr/>
          </p:nvSpPr>
          <p:spPr bwMode="auto">
            <a:xfrm>
              <a:off x="2016" y="2159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83" name="Rectangle 31"/>
            <p:cNvSpPr>
              <a:spLocks noChangeArrowheads="1"/>
            </p:cNvSpPr>
            <p:nvPr/>
          </p:nvSpPr>
          <p:spPr bwMode="auto">
            <a:xfrm>
              <a:off x="2448" y="2159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84" name="Rectangle 32"/>
            <p:cNvSpPr>
              <a:spLocks noChangeArrowheads="1"/>
            </p:cNvSpPr>
            <p:nvPr/>
          </p:nvSpPr>
          <p:spPr bwMode="auto">
            <a:xfrm>
              <a:off x="2880" y="2159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85" name="Rectangle 33"/>
            <p:cNvSpPr>
              <a:spLocks noChangeArrowheads="1"/>
            </p:cNvSpPr>
            <p:nvPr/>
          </p:nvSpPr>
          <p:spPr bwMode="auto">
            <a:xfrm>
              <a:off x="3312" y="216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86" name="Rectangle 34"/>
            <p:cNvSpPr>
              <a:spLocks noChangeArrowheads="1"/>
            </p:cNvSpPr>
            <p:nvPr/>
          </p:nvSpPr>
          <p:spPr bwMode="auto">
            <a:xfrm>
              <a:off x="3744" y="216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87" name="Rectangle 35"/>
            <p:cNvSpPr>
              <a:spLocks noChangeArrowheads="1"/>
            </p:cNvSpPr>
            <p:nvPr/>
          </p:nvSpPr>
          <p:spPr bwMode="auto">
            <a:xfrm>
              <a:off x="4176" y="216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88" name="Rectangle 36"/>
            <p:cNvSpPr>
              <a:spLocks noChangeArrowheads="1"/>
            </p:cNvSpPr>
            <p:nvPr/>
          </p:nvSpPr>
          <p:spPr bwMode="auto">
            <a:xfrm>
              <a:off x="4608" y="2159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89" name="Rectangle 37"/>
            <p:cNvSpPr>
              <a:spLocks noChangeArrowheads="1"/>
            </p:cNvSpPr>
            <p:nvPr/>
          </p:nvSpPr>
          <p:spPr bwMode="auto">
            <a:xfrm>
              <a:off x="1584" y="172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90" name="Rectangle 38"/>
            <p:cNvSpPr>
              <a:spLocks noChangeArrowheads="1"/>
            </p:cNvSpPr>
            <p:nvPr/>
          </p:nvSpPr>
          <p:spPr bwMode="auto">
            <a:xfrm>
              <a:off x="2016" y="172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91" name="Rectangle 39"/>
            <p:cNvSpPr>
              <a:spLocks noChangeArrowheads="1"/>
            </p:cNvSpPr>
            <p:nvPr/>
          </p:nvSpPr>
          <p:spPr bwMode="auto">
            <a:xfrm>
              <a:off x="2448" y="172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92" name="Rectangle 40"/>
            <p:cNvSpPr>
              <a:spLocks noChangeArrowheads="1"/>
            </p:cNvSpPr>
            <p:nvPr/>
          </p:nvSpPr>
          <p:spPr bwMode="auto">
            <a:xfrm>
              <a:off x="2880" y="172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93" name="Rectangle 41"/>
            <p:cNvSpPr>
              <a:spLocks noChangeArrowheads="1"/>
            </p:cNvSpPr>
            <p:nvPr/>
          </p:nvSpPr>
          <p:spPr bwMode="auto">
            <a:xfrm>
              <a:off x="3312" y="1728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94" name="Rectangle 42"/>
            <p:cNvSpPr>
              <a:spLocks noChangeArrowheads="1"/>
            </p:cNvSpPr>
            <p:nvPr/>
          </p:nvSpPr>
          <p:spPr bwMode="auto">
            <a:xfrm>
              <a:off x="3744" y="172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95" name="Rectangle 43"/>
            <p:cNvSpPr>
              <a:spLocks noChangeArrowheads="1"/>
            </p:cNvSpPr>
            <p:nvPr/>
          </p:nvSpPr>
          <p:spPr bwMode="auto">
            <a:xfrm>
              <a:off x="4176" y="172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96" name="Rectangle 44"/>
            <p:cNvSpPr>
              <a:spLocks noChangeArrowheads="1"/>
            </p:cNvSpPr>
            <p:nvPr/>
          </p:nvSpPr>
          <p:spPr bwMode="auto">
            <a:xfrm>
              <a:off x="4608" y="172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97" name="Rectangle 45"/>
            <p:cNvSpPr>
              <a:spLocks noChangeArrowheads="1"/>
            </p:cNvSpPr>
            <p:nvPr/>
          </p:nvSpPr>
          <p:spPr bwMode="auto">
            <a:xfrm>
              <a:off x="1584" y="129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98" name="Rectangle 46"/>
            <p:cNvSpPr>
              <a:spLocks noChangeArrowheads="1"/>
            </p:cNvSpPr>
            <p:nvPr/>
          </p:nvSpPr>
          <p:spPr bwMode="auto">
            <a:xfrm>
              <a:off x="2016" y="129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199" name="Rectangle 47"/>
            <p:cNvSpPr>
              <a:spLocks noChangeArrowheads="1"/>
            </p:cNvSpPr>
            <p:nvPr/>
          </p:nvSpPr>
          <p:spPr bwMode="auto">
            <a:xfrm>
              <a:off x="2448" y="129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200" name="Rectangle 48"/>
            <p:cNvSpPr>
              <a:spLocks noChangeArrowheads="1"/>
            </p:cNvSpPr>
            <p:nvPr/>
          </p:nvSpPr>
          <p:spPr bwMode="auto">
            <a:xfrm>
              <a:off x="2880" y="129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201" name="Rectangle 49"/>
            <p:cNvSpPr>
              <a:spLocks noChangeArrowheads="1"/>
            </p:cNvSpPr>
            <p:nvPr/>
          </p:nvSpPr>
          <p:spPr bwMode="auto">
            <a:xfrm>
              <a:off x="3312" y="129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202" name="Rectangle 50"/>
            <p:cNvSpPr>
              <a:spLocks noChangeArrowheads="1"/>
            </p:cNvSpPr>
            <p:nvPr/>
          </p:nvSpPr>
          <p:spPr bwMode="auto">
            <a:xfrm>
              <a:off x="3744" y="129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203" name="Rectangle 51"/>
            <p:cNvSpPr>
              <a:spLocks noChangeArrowheads="1"/>
            </p:cNvSpPr>
            <p:nvPr/>
          </p:nvSpPr>
          <p:spPr bwMode="auto">
            <a:xfrm>
              <a:off x="4176" y="129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204" name="Rectangle 52"/>
            <p:cNvSpPr>
              <a:spLocks noChangeArrowheads="1"/>
            </p:cNvSpPr>
            <p:nvPr/>
          </p:nvSpPr>
          <p:spPr bwMode="auto">
            <a:xfrm>
              <a:off x="4608" y="129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205" name="Rectangle 53"/>
            <p:cNvSpPr>
              <a:spLocks noChangeArrowheads="1"/>
            </p:cNvSpPr>
            <p:nvPr/>
          </p:nvSpPr>
          <p:spPr bwMode="auto">
            <a:xfrm>
              <a:off x="1584" y="862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206" name="Rectangle 54"/>
            <p:cNvSpPr>
              <a:spLocks noChangeArrowheads="1"/>
            </p:cNvSpPr>
            <p:nvPr/>
          </p:nvSpPr>
          <p:spPr bwMode="auto">
            <a:xfrm>
              <a:off x="2016" y="86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207" name="Rectangle 55"/>
            <p:cNvSpPr>
              <a:spLocks noChangeArrowheads="1"/>
            </p:cNvSpPr>
            <p:nvPr/>
          </p:nvSpPr>
          <p:spPr bwMode="auto">
            <a:xfrm>
              <a:off x="2448" y="86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208" name="Rectangle 56"/>
            <p:cNvSpPr>
              <a:spLocks noChangeArrowheads="1"/>
            </p:cNvSpPr>
            <p:nvPr/>
          </p:nvSpPr>
          <p:spPr bwMode="auto">
            <a:xfrm>
              <a:off x="2880" y="86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209" name="Rectangle 57"/>
            <p:cNvSpPr>
              <a:spLocks noChangeArrowheads="1"/>
            </p:cNvSpPr>
            <p:nvPr/>
          </p:nvSpPr>
          <p:spPr bwMode="auto">
            <a:xfrm>
              <a:off x="3312" y="863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210" name="Rectangle 58"/>
            <p:cNvSpPr>
              <a:spLocks noChangeArrowheads="1"/>
            </p:cNvSpPr>
            <p:nvPr/>
          </p:nvSpPr>
          <p:spPr bwMode="auto">
            <a:xfrm>
              <a:off x="3744" y="862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211" name="Rectangle 59"/>
            <p:cNvSpPr>
              <a:spLocks noChangeArrowheads="1"/>
            </p:cNvSpPr>
            <p:nvPr/>
          </p:nvSpPr>
          <p:spPr bwMode="auto">
            <a:xfrm>
              <a:off x="4176" y="862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212" name="Rectangle 60"/>
            <p:cNvSpPr>
              <a:spLocks noChangeArrowheads="1"/>
            </p:cNvSpPr>
            <p:nvPr/>
          </p:nvSpPr>
          <p:spPr bwMode="auto">
            <a:xfrm>
              <a:off x="4608" y="86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213" name="Rectangle 61"/>
            <p:cNvSpPr>
              <a:spLocks noChangeArrowheads="1"/>
            </p:cNvSpPr>
            <p:nvPr/>
          </p:nvSpPr>
          <p:spPr bwMode="auto">
            <a:xfrm>
              <a:off x="1584" y="43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214" name="Rectangle 62"/>
            <p:cNvSpPr>
              <a:spLocks noChangeArrowheads="1"/>
            </p:cNvSpPr>
            <p:nvPr/>
          </p:nvSpPr>
          <p:spPr bwMode="auto">
            <a:xfrm>
              <a:off x="2016" y="43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215" name="Rectangle 63"/>
            <p:cNvSpPr>
              <a:spLocks noChangeArrowheads="1"/>
            </p:cNvSpPr>
            <p:nvPr/>
          </p:nvSpPr>
          <p:spPr bwMode="auto">
            <a:xfrm>
              <a:off x="2448" y="43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216" name="Rectangle 64"/>
            <p:cNvSpPr>
              <a:spLocks noChangeArrowheads="1"/>
            </p:cNvSpPr>
            <p:nvPr/>
          </p:nvSpPr>
          <p:spPr bwMode="auto">
            <a:xfrm>
              <a:off x="2880" y="429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217" name="Rectangle 65"/>
            <p:cNvSpPr>
              <a:spLocks noChangeArrowheads="1"/>
            </p:cNvSpPr>
            <p:nvPr/>
          </p:nvSpPr>
          <p:spPr bwMode="auto">
            <a:xfrm>
              <a:off x="3312" y="43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218" name="Rectangle 66"/>
            <p:cNvSpPr>
              <a:spLocks noChangeArrowheads="1"/>
            </p:cNvSpPr>
            <p:nvPr/>
          </p:nvSpPr>
          <p:spPr bwMode="auto">
            <a:xfrm>
              <a:off x="3744" y="43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219" name="Rectangle 67"/>
            <p:cNvSpPr>
              <a:spLocks noChangeArrowheads="1"/>
            </p:cNvSpPr>
            <p:nvPr/>
          </p:nvSpPr>
          <p:spPr bwMode="auto">
            <a:xfrm>
              <a:off x="4176" y="43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220" name="Rectangle 68"/>
            <p:cNvSpPr>
              <a:spLocks noChangeArrowheads="1"/>
            </p:cNvSpPr>
            <p:nvPr/>
          </p:nvSpPr>
          <p:spPr bwMode="auto">
            <a:xfrm>
              <a:off x="4608" y="43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5221" name="Rectangle 69"/>
            <p:cNvSpPr>
              <a:spLocks noChangeArrowheads="1"/>
            </p:cNvSpPr>
            <p:nvPr/>
          </p:nvSpPr>
          <p:spPr bwMode="auto">
            <a:xfrm>
              <a:off x="1584" y="432"/>
              <a:ext cx="3456" cy="3456"/>
            </a:xfrm>
            <a:prstGeom prst="rect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5222" name="Rectangle 70"/>
            <p:cNvSpPr>
              <a:spLocks noChangeArrowheads="1"/>
            </p:cNvSpPr>
            <p:nvPr/>
          </p:nvSpPr>
          <p:spPr bwMode="auto">
            <a:xfrm>
              <a:off x="1584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>
                  <a:solidFill>
                    <a:srgbClr val="000000"/>
                  </a:solidFill>
                  <a:latin typeface="Calibri" charset="0"/>
                </a:rPr>
                <a:t>1</a:t>
              </a:r>
            </a:p>
          </p:txBody>
        </p:sp>
        <p:sp>
          <p:nvSpPr>
            <p:cNvPr id="945223" name="Rectangle 71"/>
            <p:cNvSpPr>
              <a:spLocks noChangeArrowheads="1"/>
            </p:cNvSpPr>
            <p:nvPr/>
          </p:nvSpPr>
          <p:spPr bwMode="auto">
            <a:xfrm>
              <a:off x="2016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>
                  <a:solidFill>
                    <a:srgbClr val="000000"/>
                  </a:solidFill>
                  <a:latin typeface="Calibri" charset="0"/>
                </a:rPr>
                <a:t>2</a:t>
              </a:r>
            </a:p>
          </p:txBody>
        </p:sp>
        <p:sp>
          <p:nvSpPr>
            <p:cNvPr id="945224" name="Rectangle 72"/>
            <p:cNvSpPr>
              <a:spLocks noChangeArrowheads="1"/>
            </p:cNvSpPr>
            <p:nvPr/>
          </p:nvSpPr>
          <p:spPr bwMode="auto">
            <a:xfrm>
              <a:off x="2448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>
                  <a:solidFill>
                    <a:srgbClr val="000000"/>
                  </a:solidFill>
                  <a:latin typeface="Calibri" charset="0"/>
                </a:rPr>
                <a:t>3</a:t>
              </a:r>
            </a:p>
          </p:txBody>
        </p:sp>
        <p:sp>
          <p:nvSpPr>
            <p:cNvPr id="945225" name="Rectangle 73"/>
            <p:cNvSpPr>
              <a:spLocks noChangeArrowheads="1"/>
            </p:cNvSpPr>
            <p:nvPr/>
          </p:nvSpPr>
          <p:spPr bwMode="auto">
            <a:xfrm>
              <a:off x="2880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>
                  <a:solidFill>
                    <a:srgbClr val="000000"/>
                  </a:solidFill>
                  <a:latin typeface="Calibri" charset="0"/>
                </a:rPr>
                <a:t>4</a:t>
              </a:r>
            </a:p>
          </p:txBody>
        </p:sp>
        <p:sp>
          <p:nvSpPr>
            <p:cNvPr id="945226" name="Rectangle 74"/>
            <p:cNvSpPr>
              <a:spLocks noChangeArrowheads="1"/>
            </p:cNvSpPr>
            <p:nvPr/>
          </p:nvSpPr>
          <p:spPr bwMode="auto">
            <a:xfrm>
              <a:off x="3312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>
                  <a:solidFill>
                    <a:srgbClr val="000000"/>
                  </a:solidFill>
                  <a:latin typeface="Calibri" charset="0"/>
                </a:rPr>
                <a:t>5</a:t>
              </a:r>
            </a:p>
          </p:txBody>
        </p:sp>
        <p:sp>
          <p:nvSpPr>
            <p:cNvPr id="945227" name="Rectangle 75"/>
            <p:cNvSpPr>
              <a:spLocks noChangeArrowheads="1"/>
            </p:cNvSpPr>
            <p:nvPr/>
          </p:nvSpPr>
          <p:spPr bwMode="auto">
            <a:xfrm>
              <a:off x="3744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>
                  <a:solidFill>
                    <a:srgbClr val="000000"/>
                  </a:solidFill>
                  <a:latin typeface="Calibri" charset="0"/>
                </a:rPr>
                <a:t>6</a:t>
              </a:r>
            </a:p>
          </p:txBody>
        </p:sp>
        <p:sp>
          <p:nvSpPr>
            <p:cNvPr id="945228" name="Rectangle 76"/>
            <p:cNvSpPr>
              <a:spLocks noChangeArrowheads="1"/>
            </p:cNvSpPr>
            <p:nvPr/>
          </p:nvSpPr>
          <p:spPr bwMode="auto">
            <a:xfrm>
              <a:off x="4176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>
                  <a:solidFill>
                    <a:srgbClr val="000000"/>
                  </a:solidFill>
                  <a:latin typeface="Calibri" charset="0"/>
                </a:rPr>
                <a:t>7</a:t>
              </a:r>
            </a:p>
          </p:txBody>
        </p:sp>
        <p:sp>
          <p:nvSpPr>
            <p:cNvPr id="945229" name="Rectangle 77"/>
            <p:cNvSpPr>
              <a:spLocks noChangeArrowheads="1"/>
            </p:cNvSpPr>
            <p:nvPr/>
          </p:nvSpPr>
          <p:spPr bwMode="auto">
            <a:xfrm>
              <a:off x="4608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>
                  <a:solidFill>
                    <a:srgbClr val="000000"/>
                  </a:solidFill>
                  <a:latin typeface="Calibri" charset="0"/>
                </a:rPr>
                <a:t>8</a:t>
              </a:r>
            </a:p>
          </p:txBody>
        </p:sp>
        <p:sp>
          <p:nvSpPr>
            <p:cNvPr id="945230" name="Rectangle 78"/>
            <p:cNvSpPr>
              <a:spLocks noChangeArrowheads="1"/>
            </p:cNvSpPr>
            <p:nvPr/>
          </p:nvSpPr>
          <p:spPr bwMode="auto">
            <a:xfrm>
              <a:off x="1152" y="3456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>
                  <a:solidFill>
                    <a:srgbClr val="000000"/>
                  </a:solidFill>
                  <a:latin typeface="Calibri" charset="0"/>
                </a:rPr>
                <a:t>1</a:t>
              </a:r>
            </a:p>
          </p:txBody>
        </p:sp>
        <p:sp>
          <p:nvSpPr>
            <p:cNvPr id="945231" name="Rectangle 79"/>
            <p:cNvSpPr>
              <a:spLocks noChangeArrowheads="1"/>
            </p:cNvSpPr>
            <p:nvPr/>
          </p:nvSpPr>
          <p:spPr bwMode="auto">
            <a:xfrm>
              <a:off x="1152" y="3024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>
                  <a:solidFill>
                    <a:srgbClr val="000000"/>
                  </a:solidFill>
                  <a:latin typeface="Calibri" charset="0"/>
                </a:rPr>
                <a:t>2</a:t>
              </a:r>
            </a:p>
          </p:txBody>
        </p:sp>
        <p:sp>
          <p:nvSpPr>
            <p:cNvPr id="945232" name="Rectangle 80"/>
            <p:cNvSpPr>
              <a:spLocks noChangeArrowheads="1"/>
            </p:cNvSpPr>
            <p:nvPr/>
          </p:nvSpPr>
          <p:spPr bwMode="auto">
            <a:xfrm>
              <a:off x="1152" y="2592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>
                  <a:solidFill>
                    <a:srgbClr val="000000"/>
                  </a:solidFill>
                  <a:latin typeface="Calibri" charset="0"/>
                </a:rPr>
                <a:t>3</a:t>
              </a:r>
            </a:p>
          </p:txBody>
        </p:sp>
        <p:sp>
          <p:nvSpPr>
            <p:cNvPr id="945233" name="Rectangle 81"/>
            <p:cNvSpPr>
              <a:spLocks noChangeArrowheads="1"/>
            </p:cNvSpPr>
            <p:nvPr/>
          </p:nvSpPr>
          <p:spPr bwMode="auto">
            <a:xfrm>
              <a:off x="1152" y="2160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>
                  <a:solidFill>
                    <a:srgbClr val="000000"/>
                  </a:solidFill>
                  <a:latin typeface="Calibri" charset="0"/>
                </a:rPr>
                <a:t>4</a:t>
              </a:r>
            </a:p>
          </p:txBody>
        </p:sp>
        <p:sp>
          <p:nvSpPr>
            <p:cNvPr id="945234" name="Rectangle 82"/>
            <p:cNvSpPr>
              <a:spLocks noChangeArrowheads="1"/>
            </p:cNvSpPr>
            <p:nvPr/>
          </p:nvSpPr>
          <p:spPr bwMode="auto">
            <a:xfrm>
              <a:off x="1152" y="172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>
                  <a:solidFill>
                    <a:srgbClr val="000000"/>
                  </a:solidFill>
                  <a:latin typeface="Calibri" charset="0"/>
                </a:rPr>
                <a:t>5</a:t>
              </a:r>
            </a:p>
          </p:txBody>
        </p:sp>
        <p:sp>
          <p:nvSpPr>
            <p:cNvPr id="945235" name="Rectangle 83"/>
            <p:cNvSpPr>
              <a:spLocks noChangeArrowheads="1"/>
            </p:cNvSpPr>
            <p:nvPr/>
          </p:nvSpPr>
          <p:spPr bwMode="auto">
            <a:xfrm>
              <a:off x="1152" y="1296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>
                  <a:solidFill>
                    <a:srgbClr val="000000"/>
                  </a:solidFill>
                  <a:latin typeface="Calibri" charset="0"/>
                </a:rPr>
                <a:t>6</a:t>
              </a:r>
            </a:p>
          </p:txBody>
        </p:sp>
        <p:sp>
          <p:nvSpPr>
            <p:cNvPr id="945236" name="Rectangle 84"/>
            <p:cNvSpPr>
              <a:spLocks noChangeArrowheads="1"/>
            </p:cNvSpPr>
            <p:nvPr/>
          </p:nvSpPr>
          <p:spPr bwMode="auto">
            <a:xfrm>
              <a:off x="1152" y="864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>
                  <a:solidFill>
                    <a:srgbClr val="000000"/>
                  </a:solidFill>
                  <a:latin typeface="Calibri" charset="0"/>
                </a:rPr>
                <a:t>7</a:t>
              </a:r>
            </a:p>
          </p:txBody>
        </p:sp>
        <p:sp>
          <p:nvSpPr>
            <p:cNvPr id="945237" name="Rectangle 85"/>
            <p:cNvSpPr>
              <a:spLocks noChangeArrowheads="1"/>
            </p:cNvSpPr>
            <p:nvPr/>
          </p:nvSpPr>
          <p:spPr bwMode="auto">
            <a:xfrm>
              <a:off x="1152" y="432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>
                  <a:solidFill>
                    <a:srgbClr val="000000"/>
                  </a:solidFill>
                  <a:latin typeface="Calibri" charset="0"/>
                </a:rPr>
                <a:t>8</a:t>
              </a:r>
            </a:p>
          </p:txBody>
        </p:sp>
        <p:sp>
          <p:nvSpPr>
            <p:cNvPr id="945238" name="AutoShape 86"/>
            <p:cNvSpPr>
              <a:spLocks noChangeArrowheads="1"/>
            </p:cNvSpPr>
            <p:nvPr/>
          </p:nvSpPr>
          <p:spPr bwMode="auto">
            <a:xfrm>
              <a:off x="2448" y="3456"/>
              <a:ext cx="432" cy="432"/>
            </a:xfrm>
            <a:prstGeom prst="diamond">
              <a:avLst/>
            </a:prstGeom>
            <a:solidFill>
              <a:srgbClr val="E6E6E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5239" name="AutoShape 87"/>
            <p:cNvSpPr>
              <a:spLocks noChangeArrowheads="1"/>
            </p:cNvSpPr>
            <p:nvPr/>
          </p:nvSpPr>
          <p:spPr bwMode="auto">
            <a:xfrm>
              <a:off x="4608" y="3024"/>
              <a:ext cx="432" cy="432"/>
            </a:xfrm>
            <a:prstGeom prst="diamond">
              <a:avLst/>
            </a:prstGeom>
            <a:solidFill>
              <a:srgbClr val="E6E6E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5240" name="AutoShape 88"/>
            <p:cNvSpPr>
              <a:spLocks noChangeArrowheads="1"/>
            </p:cNvSpPr>
            <p:nvPr/>
          </p:nvSpPr>
          <p:spPr bwMode="auto">
            <a:xfrm>
              <a:off x="4608" y="2160"/>
              <a:ext cx="432" cy="432"/>
            </a:xfrm>
            <a:prstGeom prst="diamond">
              <a:avLst/>
            </a:prstGeom>
            <a:solidFill>
              <a:srgbClr val="E6E6E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5241" name="AutoShape 89"/>
            <p:cNvSpPr>
              <a:spLocks noChangeArrowheads="1"/>
            </p:cNvSpPr>
            <p:nvPr/>
          </p:nvSpPr>
          <p:spPr bwMode="auto">
            <a:xfrm>
              <a:off x="2016" y="1728"/>
              <a:ext cx="432" cy="432"/>
            </a:xfrm>
            <a:prstGeom prst="diamond">
              <a:avLst/>
            </a:prstGeom>
            <a:solidFill>
              <a:srgbClr val="E6E6E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5242" name="AutoShape 90"/>
            <p:cNvSpPr>
              <a:spLocks noChangeArrowheads="1"/>
            </p:cNvSpPr>
            <p:nvPr/>
          </p:nvSpPr>
          <p:spPr bwMode="auto">
            <a:xfrm>
              <a:off x="2880" y="1296"/>
              <a:ext cx="432" cy="432"/>
            </a:xfrm>
            <a:prstGeom prst="diamond">
              <a:avLst/>
            </a:prstGeom>
            <a:solidFill>
              <a:srgbClr val="E6E6E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5243" name="AutoShape 91"/>
            <p:cNvSpPr>
              <a:spLocks noChangeArrowheads="1"/>
            </p:cNvSpPr>
            <p:nvPr/>
          </p:nvSpPr>
          <p:spPr bwMode="auto">
            <a:xfrm>
              <a:off x="1584" y="432"/>
              <a:ext cx="432" cy="432"/>
            </a:xfrm>
            <a:prstGeom prst="diamond">
              <a:avLst/>
            </a:prstGeom>
            <a:solidFill>
              <a:srgbClr val="E6E6E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5244" name="AutoShape 92"/>
            <p:cNvSpPr>
              <a:spLocks noChangeArrowheads="1"/>
            </p:cNvSpPr>
            <p:nvPr/>
          </p:nvSpPr>
          <p:spPr bwMode="auto">
            <a:xfrm>
              <a:off x="1584" y="864"/>
              <a:ext cx="432" cy="432"/>
            </a:xfrm>
            <a:prstGeom prst="diamond">
              <a:avLst/>
            </a:prstGeom>
            <a:solidFill>
              <a:srgbClr val="E6E6E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5245" name="AutoShape 93"/>
            <p:cNvSpPr>
              <a:spLocks noChangeArrowheads="1"/>
            </p:cNvSpPr>
            <p:nvPr/>
          </p:nvSpPr>
          <p:spPr bwMode="auto">
            <a:xfrm>
              <a:off x="1584" y="1296"/>
              <a:ext cx="432" cy="432"/>
            </a:xfrm>
            <a:prstGeom prst="diamond">
              <a:avLst/>
            </a:prstGeom>
            <a:solidFill>
              <a:srgbClr val="E6E6E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5246" name="AutoShape 94"/>
            <p:cNvSpPr>
              <a:spLocks noChangeArrowheads="1"/>
            </p:cNvSpPr>
            <p:nvPr/>
          </p:nvSpPr>
          <p:spPr bwMode="auto">
            <a:xfrm>
              <a:off x="3312" y="432"/>
              <a:ext cx="432" cy="432"/>
            </a:xfrm>
            <a:prstGeom prst="diamond">
              <a:avLst/>
            </a:prstGeom>
            <a:solidFill>
              <a:srgbClr val="E6E6E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5247" name="AutoShape 95"/>
            <p:cNvSpPr>
              <a:spLocks noChangeArrowheads="1"/>
            </p:cNvSpPr>
            <p:nvPr/>
          </p:nvSpPr>
          <p:spPr bwMode="auto">
            <a:xfrm>
              <a:off x="3744" y="864"/>
              <a:ext cx="432" cy="432"/>
            </a:xfrm>
            <a:prstGeom prst="diamond">
              <a:avLst/>
            </a:prstGeom>
            <a:solidFill>
              <a:srgbClr val="E6E6E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5248" name="AutoShape 96"/>
            <p:cNvSpPr>
              <a:spLocks noChangeArrowheads="1"/>
            </p:cNvSpPr>
            <p:nvPr/>
          </p:nvSpPr>
          <p:spPr bwMode="auto">
            <a:xfrm>
              <a:off x="3312" y="1296"/>
              <a:ext cx="432" cy="432"/>
            </a:xfrm>
            <a:prstGeom prst="diamond">
              <a:avLst/>
            </a:prstGeom>
            <a:solidFill>
              <a:srgbClr val="E6E6E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5249" name="AutoShape 97"/>
            <p:cNvSpPr>
              <a:spLocks noChangeArrowheads="1"/>
            </p:cNvSpPr>
            <p:nvPr/>
          </p:nvSpPr>
          <p:spPr bwMode="auto">
            <a:xfrm>
              <a:off x="2880" y="2592"/>
              <a:ext cx="432" cy="432"/>
            </a:xfrm>
            <a:prstGeom prst="diamond">
              <a:avLst/>
            </a:prstGeom>
            <a:solidFill>
              <a:srgbClr val="E6E6E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5250" name="AutoShape 98"/>
            <p:cNvSpPr>
              <a:spLocks noChangeArrowheads="1"/>
            </p:cNvSpPr>
            <p:nvPr/>
          </p:nvSpPr>
          <p:spPr bwMode="auto">
            <a:xfrm>
              <a:off x="2880" y="3024"/>
              <a:ext cx="432" cy="432"/>
            </a:xfrm>
            <a:prstGeom prst="diamond">
              <a:avLst/>
            </a:prstGeom>
            <a:solidFill>
              <a:srgbClr val="E6E6E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5251" name="AutoShape 99"/>
            <p:cNvSpPr>
              <a:spLocks noChangeArrowheads="1"/>
            </p:cNvSpPr>
            <p:nvPr/>
          </p:nvSpPr>
          <p:spPr bwMode="auto">
            <a:xfrm>
              <a:off x="2448" y="3024"/>
              <a:ext cx="432" cy="432"/>
            </a:xfrm>
            <a:prstGeom prst="diamond">
              <a:avLst/>
            </a:prstGeom>
            <a:solidFill>
              <a:srgbClr val="E6E6E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5252" name="AutoShape 100"/>
            <p:cNvSpPr>
              <a:spLocks noChangeArrowheads="1"/>
            </p:cNvSpPr>
            <p:nvPr/>
          </p:nvSpPr>
          <p:spPr bwMode="auto">
            <a:xfrm>
              <a:off x="3744" y="3456"/>
              <a:ext cx="432" cy="432"/>
            </a:xfrm>
            <a:prstGeom prst="diamond">
              <a:avLst/>
            </a:prstGeom>
            <a:solidFill>
              <a:srgbClr val="E6E6E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5253" name="AutoShape 101"/>
            <p:cNvSpPr>
              <a:spLocks noChangeArrowheads="1"/>
            </p:cNvSpPr>
            <p:nvPr/>
          </p:nvSpPr>
          <p:spPr bwMode="auto">
            <a:xfrm>
              <a:off x="3744" y="2592"/>
              <a:ext cx="432" cy="432"/>
            </a:xfrm>
            <a:prstGeom prst="diamond">
              <a:avLst/>
            </a:prstGeom>
            <a:solidFill>
              <a:srgbClr val="E6E6E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5254" name="Rectangle 102"/>
            <p:cNvSpPr>
              <a:spLocks noChangeArrowheads="1"/>
            </p:cNvSpPr>
            <p:nvPr/>
          </p:nvSpPr>
          <p:spPr bwMode="auto">
            <a:xfrm>
              <a:off x="1669" y="3407"/>
              <a:ext cx="317" cy="3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945255" name="Picture 1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3" y="3416"/>
              <a:ext cx="403" cy="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945256" name="Rectangle 104"/>
            <p:cNvSpPr>
              <a:spLocks noChangeArrowheads="1"/>
            </p:cNvSpPr>
            <p:nvPr/>
          </p:nvSpPr>
          <p:spPr bwMode="auto">
            <a:xfrm>
              <a:off x="1749" y="3460"/>
              <a:ext cx="150" cy="21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7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>
                <a:solidFill>
                  <a:schemeClr val="tx1"/>
                </a:solidFill>
                <a:latin typeface="Century Gothic"/>
                <a:cs typeface="Century Gothic"/>
              </a:rPr>
              <a:t>Rhoomba</a:t>
            </a:r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 Karel</a:t>
            </a:r>
          </a:p>
        </p:txBody>
      </p:sp>
    </p:spTree>
    <p:extLst>
      <p:ext uri="{BB962C8B-B14F-4D97-AF65-F5344CB8AC3E}">
        <p14:creationId xmlns:p14="http://schemas.microsoft.com/office/powerpoint/2010/main" val="13662613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7303" name="Group 103"/>
          <p:cNvGrpSpPr>
            <a:grpSpLocks/>
          </p:cNvGrpSpPr>
          <p:nvPr/>
        </p:nvGrpSpPr>
        <p:grpSpPr bwMode="auto">
          <a:xfrm>
            <a:off x="1828800" y="1370013"/>
            <a:ext cx="5027613" cy="5027612"/>
            <a:chOff x="1152" y="429"/>
            <a:chExt cx="3888" cy="3891"/>
          </a:xfrm>
        </p:grpSpPr>
        <p:sp>
          <p:nvSpPr>
            <p:cNvPr id="947204" name="Rectangle 4"/>
            <p:cNvSpPr>
              <a:spLocks noChangeArrowheads="1"/>
            </p:cNvSpPr>
            <p:nvPr/>
          </p:nvSpPr>
          <p:spPr bwMode="auto">
            <a:xfrm>
              <a:off x="1584" y="345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05" name="Rectangle 5"/>
            <p:cNvSpPr>
              <a:spLocks noChangeArrowheads="1"/>
            </p:cNvSpPr>
            <p:nvPr/>
          </p:nvSpPr>
          <p:spPr bwMode="auto">
            <a:xfrm>
              <a:off x="2016" y="345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06" name="Rectangle 6"/>
            <p:cNvSpPr>
              <a:spLocks noChangeArrowheads="1"/>
            </p:cNvSpPr>
            <p:nvPr/>
          </p:nvSpPr>
          <p:spPr bwMode="auto">
            <a:xfrm>
              <a:off x="2448" y="345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07" name="Rectangle 7"/>
            <p:cNvSpPr>
              <a:spLocks noChangeArrowheads="1"/>
            </p:cNvSpPr>
            <p:nvPr/>
          </p:nvSpPr>
          <p:spPr bwMode="auto">
            <a:xfrm>
              <a:off x="2880" y="345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08" name="Rectangle 8"/>
            <p:cNvSpPr>
              <a:spLocks noChangeArrowheads="1"/>
            </p:cNvSpPr>
            <p:nvPr/>
          </p:nvSpPr>
          <p:spPr bwMode="auto">
            <a:xfrm>
              <a:off x="3312" y="345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09" name="Rectangle 9"/>
            <p:cNvSpPr>
              <a:spLocks noChangeArrowheads="1"/>
            </p:cNvSpPr>
            <p:nvPr/>
          </p:nvSpPr>
          <p:spPr bwMode="auto">
            <a:xfrm>
              <a:off x="3744" y="345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10" name="Rectangle 10"/>
            <p:cNvSpPr>
              <a:spLocks noChangeArrowheads="1"/>
            </p:cNvSpPr>
            <p:nvPr/>
          </p:nvSpPr>
          <p:spPr bwMode="auto">
            <a:xfrm>
              <a:off x="4176" y="345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11" name="Rectangle 11"/>
            <p:cNvSpPr>
              <a:spLocks noChangeArrowheads="1"/>
            </p:cNvSpPr>
            <p:nvPr/>
          </p:nvSpPr>
          <p:spPr bwMode="auto">
            <a:xfrm>
              <a:off x="4608" y="345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12" name="Rectangle 12"/>
            <p:cNvSpPr>
              <a:spLocks noChangeArrowheads="1"/>
            </p:cNvSpPr>
            <p:nvPr/>
          </p:nvSpPr>
          <p:spPr bwMode="auto">
            <a:xfrm>
              <a:off x="1584" y="302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13" name="Rectangle 13"/>
            <p:cNvSpPr>
              <a:spLocks noChangeArrowheads="1"/>
            </p:cNvSpPr>
            <p:nvPr/>
          </p:nvSpPr>
          <p:spPr bwMode="auto">
            <a:xfrm>
              <a:off x="2016" y="302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14" name="Rectangle 14"/>
            <p:cNvSpPr>
              <a:spLocks noChangeArrowheads="1"/>
            </p:cNvSpPr>
            <p:nvPr/>
          </p:nvSpPr>
          <p:spPr bwMode="auto">
            <a:xfrm>
              <a:off x="2448" y="302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15" name="Rectangle 15"/>
            <p:cNvSpPr>
              <a:spLocks noChangeArrowheads="1"/>
            </p:cNvSpPr>
            <p:nvPr/>
          </p:nvSpPr>
          <p:spPr bwMode="auto">
            <a:xfrm>
              <a:off x="2880" y="3024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16" name="Rectangle 16"/>
            <p:cNvSpPr>
              <a:spLocks noChangeArrowheads="1"/>
            </p:cNvSpPr>
            <p:nvPr/>
          </p:nvSpPr>
          <p:spPr bwMode="auto">
            <a:xfrm>
              <a:off x="3312" y="302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17" name="Rectangle 17"/>
            <p:cNvSpPr>
              <a:spLocks noChangeArrowheads="1"/>
            </p:cNvSpPr>
            <p:nvPr/>
          </p:nvSpPr>
          <p:spPr bwMode="auto">
            <a:xfrm>
              <a:off x="3744" y="302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18" name="Rectangle 18"/>
            <p:cNvSpPr>
              <a:spLocks noChangeArrowheads="1"/>
            </p:cNvSpPr>
            <p:nvPr/>
          </p:nvSpPr>
          <p:spPr bwMode="auto">
            <a:xfrm>
              <a:off x="4176" y="302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19" name="Rectangle 19"/>
            <p:cNvSpPr>
              <a:spLocks noChangeArrowheads="1"/>
            </p:cNvSpPr>
            <p:nvPr/>
          </p:nvSpPr>
          <p:spPr bwMode="auto">
            <a:xfrm>
              <a:off x="4608" y="302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20" name="Rectangle 20"/>
            <p:cNvSpPr>
              <a:spLocks noChangeArrowheads="1"/>
            </p:cNvSpPr>
            <p:nvPr/>
          </p:nvSpPr>
          <p:spPr bwMode="auto">
            <a:xfrm>
              <a:off x="1584" y="259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21" name="Rectangle 21"/>
            <p:cNvSpPr>
              <a:spLocks noChangeArrowheads="1"/>
            </p:cNvSpPr>
            <p:nvPr/>
          </p:nvSpPr>
          <p:spPr bwMode="auto">
            <a:xfrm>
              <a:off x="2016" y="259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22" name="Rectangle 22"/>
            <p:cNvSpPr>
              <a:spLocks noChangeArrowheads="1"/>
            </p:cNvSpPr>
            <p:nvPr/>
          </p:nvSpPr>
          <p:spPr bwMode="auto">
            <a:xfrm>
              <a:off x="2448" y="259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23" name="Rectangle 23"/>
            <p:cNvSpPr>
              <a:spLocks noChangeArrowheads="1"/>
            </p:cNvSpPr>
            <p:nvPr/>
          </p:nvSpPr>
          <p:spPr bwMode="auto">
            <a:xfrm>
              <a:off x="2880" y="259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24" name="Rectangle 24"/>
            <p:cNvSpPr>
              <a:spLocks noChangeArrowheads="1"/>
            </p:cNvSpPr>
            <p:nvPr/>
          </p:nvSpPr>
          <p:spPr bwMode="auto">
            <a:xfrm>
              <a:off x="3312" y="2592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25" name="Rectangle 25"/>
            <p:cNvSpPr>
              <a:spLocks noChangeArrowheads="1"/>
            </p:cNvSpPr>
            <p:nvPr/>
          </p:nvSpPr>
          <p:spPr bwMode="auto">
            <a:xfrm>
              <a:off x="3744" y="259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26" name="Rectangle 26"/>
            <p:cNvSpPr>
              <a:spLocks noChangeArrowheads="1"/>
            </p:cNvSpPr>
            <p:nvPr/>
          </p:nvSpPr>
          <p:spPr bwMode="auto">
            <a:xfrm>
              <a:off x="4176" y="259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27" name="Rectangle 27"/>
            <p:cNvSpPr>
              <a:spLocks noChangeArrowheads="1"/>
            </p:cNvSpPr>
            <p:nvPr/>
          </p:nvSpPr>
          <p:spPr bwMode="auto">
            <a:xfrm>
              <a:off x="4608" y="259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28" name="Rectangle 28"/>
            <p:cNvSpPr>
              <a:spLocks noChangeArrowheads="1"/>
            </p:cNvSpPr>
            <p:nvPr/>
          </p:nvSpPr>
          <p:spPr bwMode="auto">
            <a:xfrm>
              <a:off x="1584" y="216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29" name="Rectangle 29"/>
            <p:cNvSpPr>
              <a:spLocks noChangeArrowheads="1"/>
            </p:cNvSpPr>
            <p:nvPr/>
          </p:nvSpPr>
          <p:spPr bwMode="auto">
            <a:xfrm>
              <a:off x="2016" y="2159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30" name="Rectangle 30"/>
            <p:cNvSpPr>
              <a:spLocks noChangeArrowheads="1"/>
            </p:cNvSpPr>
            <p:nvPr/>
          </p:nvSpPr>
          <p:spPr bwMode="auto">
            <a:xfrm>
              <a:off x="2448" y="2159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31" name="Rectangle 31"/>
            <p:cNvSpPr>
              <a:spLocks noChangeArrowheads="1"/>
            </p:cNvSpPr>
            <p:nvPr/>
          </p:nvSpPr>
          <p:spPr bwMode="auto">
            <a:xfrm>
              <a:off x="2880" y="2159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32" name="Rectangle 32"/>
            <p:cNvSpPr>
              <a:spLocks noChangeArrowheads="1"/>
            </p:cNvSpPr>
            <p:nvPr/>
          </p:nvSpPr>
          <p:spPr bwMode="auto">
            <a:xfrm>
              <a:off x="3312" y="216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33" name="Rectangle 33"/>
            <p:cNvSpPr>
              <a:spLocks noChangeArrowheads="1"/>
            </p:cNvSpPr>
            <p:nvPr/>
          </p:nvSpPr>
          <p:spPr bwMode="auto">
            <a:xfrm>
              <a:off x="3744" y="216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34" name="Rectangle 34"/>
            <p:cNvSpPr>
              <a:spLocks noChangeArrowheads="1"/>
            </p:cNvSpPr>
            <p:nvPr/>
          </p:nvSpPr>
          <p:spPr bwMode="auto">
            <a:xfrm>
              <a:off x="4176" y="216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35" name="Rectangle 35"/>
            <p:cNvSpPr>
              <a:spLocks noChangeArrowheads="1"/>
            </p:cNvSpPr>
            <p:nvPr/>
          </p:nvSpPr>
          <p:spPr bwMode="auto">
            <a:xfrm>
              <a:off x="4608" y="2159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36" name="Rectangle 36"/>
            <p:cNvSpPr>
              <a:spLocks noChangeArrowheads="1"/>
            </p:cNvSpPr>
            <p:nvPr/>
          </p:nvSpPr>
          <p:spPr bwMode="auto">
            <a:xfrm>
              <a:off x="1584" y="172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37" name="Rectangle 37"/>
            <p:cNvSpPr>
              <a:spLocks noChangeArrowheads="1"/>
            </p:cNvSpPr>
            <p:nvPr/>
          </p:nvSpPr>
          <p:spPr bwMode="auto">
            <a:xfrm>
              <a:off x="2016" y="172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38" name="Rectangle 38"/>
            <p:cNvSpPr>
              <a:spLocks noChangeArrowheads="1"/>
            </p:cNvSpPr>
            <p:nvPr/>
          </p:nvSpPr>
          <p:spPr bwMode="auto">
            <a:xfrm>
              <a:off x="2448" y="172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39" name="Rectangle 39"/>
            <p:cNvSpPr>
              <a:spLocks noChangeArrowheads="1"/>
            </p:cNvSpPr>
            <p:nvPr/>
          </p:nvSpPr>
          <p:spPr bwMode="auto">
            <a:xfrm>
              <a:off x="2880" y="172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40" name="Rectangle 40"/>
            <p:cNvSpPr>
              <a:spLocks noChangeArrowheads="1"/>
            </p:cNvSpPr>
            <p:nvPr/>
          </p:nvSpPr>
          <p:spPr bwMode="auto">
            <a:xfrm>
              <a:off x="3312" y="1728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41" name="Rectangle 41"/>
            <p:cNvSpPr>
              <a:spLocks noChangeArrowheads="1"/>
            </p:cNvSpPr>
            <p:nvPr/>
          </p:nvSpPr>
          <p:spPr bwMode="auto">
            <a:xfrm>
              <a:off x="3744" y="172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42" name="Rectangle 42"/>
            <p:cNvSpPr>
              <a:spLocks noChangeArrowheads="1"/>
            </p:cNvSpPr>
            <p:nvPr/>
          </p:nvSpPr>
          <p:spPr bwMode="auto">
            <a:xfrm>
              <a:off x="4176" y="172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43" name="Rectangle 43"/>
            <p:cNvSpPr>
              <a:spLocks noChangeArrowheads="1"/>
            </p:cNvSpPr>
            <p:nvPr/>
          </p:nvSpPr>
          <p:spPr bwMode="auto">
            <a:xfrm>
              <a:off x="4608" y="172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44" name="Rectangle 44"/>
            <p:cNvSpPr>
              <a:spLocks noChangeArrowheads="1"/>
            </p:cNvSpPr>
            <p:nvPr/>
          </p:nvSpPr>
          <p:spPr bwMode="auto">
            <a:xfrm>
              <a:off x="1584" y="129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45" name="Rectangle 45"/>
            <p:cNvSpPr>
              <a:spLocks noChangeArrowheads="1"/>
            </p:cNvSpPr>
            <p:nvPr/>
          </p:nvSpPr>
          <p:spPr bwMode="auto">
            <a:xfrm>
              <a:off x="2016" y="129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46" name="Rectangle 46"/>
            <p:cNvSpPr>
              <a:spLocks noChangeArrowheads="1"/>
            </p:cNvSpPr>
            <p:nvPr/>
          </p:nvSpPr>
          <p:spPr bwMode="auto">
            <a:xfrm>
              <a:off x="2448" y="129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47" name="Rectangle 47"/>
            <p:cNvSpPr>
              <a:spLocks noChangeArrowheads="1"/>
            </p:cNvSpPr>
            <p:nvPr/>
          </p:nvSpPr>
          <p:spPr bwMode="auto">
            <a:xfrm>
              <a:off x="2880" y="129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48" name="Rectangle 48"/>
            <p:cNvSpPr>
              <a:spLocks noChangeArrowheads="1"/>
            </p:cNvSpPr>
            <p:nvPr/>
          </p:nvSpPr>
          <p:spPr bwMode="auto">
            <a:xfrm>
              <a:off x="3312" y="129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49" name="Rectangle 49"/>
            <p:cNvSpPr>
              <a:spLocks noChangeArrowheads="1"/>
            </p:cNvSpPr>
            <p:nvPr/>
          </p:nvSpPr>
          <p:spPr bwMode="auto">
            <a:xfrm>
              <a:off x="3744" y="129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50" name="Rectangle 50"/>
            <p:cNvSpPr>
              <a:spLocks noChangeArrowheads="1"/>
            </p:cNvSpPr>
            <p:nvPr/>
          </p:nvSpPr>
          <p:spPr bwMode="auto">
            <a:xfrm>
              <a:off x="4176" y="129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51" name="Rectangle 51"/>
            <p:cNvSpPr>
              <a:spLocks noChangeArrowheads="1"/>
            </p:cNvSpPr>
            <p:nvPr/>
          </p:nvSpPr>
          <p:spPr bwMode="auto">
            <a:xfrm>
              <a:off x="4608" y="129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52" name="Rectangle 52"/>
            <p:cNvSpPr>
              <a:spLocks noChangeArrowheads="1"/>
            </p:cNvSpPr>
            <p:nvPr/>
          </p:nvSpPr>
          <p:spPr bwMode="auto">
            <a:xfrm>
              <a:off x="1584" y="862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53" name="Rectangle 53"/>
            <p:cNvSpPr>
              <a:spLocks noChangeArrowheads="1"/>
            </p:cNvSpPr>
            <p:nvPr/>
          </p:nvSpPr>
          <p:spPr bwMode="auto">
            <a:xfrm>
              <a:off x="2016" y="86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54" name="Rectangle 54"/>
            <p:cNvSpPr>
              <a:spLocks noChangeArrowheads="1"/>
            </p:cNvSpPr>
            <p:nvPr/>
          </p:nvSpPr>
          <p:spPr bwMode="auto">
            <a:xfrm>
              <a:off x="2448" y="86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55" name="Rectangle 55"/>
            <p:cNvSpPr>
              <a:spLocks noChangeArrowheads="1"/>
            </p:cNvSpPr>
            <p:nvPr/>
          </p:nvSpPr>
          <p:spPr bwMode="auto">
            <a:xfrm>
              <a:off x="2880" y="86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56" name="Rectangle 56"/>
            <p:cNvSpPr>
              <a:spLocks noChangeArrowheads="1"/>
            </p:cNvSpPr>
            <p:nvPr/>
          </p:nvSpPr>
          <p:spPr bwMode="auto">
            <a:xfrm>
              <a:off x="3312" y="863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57" name="Rectangle 57"/>
            <p:cNvSpPr>
              <a:spLocks noChangeArrowheads="1"/>
            </p:cNvSpPr>
            <p:nvPr/>
          </p:nvSpPr>
          <p:spPr bwMode="auto">
            <a:xfrm>
              <a:off x="3744" y="862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58" name="Rectangle 58"/>
            <p:cNvSpPr>
              <a:spLocks noChangeArrowheads="1"/>
            </p:cNvSpPr>
            <p:nvPr/>
          </p:nvSpPr>
          <p:spPr bwMode="auto">
            <a:xfrm>
              <a:off x="4176" y="862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59" name="Rectangle 59"/>
            <p:cNvSpPr>
              <a:spLocks noChangeArrowheads="1"/>
            </p:cNvSpPr>
            <p:nvPr/>
          </p:nvSpPr>
          <p:spPr bwMode="auto">
            <a:xfrm>
              <a:off x="4608" y="86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60" name="Rectangle 60"/>
            <p:cNvSpPr>
              <a:spLocks noChangeArrowheads="1"/>
            </p:cNvSpPr>
            <p:nvPr/>
          </p:nvSpPr>
          <p:spPr bwMode="auto">
            <a:xfrm>
              <a:off x="1584" y="43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61" name="Rectangle 61"/>
            <p:cNvSpPr>
              <a:spLocks noChangeArrowheads="1"/>
            </p:cNvSpPr>
            <p:nvPr/>
          </p:nvSpPr>
          <p:spPr bwMode="auto">
            <a:xfrm>
              <a:off x="2016" y="43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62" name="Rectangle 62"/>
            <p:cNvSpPr>
              <a:spLocks noChangeArrowheads="1"/>
            </p:cNvSpPr>
            <p:nvPr/>
          </p:nvSpPr>
          <p:spPr bwMode="auto">
            <a:xfrm>
              <a:off x="2448" y="43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63" name="Rectangle 63"/>
            <p:cNvSpPr>
              <a:spLocks noChangeArrowheads="1"/>
            </p:cNvSpPr>
            <p:nvPr/>
          </p:nvSpPr>
          <p:spPr bwMode="auto">
            <a:xfrm>
              <a:off x="2880" y="429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64" name="Rectangle 64"/>
            <p:cNvSpPr>
              <a:spLocks noChangeArrowheads="1"/>
            </p:cNvSpPr>
            <p:nvPr/>
          </p:nvSpPr>
          <p:spPr bwMode="auto">
            <a:xfrm>
              <a:off x="3312" y="43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65" name="Rectangle 65"/>
            <p:cNvSpPr>
              <a:spLocks noChangeArrowheads="1"/>
            </p:cNvSpPr>
            <p:nvPr/>
          </p:nvSpPr>
          <p:spPr bwMode="auto">
            <a:xfrm>
              <a:off x="3744" y="43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66" name="Rectangle 66"/>
            <p:cNvSpPr>
              <a:spLocks noChangeArrowheads="1"/>
            </p:cNvSpPr>
            <p:nvPr/>
          </p:nvSpPr>
          <p:spPr bwMode="auto">
            <a:xfrm>
              <a:off x="4176" y="43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67" name="Rectangle 67"/>
            <p:cNvSpPr>
              <a:spLocks noChangeArrowheads="1"/>
            </p:cNvSpPr>
            <p:nvPr/>
          </p:nvSpPr>
          <p:spPr bwMode="auto">
            <a:xfrm>
              <a:off x="4608" y="43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7268" name="Rectangle 68"/>
            <p:cNvSpPr>
              <a:spLocks noChangeArrowheads="1"/>
            </p:cNvSpPr>
            <p:nvPr/>
          </p:nvSpPr>
          <p:spPr bwMode="auto">
            <a:xfrm>
              <a:off x="1584" y="432"/>
              <a:ext cx="3456" cy="3456"/>
            </a:xfrm>
            <a:prstGeom prst="rect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7269" name="Rectangle 69"/>
            <p:cNvSpPr>
              <a:spLocks noChangeArrowheads="1"/>
            </p:cNvSpPr>
            <p:nvPr/>
          </p:nvSpPr>
          <p:spPr bwMode="auto">
            <a:xfrm>
              <a:off x="1584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1</a:t>
              </a:r>
            </a:p>
          </p:txBody>
        </p:sp>
        <p:sp>
          <p:nvSpPr>
            <p:cNvPr id="947270" name="Rectangle 70"/>
            <p:cNvSpPr>
              <a:spLocks noChangeArrowheads="1"/>
            </p:cNvSpPr>
            <p:nvPr/>
          </p:nvSpPr>
          <p:spPr bwMode="auto">
            <a:xfrm>
              <a:off x="2016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2</a:t>
              </a:r>
            </a:p>
          </p:txBody>
        </p:sp>
        <p:sp>
          <p:nvSpPr>
            <p:cNvPr id="947271" name="Rectangle 71"/>
            <p:cNvSpPr>
              <a:spLocks noChangeArrowheads="1"/>
            </p:cNvSpPr>
            <p:nvPr/>
          </p:nvSpPr>
          <p:spPr bwMode="auto">
            <a:xfrm>
              <a:off x="2448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3</a:t>
              </a:r>
            </a:p>
          </p:txBody>
        </p:sp>
        <p:sp>
          <p:nvSpPr>
            <p:cNvPr id="947272" name="Rectangle 72"/>
            <p:cNvSpPr>
              <a:spLocks noChangeArrowheads="1"/>
            </p:cNvSpPr>
            <p:nvPr/>
          </p:nvSpPr>
          <p:spPr bwMode="auto">
            <a:xfrm>
              <a:off x="2880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4</a:t>
              </a:r>
            </a:p>
          </p:txBody>
        </p:sp>
        <p:sp>
          <p:nvSpPr>
            <p:cNvPr id="947273" name="Rectangle 73"/>
            <p:cNvSpPr>
              <a:spLocks noChangeArrowheads="1"/>
            </p:cNvSpPr>
            <p:nvPr/>
          </p:nvSpPr>
          <p:spPr bwMode="auto">
            <a:xfrm>
              <a:off x="3312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5</a:t>
              </a:r>
            </a:p>
          </p:txBody>
        </p:sp>
        <p:sp>
          <p:nvSpPr>
            <p:cNvPr id="947274" name="Rectangle 74"/>
            <p:cNvSpPr>
              <a:spLocks noChangeArrowheads="1"/>
            </p:cNvSpPr>
            <p:nvPr/>
          </p:nvSpPr>
          <p:spPr bwMode="auto">
            <a:xfrm>
              <a:off x="3744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6</a:t>
              </a:r>
            </a:p>
          </p:txBody>
        </p:sp>
        <p:sp>
          <p:nvSpPr>
            <p:cNvPr id="947275" name="Rectangle 75"/>
            <p:cNvSpPr>
              <a:spLocks noChangeArrowheads="1"/>
            </p:cNvSpPr>
            <p:nvPr/>
          </p:nvSpPr>
          <p:spPr bwMode="auto">
            <a:xfrm>
              <a:off x="4176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7</a:t>
              </a:r>
            </a:p>
          </p:txBody>
        </p:sp>
        <p:sp>
          <p:nvSpPr>
            <p:cNvPr id="947276" name="Rectangle 76"/>
            <p:cNvSpPr>
              <a:spLocks noChangeArrowheads="1"/>
            </p:cNvSpPr>
            <p:nvPr/>
          </p:nvSpPr>
          <p:spPr bwMode="auto">
            <a:xfrm>
              <a:off x="4608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8</a:t>
              </a:r>
            </a:p>
          </p:txBody>
        </p:sp>
        <p:sp>
          <p:nvSpPr>
            <p:cNvPr id="947277" name="Rectangle 77"/>
            <p:cNvSpPr>
              <a:spLocks noChangeArrowheads="1"/>
            </p:cNvSpPr>
            <p:nvPr/>
          </p:nvSpPr>
          <p:spPr bwMode="auto">
            <a:xfrm>
              <a:off x="1152" y="3456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1</a:t>
              </a:r>
            </a:p>
          </p:txBody>
        </p:sp>
        <p:sp>
          <p:nvSpPr>
            <p:cNvPr id="947278" name="Rectangle 78"/>
            <p:cNvSpPr>
              <a:spLocks noChangeArrowheads="1"/>
            </p:cNvSpPr>
            <p:nvPr/>
          </p:nvSpPr>
          <p:spPr bwMode="auto">
            <a:xfrm>
              <a:off x="1152" y="3024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2</a:t>
              </a:r>
            </a:p>
          </p:txBody>
        </p:sp>
        <p:sp>
          <p:nvSpPr>
            <p:cNvPr id="947279" name="Rectangle 79"/>
            <p:cNvSpPr>
              <a:spLocks noChangeArrowheads="1"/>
            </p:cNvSpPr>
            <p:nvPr/>
          </p:nvSpPr>
          <p:spPr bwMode="auto">
            <a:xfrm>
              <a:off x="1152" y="2592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3</a:t>
              </a:r>
            </a:p>
          </p:txBody>
        </p:sp>
        <p:sp>
          <p:nvSpPr>
            <p:cNvPr id="947280" name="Rectangle 80"/>
            <p:cNvSpPr>
              <a:spLocks noChangeArrowheads="1"/>
            </p:cNvSpPr>
            <p:nvPr/>
          </p:nvSpPr>
          <p:spPr bwMode="auto">
            <a:xfrm>
              <a:off x="1152" y="2160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4</a:t>
              </a:r>
            </a:p>
          </p:txBody>
        </p:sp>
        <p:sp>
          <p:nvSpPr>
            <p:cNvPr id="947281" name="Rectangle 81"/>
            <p:cNvSpPr>
              <a:spLocks noChangeArrowheads="1"/>
            </p:cNvSpPr>
            <p:nvPr/>
          </p:nvSpPr>
          <p:spPr bwMode="auto">
            <a:xfrm>
              <a:off x="1152" y="172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5</a:t>
              </a:r>
            </a:p>
          </p:txBody>
        </p:sp>
        <p:sp>
          <p:nvSpPr>
            <p:cNvPr id="947282" name="Rectangle 82"/>
            <p:cNvSpPr>
              <a:spLocks noChangeArrowheads="1"/>
            </p:cNvSpPr>
            <p:nvPr/>
          </p:nvSpPr>
          <p:spPr bwMode="auto">
            <a:xfrm>
              <a:off x="1152" y="1296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6</a:t>
              </a:r>
            </a:p>
          </p:txBody>
        </p:sp>
        <p:sp>
          <p:nvSpPr>
            <p:cNvPr id="947283" name="Rectangle 83"/>
            <p:cNvSpPr>
              <a:spLocks noChangeArrowheads="1"/>
            </p:cNvSpPr>
            <p:nvPr/>
          </p:nvSpPr>
          <p:spPr bwMode="auto">
            <a:xfrm>
              <a:off x="1152" y="864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7</a:t>
              </a:r>
            </a:p>
          </p:txBody>
        </p:sp>
        <p:sp>
          <p:nvSpPr>
            <p:cNvPr id="947284" name="Rectangle 84"/>
            <p:cNvSpPr>
              <a:spLocks noChangeArrowheads="1"/>
            </p:cNvSpPr>
            <p:nvPr/>
          </p:nvSpPr>
          <p:spPr bwMode="auto">
            <a:xfrm>
              <a:off x="1152" y="432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8</a:t>
              </a:r>
            </a:p>
          </p:txBody>
        </p:sp>
        <p:sp>
          <p:nvSpPr>
            <p:cNvPr id="947285" name="Rectangle 85"/>
            <p:cNvSpPr>
              <a:spLocks noChangeArrowheads="1"/>
            </p:cNvSpPr>
            <p:nvPr/>
          </p:nvSpPr>
          <p:spPr bwMode="auto">
            <a:xfrm>
              <a:off x="1669" y="3407"/>
              <a:ext cx="317" cy="3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947286" name="Picture 8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3" y="3416"/>
              <a:ext cx="403" cy="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947287" name="Rectangle 87"/>
            <p:cNvSpPr>
              <a:spLocks noChangeArrowheads="1"/>
            </p:cNvSpPr>
            <p:nvPr/>
          </p:nvSpPr>
          <p:spPr bwMode="auto">
            <a:xfrm>
              <a:off x="1749" y="3460"/>
              <a:ext cx="150" cy="21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7288" name="Line 88"/>
            <p:cNvSpPr>
              <a:spLocks noChangeShapeType="1"/>
            </p:cNvSpPr>
            <p:nvPr/>
          </p:nvSpPr>
          <p:spPr bwMode="auto">
            <a:xfrm>
              <a:off x="2016" y="3653"/>
              <a:ext cx="2736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7289" name="Line 89"/>
            <p:cNvSpPr>
              <a:spLocks noChangeShapeType="1"/>
            </p:cNvSpPr>
            <p:nvPr/>
          </p:nvSpPr>
          <p:spPr bwMode="auto">
            <a:xfrm flipV="1">
              <a:off x="4820" y="696"/>
              <a:ext cx="1" cy="2882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7290" name="Line 90"/>
            <p:cNvSpPr>
              <a:spLocks noChangeShapeType="1"/>
            </p:cNvSpPr>
            <p:nvPr/>
          </p:nvSpPr>
          <p:spPr bwMode="auto">
            <a:xfrm>
              <a:off x="2008" y="641"/>
              <a:ext cx="2736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7291" name="Line 91"/>
            <p:cNvSpPr>
              <a:spLocks noChangeShapeType="1"/>
            </p:cNvSpPr>
            <p:nvPr/>
          </p:nvSpPr>
          <p:spPr bwMode="auto">
            <a:xfrm flipV="1">
              <a:off x="1796" y="719"/>
              <a:ext cx="1" cy="2450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7292" name="Line 92"/>
            <p:cNvSpPr>
              <a:spLocks noChangeShapeType="1"/>
            </p:cNvSpPr>
            <p:nvPr/>
          </p:nvSpPr>
          <p:spPr bwMode="auto">
            <a:xfrm>
              <a:off x="1880" y="3236"/>
              <a:ext cx="244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7293" name="Line 93"/>
            <p:cNvSpPr>
              <a:spLocks noChangeShapeType="1"/>
            </p:cNvSpPr>
            <p:nvPr/>
          </p:nvSpPr>
          <p:spPr bwMode="auto">
            <a:xfrm flipV="1">
              <a:off x="4396" y="1128"/>
              <a:ext cx="1" cy="2018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7294" name="Line 94"/>
            <p:cNvSpPr>
              <a:spLocks noChangeShapeType="1"/>
            </p:cNvSpPr>
            <p:nvPr/>
          </p:nvSpPr>
          <p:spPr bwMode="auto">
            <a:xfrm>
              <a:off x="2304" y="1076"/>
              <a:ext cx="2016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7295" name="Line 95"/>
            <p:cNvSpPr>
              <a:spLocks noChangeShapeType="1"/>
            </p:cNvSpPr>
            <p:nvPr/>
          </p:nvSpPr>
          <p:spPr bwMode="auto">
            <a:xfrm flipV="1">
              <a:off x="2213" y="1151"/>
              <a:ext cx="1" cy="1586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7296" name="Line 96"/>
            <p:cNvSpPr>
              <a:spLocks noChangeShapeType="1"/>
            </p:cNvSpPr>
            <p:nvPr/>
          </p:nvSpPr>
          <p:spPr bwMode="auto">
            <a:xfrm>
              <a:off x="2304" y="2804"/>
              <a:ext cx="1584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7297" name="Line 97"/>
            <p:cNvSpPr>
              <a:spLocks noChangeShapeType="1"/>
            </p:cNvSpPr>
            <p:nvPr/>
          </p:nvSpPr>
          <p:spPr bwMode="auto">
            <a:xfrm flipV="1">
              <a:off x="3964" y="1583"/>
              <a:ext cx="1" cy="1010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7298" name="Line 98"/>
            <p:cNvSpPr>
              <a:spLocks noChangeShapeType="1"/>
            </p:cNvSpPr>
            <p:nvPr/>
          </p:nvSpPr>
          <p:spPr bwMode="auto">
            <a:xfrm>
              <a:off x="2736" y="1508"/>
              <a:ext cx="1152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7299" name="Line 99"/>
            <p:cNvSpPr>
              <a:spLocks noChangeShapeType="1"/>
            </p:cNvSpPr>
            <p:nvPr/>
          </p:nvSpPr>
          <p:spPr bwMode="auto">
            <a:xfrm flipV="1">
              <a:off x="2668" y="1583"/>
              <a:ext cx="1" cy="578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7300" name="Line 100"/>
            <p:cNvSpPr>
              <a:spLocks noChangeShapeType="1"/>
            </p:cNvSpPr>
            <p:nvPr/>
          </p:nvSpPr>
          <p:spPr bwMode="auto">
            <a:xfrm>
              <a:off x="2736" y="2357"/>
              <a:ext cx="720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7301" name="Line 101"/>
            <p:cNvSpPr>
              <a:spLocks noChangeShapeType="1"/>
            </p:cNvSpPr>
            <p:nvPr/>
          </p:nvSpPr>
          <p:spPr bwMode="auto">
            <a:xfrm flipV="1">
              <a:off x="3524" y="1970"/>
              <a:ext cx="1" cy="290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7302" name="Line 102"/>
            <p:cNvSpPr>
              <a:spLocks noChangeShapeType="1"/>
            </p:cNvSpPr>
            <p:nvPr/>
          </p:nvSpPr>
          <p:spPr bwMode="auto">
            <a:xfrm>
              <a:off x="3168" y="1940"/>
              <a:ext cx="28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Possible Algorithm 1</a:t>
            </a:r>
          </a:p>
        </p:txBody>
      </p:sp>
    </p:spTree>
    <p:extLst>
      <p:ext uri="{BB962C8B-B14F-4D97-AF65-F5344CB8AC3E}">
        <p14:creationId xmlns:p14="http://schemas.microsoft.com/office/powerpoint/2010/main" val="18592380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6279" name="Group 103"/>
          <p:cNvGrpSpPr>
            <a:grpSpLocks/>
          </p:cNvGrpSpPr>
          <p:nvPr/>
        </p:nvGrpSpPr>
        <p:grpSpPr bwMode="auto">
          <a:xfrm>
            <a:off x="1828800" y="1371600"/>
            <a:ext cx="5027613" cy="5027613"/>
            <a:chOff x="1152" y="429"/>
            <a:chExt cx="3888" cy="3891"/>
          </a:xfrm>
        </p:grpSpPr>
        <p:sp>
          <p:nvSpPr>
            <p:cNvPr id="946180" name="Rectangle 4"/>
            <p:cNvSpPr>
              <a:spLocks noChangeArrowheads="1"/>
            </p:cNvSpPr>
            <p:nvPr/>
          </p:nvSpPr>
          <p:spPr bwMode="auto">
            <a:xfrm>
              <a:off x="1584" y="345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181" name="Rectangle 5"/>
            <p:cNvSpPr>
              <a:spLocks noChangeArrowheads="1"/>
            </p:cNvSpPr>
            <p:nvPr/>
          </p:nvSpPr>
          <p:spPr bwMode="auto">
            <a:xfrm>
              <a:off x="2016" y="345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182" name="Rectangle 6"/>
            <p:cNvSpPr>
              <a:spLocks noChangeArrowheads="1"/>
            </p:cNvSpPr>
            <p:nvPr/>
          </p:nvSpPr>
          <p:spPr bwMode="auto">
            <a:xfrm>
              <a:off x="2448" y="345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183" name="Rectangle 7"/>
            <p:cNvSpPr>
              <a:spLocks noChangeArrowheads="1"/>
            </p:cNvSpPr>
            <p:nvPr/>
          </p:nvSpPr>
          <p:spPr bwMode="auto">
            <a:xfrm>
              <a:off x="2880" y="345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184" name="Rectangle 8"/>
            <p:cNvSpPr>
              <a:spLocks noChangeArrowheads="1"/>
            </p:cNvSpPr>
            <p:nvPr/>
          </p:nvSpPr>
          <p:spPr bwMode="auto">
            <a:xfrm>
              <a:off x="3312" y="345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185" name="Rectangle 9"/>
            <p:cNvSpPr>
              <a:spLocks noChangeArrowheads="1"/>
            </p:cNvSpPr>
            <p:nvPr/>
          </p:nvSpPr>
          <p:spPr bwMode="auto">
            <a:xfrm>
              <a:off x="3744" y="345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186" name="Rectangle 10"/>
            <p:cNvSpPr>
              <a:spLocks noChangeArrowheads="1"/>
            </p:cNvSpPr>
            <p:nvPr/>
          </p:nvSpPr>
          <p:spPr bwMode="auto">
            <a:xfrm>
              <a:off x="4176" y="345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187" name="Rectangle 11"/>
            <p:cNvSpPr>
              <a:spLocks noChangeArrowheads="1"/>
            </p:cNvSpPr>
            <p:nvPr/>
          </p:nvSpPr>
          <p:spPr bwMode="auto">
            <a:xfrm>
              <a:off x="4608" y="345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188" name="Rectangle 12"/>
            <p:cNvSpPr>
              <a:spLocks noChangeArrowheads="1"/>
            </p:cNvSpPr>
            <p:nvPr/>
          </p:nvSpPr>
          <p:spPr bwMode="auto">
            <a:xfrm>
              <a:off x="1584" y="302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189" name="Rectangle 13"/>
            <p:cNvSpPr>
              <a:spLocks noChangeArrowheads="1"/>
            </p:cNvSpPr>
            <p:nvPr/>
          </p:nvSpPr>
          <p:spPr bwMode="auto">
            <a:xfrm>
              <a:off x="2016" y="302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190" name="Rectangle 14"/>
            <p:cNvSpPr>
              <a:spLocks noChangeArrowheads="1"/>
            </p:cNvSpPr>
            <p:nvPr/>
          </p:nvSpPr>
          <p:spPr bwMode="auto">
            <a:xfrm>
              <a:off x="2448" y="302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191" name="Rectangle 15"/>
            <p:cNvSpPr>
              <a:spLocks noChangeArrowheads="1"/>
            </p:cNvSpPr>
            <p:nvPr/>
          </p:nvSpPr>
          <p:spPr bwMode="auto">
            <a:xfrm>
              <a:off x="2880" y="3024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192" name="Rectangle 16"/>
            <p:cNvSpPr>
              <a:spLocks noChangeArrowheads="1"/>
            </p:cNvSpPr>
            <p:nvPr/>
          </p:nvSpPr>
          <p:spPr bwMode="auto">
            <a:xfrm>
              <a:off x="3312" y="302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193" name="Rectangle 17"/>
            <p:cNvSpPr>
              <a:spLocks noChangeArrowheads="1"/>
            </p:cNvSpPr>
            <p:nvPr/>
          </p:nvSpPr>
          <p:spPr bwMode="auto">
            <a:xfrm>
              <a:off x="3744" y="302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194" name="Rectangle 18"/>
            <p:cNvSpPr>
              <a:spLocks noChangeArrowheads="1"/>
            </p:cNvSpPr>
            <p:nvPr/>
          </p:nvSpPr>
          <p:spPr bwMode="auto">
            <a:xfrm>
              <a:off x="4176" y="302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195" name="Rectangle 19"/>
            <p:cNvSpPr>
              <a:spLocks noChangeArrowheads="1"/>
            </p:cNvSpPr>
            <p:nvPr/>
          </p:nvSpPr>
          <p:spPr bwMode="auto">
            <a:xfrm>
              <a:off x="4608" y="302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196" name="Rectangle 20"/>
            <p:cNvSpPr>
              <a:spLocks noChangeArrowheads="1"/>
            </p:cNvSpPr>
            <p:nvPr/>
          </p:nvSpPr>
          <p:spPr bwMode="auto">
            <a:xfrm>
              <a:off x="1584" y="259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197" name="Rectangle 21"/>
            <p:cNvSpPr>
              <a:spLocks noChangeArrowheads="1"/>
            </p:cNvSpPr>
            <p:nvPr/>
          </p:nvSpPr>
          <p:spPr bwMode="auto">
            <a:xfrm>
              <a:off x="2016" y="259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198" name="Rectangle 22"/>
            <p:cNvSpPr>
              <a:spLocks noChangeArrowheads="1"/>
            </p:cNvSpPr>
            <p:nvPr/>
          </p:nvSpPr>
          <p:spPr bwMode="auto">
            <a:xfrm>
              <a:off x="2448" y="259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199" name="Rectangle 23"/>
            <p:cNvSpPr>
              <a:spLocks noChangeArrowheads="1"/>
            </p:cNvSpPr>
            <p:nvPr/>
          </p:nvSpPr>
          <p:spPr bwMode="auto">
            <a:xfrm>
              <a:off x="2880" y="259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00" name="Rectangle 24"/>
            <p:cNvSpPr>
              <a:spLocks noChangeArrowheads="1"/>
            </p:cNvSpPr>
            <p:nvPr/>
          </p:nvSpPr>
          <p:spPr bwMode="auto">
            <a:xfrm>
              <a:off x="3312" y="2592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01" name="Rectangle 25"/>
            <p:cNvSpPr>
              <a:spLocks noChangeArrowheads="1"/>
            </p:cNvSpPr>
            <p:nvPr/>
          </p:nvSpPr>
          <p:spPr bwMode="auto">
            <a:xfrm>
              <a:off x="3744" y="259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02" name="Rectangle 26"/>
            <p:cNvSpPr>
              <a:spLocks noChangeArrowheads="1"/>
            </p:cNvSpPr>
            <p:nvPr/>
          </p:nvSpPr>
          <p:spPr bwMode="auto">
            <a:xfrm>
              <a:off x="4176" y="259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03" name="Rectangle 27"/>
            <p:cNvSpPr>
              <a:spLocks noChangeArrowheads="1"/>
            </p:cNvSpPr>
            <p:nvPr/>
          </p:nvSpPr>
          <p:spPr bwMode="auto">
            <a:xfrm>
              <a:off x="4608" y="259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04" name="Rectangle 28"/>
            <p:cNvSpPr>
              <a:spLocks noChangeArrowheads="1"/>
            </p:cNvSpPr>
            <p:nvPr/>
          </p:nvSpPr>
          <p:spPr bwMode="auto">
            <a:xfrm>
              <a:off x="1584" y="216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05" name="Rectangle 29"/>
            <p:cNvSpPr>
              <a:spLocks noChangeArrowheads="1"/>
            </p:cNvSpPr>
            <p:nvPr/>
          </p:nvSpPr>
          <p:spPr bwMode="auto">
            <a:xfrm>
              <a:off x="2016" y="2159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06" name="Rectangle 30"/>
            <p:cNvSpPr>
              <a:spLocks noChangeArrowheads="1"/>
            </p:cNvSpPr>
            <p:nvPr/>
          </p:nvSpPr>
          <p:spPr bwMode="auto">
            <a:xfrm>
              <a:off x="2448" y="2159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07" name="Rectangle 31"/>
            <p:cNvSpPr>
              <a:spLocks noChangeArrowheads="1"/>
            </p:cNvSpPr>
            <p:nvPr/>
          </p:nvSpPr>
          <p:spPr bwMode="auto">
            <a:xfrm>
              <a:off x="2880" y="2159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08" name="Rectangle 32"/>
            <p:cNvSpPr>
              <a:spLocks noChangeArrowheads="1"/>
            </p:cNvSpPr>
            <p:nvPr/>
          </p:nvSpPr>
          <p:spPr bwMode="auto">
            <a:xfrm>
              <a:off x="3312" y="216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09" name="Rectangle 33"/>
            <p:cNvSpPr>
              <a:spLocks noChangeArrowheads="1"/>
            </p:cNvSpPr>
            <p:nvPr/>
          </p:nvSpPr>
          <p:spPr bwMode="auto">
            <a:xfrm>
              <a:off x="3744" y="216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10" name="Rectangle 34"/>
            <p:cNvSpPr>
              <a:spLocks noChangeArrowheads="1"/>
            </p:cNvSpPr>
            <p:nvPr/>
          </p:nvSpPr>
          <p:spPr bwMode="auto">
            <a:xfrm>
              <a:off x="4176" y="216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11" name="Rectangle 35"/>
            <p:cNvSpPr>
              <a:spLocks noChangeArrowheads="1"/>
            </p:cNvSpPr>
            <p:nvPr/>
          </p:nvSpPr>
          <p:spPr bwMode="auto">
            <a:xfrm>
              <a:off x="4608" y="2159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12" name="Rectangle 36"/>
            <p:cNvSpPr>
              <a:spLocks noChangeArrowheads="1"/>
            </p:cNvSpPr>
            <p:nvPr/>
          </p:nvSpPr>
          <p:spPr bwMode="auto">
            <a:xfrm>
              <a:off x="1584" y="172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13" name="Rectangle 37"/>
            <p:cNvSpPr>
              <a:spLocks noChangeArrowheads="1"/>
            </p:cNvSpPr>
            <p:nvPr/>
          </p:nvSpPr>
          <p:spPr bwMode="auto">
            <a:xfrm>
              <a:off x="2016" y="172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14" name="Rectangle 38"/>
            <p:cNvSpPr>
              <a:spLocks noChangeArrowheads="1"/>
            </p:cNvSpPr>
            <p:nvPr/>
          </p:nvSpPr>
          <p:spPr bwMode="auto">
            <a:xfrm>
              <a:off x="2448" y="172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15" name="Rectangle 39"/>
            <p:cNvSpPr>
              <a:spLocks noChangeArrowheads="1"/>
            </p:cNvSpPr>
            <p:nvPr/>
          </p:nvSpPr>
          <p:spPr bwMode="auto">
            <a:xfrm>
              <a:off x="2880" y="172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16" name="Rectangle 40"/>
            <p:cNvSpPr>
              <a:spLocks noChangeArrowheads="1"/>
            </p:cNvSpPr>
            <p:nvPr/>
          </p:nvSpPr>
          <p:spPr bwMode="auto">
            <a:xfrm>
              <a:off x="3312" y="1728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17" name="Rectangle 41"/>
            <p:cNvSpPr>
              <a:spLocks noChangeArrowheads="1"/>
            </p:cNvSpPr>
            <p:nvPr/>
          </p:nvSpPr>
          <p:spPr bwMode="auto">
            <a:xfrm>
              <a:off x="3744" y="172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18" name="Rectangle 42"/>
            <p:cNvSpPr>
              <a:spLocks noChangeArrowheads="1"/>
            </p:cNvSpPr>
            <p:nvPr/>
          </p:nvSpPr>
          <p:spPr bwMode="auto">
            <a:xfrm>
              <a:off x="4176" y="172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19" name="Rectangle 43"/>
            <p:cNvSpPr>
              <a:spLocks noChangeArrowheads="1"/>
            </p:cNvSpPr>
            <p:nvPr/>
          </p:nvSpPr>
          <p:spPr bwMode="auto">
            <a:xfrm>
              <a:off x="4608" y="172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20" name="Rectangle 44"/>
            <p:cNvSpPr>
              <a:spLocks noChangeArrowheads="1"/>
            </p:cNvSpPr>
            <p:nvPr/>
          </p:nvSpPr>
          <p:spPr bwMode="auto">
            <a:xfrm>
              <a:off x="1584" y="129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21" name="Rectangle 45"/>
            <p:cNvSpPr>
              <a:spLocks noChangeArrowheads="1"/>
            </p:cNvSpPr>
            <p:nvPr/>
          </p:nvSpPr>
          <p:spPr bwMode="auto">
            <a:xfrm>
              <a:off x="2016" y="129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22" name="Rectangle 46"/>
            <p:cNvSpPr>
              <a:spLocks noChangeArrowheads="1"/>
            </p:cNvSpPr>
            <p:nvPr/>
          </p:nvSpPr>
          <p:spPr bwMode="auto">
            <a:xfrm>
              <a:off x="2448" y="129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23" name="Rectangle 47"/>
            <p:cNvSpPr>
              <a:spLocks noChangeArrowheads="1"/>
            </p:cNvSpPr>
            <p:nvPr/>
          </p:nvSpPr>
          <p:spPr bwMode="auto">
            <a:xfrm>
              <a:off x="2880" y="129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24" name="Rectangle 48"/>
            <p:cNvSpPr>
              <a:spLocks noChangeArrowheads="1"/>
            </p:cNvSpPr>
            <p:nvPr/>
          </p:nvSpPr>
          <p:spPr bwMode="auto">
            <a:xfrm>
              <a:off x="3312" y="129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25" name="Rectangle 49"/>
            <p:cNvSpPr>
              <a:spLocks noChangeArrowheads="1"/>
            </p:cNvSpPr>
            <p:nvPr/>
          </p:nvSpPr>
          <p:spPr bwMode="auto">
            <a:xfrm>
              <a:off x="3744" y="129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26" name="Rectangle 50"/>
            <p:cNvSpPr>
              <a:spLocks noChangeArrowheads="1"/>
            </p:cNvSpPr>
            <p:nvPr/>
          </p:nvSpPr>
          <p:spPr bwMode="auto">
            <a:xfrm>
              <a:off x="4176" y="129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27" name="Rectangle 51"/>
            <p:cNvSpPr>
              <a:spLocks noChangeArrowheads="1"/>
            </p:cNvSpPr>
            <p:nvPr/>
          </p:nvSpPr>
          <p:spPr bwMode="auto">
            <a:xfrm>
              <a:off x="4608" y="129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28" name="Rectangle 52"/>
            <p:cNvSpPr>
              <a:spLocks noChangeArrowheads="1"/>
            </p:cNvSpPr>
            <p:nvPr/>
          </p:nvSpPr>
          <p:spPr bwMode="auto">
            <a:xfrm>
              <a:off x="1584" y="862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29" name="Rectangle 53"/>
            <p:cNvSpPr>
              <a:spLocks noChangeArrowheads="1"/>
            </p:cNvSpPr>
            <p:nvPr/>
          </p:nvSpPr>
          <p:spPr bwMode="auto">
            <a:xfrm>
              <a:off x="2016" y="86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30" name="Rectangle 54"/>
            <p:cNvSpPr>
              <a:spLocks noChangeArrowheads="1"/>
            </p:cNvSpPr>
            <p:nvPr/>
          </p:nvSpPr>
          <p:spPr bwMode="auto">
            <a:xfrm>
              <a:off x="2448" y="86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31" name="Rectangle 55"/>
            <p:cNvSpPr>
              <a:spLocks noChangeArrowheads="1"/>
            </p:cNvSpPr>
            <p:nvPr/>
          </p:nvSpPr>
          <p:spPr bwMode="auto">
            <a:xfrm>
              <a:off x="2880" y="86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32" name="Rectangle 56"/>
            <p:cNvSpPr>
              <a:spLocks noChangeArrowheads="1"/>
            </p:cNvSpPr>
            <p:nvPr/>
          </p:nvSpPr>
          <p:spPr bwMode="auto">
            <a:xfrm>
              <a:off x="3312" y="863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33" name="Rectangle 57"/>
            <p:cNvSpPr>
              <a:spLocks noChangeArrowheads="1"/>
            </p:cNvSpPr>
            <p:nvPr/>
          </p:nvSpPr>
          <p:spPr bwMode="auto">
            <a:xfrm>
              <a:off x="3744" y="862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34" name="Rectangle 58"/>
            <p:cNvSpPr>
              <a:spLocks noChangeArrowheads="1"/>
            </p:cNvSpPr>
            <p:nvPr/>
          </p:nvSpPr>
          <p:spPr bwMode="auto">
            <a:xfrm>
              <a:off x="4176" y="862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35" name="Rectangle 59"/>
            <p:cNvSpPr>
              <a:spLocks noChangeArrowheads="1"/>
            </p:cNvSpPr>
            <p:nvPr/>
          </p:nvSpPr>
          <p:spPr bwMode="auto">
            <a:xfrm>
              <a:off x="4608" y="86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36" name="Rectangle 60"/>
            <p:cNvSpPr>
              <a:spLocks noChangeArrowheads="1"/>
            </p:cNvSpPr>
            <p:nvPr/>
          </p:nvSpPr>
          <p:spPr bwMode="auto">
            <a:xfrm>
              <a:off x="1584" y="43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37" name="Rectangle 61"/>
            <p:cNvSpPr>
              <a:spLocks noChangeArrowheads="1"/>
            </p:cNvSpPr>
            <p:nvPr/>
          </p:nvSpPr>
          <p:spPr bwMode="auto">
            <a:xfrm>
              <a:off x="2016" y="43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38" name="Rectangle 62"/>
            <p:cNvSpPr>
              <a:spLocks noChangeArrowheads="1"/>
            </p:cNvSpPr>
            <p:nvPr/>
          </p:nvSpPr>
          <p:spPr bwMode="auto">
            <a:xfrm>
              <a:off x="2448" y="43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39" name="Rectangle 63"/>
            <p:cNvSpPr>
              <a:spLocks noChangeArrowheads="1"/>
            </p:cNvSpPr>
            <p:nvPr/>
          </p:nvSpPr>
          <p:spPr bwMode="auto">
            <a:xfrm>
              <a:off x="2880" y="429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40" name="Rectangle 64"/>
            <p:cNvSpPr>
              <a:spLocks noChangeArrowheads="1"/>
            </p:cNvSpPr>
            <p:nvPr/>
          </p:nvSpPr>
          <p:spPr bwMode="auto">
            <a:xfrm>
              <a:off x="3312" y="43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41" name="Rectangle 65"/>
            <p:cNvSpPr>
              <a:spLocks noChangeArrowheads="1"/>
            </p:cNvSpPr>
            <p:nvPr/>
          </p:nvSpPr>
          <p:spPr bwMode="auto">
            <a:xfrm>
              <a:off x="3744" y="43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42" name="Rectangle 66"/>
            <p:cNvSpPr>
              <a:spLocks noChangeArrowheads="1"/>
            </p:cNvSpPr>
            <p:nvPr/>
          </p:nvSpPr>
          <p:spPr bwMode="auto">
            <a:xfrm>
              <a:off x="4176" y="43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43" name="Rectangle 67"/>
            <p:cNvSpPr>
              <a:spLocks noChangeArrowheads="1"/>
            </p:cNvSpPr>
            <p:nvPr/>
          </p:nvSpPr>
          <p:spPr bwMode="auto">
            <a:xfrm>
              <a:off x="4608" y="43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6244" name="Rectangle 68"/>
            <p:cNvSpPr>
              <a:spLocks noChangeArrowheads="1"/>
            </p:cNvSpPr>
            <p:nvPr/>
          </p:nvSpPr>
          <p:spPr bwMode="auto">
            <a:xfrm>
              <a:off x="1584" y="432"/>
              <a:ext cx="3456" cy="3456"/>
            </a:xfrm>
            <a:prstGeom prst="rect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6245" name="Rectangle 69"/>
            <p:cNvSpPr>
              <a:spLocks noChangeArrowheads="1"/>
            </p:cNvSpPr>
            <p:nvPr/>
          </p:nvSpPr>
          <p:spPr bwMode="auto">
            <a:xfrm>
              <a:off x="1584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1</a:t>
              </a:r>
            </a:p>
          </p:txBody>
        </p:sp>
        <p:sp>
          <p:nvSpPr>
            <p:cNvPr id="946246" name="Rectangle 70"/>
            <p:cNvSpPr>
              <a:spLocks noChangeArrowheads="1"/>
            </p:cNvSpPr>
            <p:nvPr/>
          </p:nvSpPr>
          <p:spPr bwMode="auto">
            <a:xfrm>
              <a:off x="2016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2</a:t>
              </a:r>
            </a:p>
          </p:txBody>
        </p:sp>
        <p:sp>
          <p:nvSpPr>
            <p:cNvPr id="946247" name="Rectangle 71"/>
            <p:cNvSpPr>
              <a:spLocks noChangeArrowheads="1"/>
            </p:cNvSpPr>
            <p:nvPr/>
          </p:nvSpPr>
          <p:spPr bwMode="auto">
            <a:xfrm>
              <a:off x="2448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3</a:t>
              </a:r>
            </a:p>
          </p:txBody>
        </p:sp>
        <p:sp>
          <p:nvSpPr>
            <p:cNvPr id="946248" name="Rectangle 72"/>
            <p:cNvSpPr>
              <a:spLocks noChangeArrowheads="1"/>
            </p:cNvSpPr>
            <p:nvPr/>
          </p:nvSpPr>
          <p:spPr bwMode="auto">
            <a:xfrm>
              <a:off x="2880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4</a:t>
              </a:r>
            </a:p>
          </p:txBody>
        </p:sp>
        <p:sp>
          <p:nvSpPr>
            <p:cNvPr id="946249" name="Rectangle 73"/>
            <p:cNvSpPr>
              <a:spLocks noChangeArrowheads="1"/>
            </p:cNvSpPr>
            <p:nvPr/>
          </p:nvSpPr>
          <p:spPr bwMode="auto">
            <a:xfrm>
              <a:off x="3312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5</a:t>
              </a:r>
            </a:p>
          </p:txBody>
        </p:sp>
        <p:sp>
          <p:nvSpPr>
            <p:cNvPr id="946250" name="Rectangle 74"/>
            <p:cNvSpPr>
              <a:spLocks noChangeArrowheads="1"/>
            </p:cNvSpPr>
            <p:nvPr/>
          </p:nvSpPr>
          <p:spPr bwMode="auto">
            <a:xfrm>
              <a:off x="3744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6</a:t>
              </a:r>
            </a:p>
          </p:txBody>
        </p:sp>
        <p:sp>
          <p:nvSpPr>
            <p:cNvPr id="946251" name="Rectangle 75"/>
            <p:cNvSpPr>
              <a:spLocks noChangeArrowheads="1"/>
            </p:cNvSpPr>
            <p:nvPr/>
          </p:nvSpPr>
          <p:spPr bwMode="auto">
            <a:xfrm>
              <a:off x="4176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7</a:t>
              </a:r>
            </a:p>
          </p:txBody>
        </p:sp>
        <p:sp>
          <p:nvSpPr>
            <p:cNvPr id="946252" name="Rectangle 76"/>
            <p:cNvSpPr>
              <a:spLocks noChangeArrowheads="1"/>
            </p:cNvSpPr>
            <p:nvPr/>
          </p:nvSpPr>
          <p:spPr bwMode="auto">
            <a:xfrm>
              <a:off x="4608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8</a:t>
              </a:r>
            </a:p>
          </p:txBody>
        </p:sp>
        <p:sp>
          <p:nvSpPr>
            <p:cNvPr id="946253" name="Rectangle 77"/>
            <p:cNvSpPr>
              <a:spLocks noChangeArrowheads="1"/>
            </p:cNvSpPr>
            <p:nvPr/>
          </p:nvSpPr>
          <p:spPr bwMode="auto">
            <a:xfrm>
              <a:off x="1152" y="3456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1</a:t>
              </a:r>
            </a:p>
          </p:txBody>
        </p:sp>
        <p:sp>
          <p:nvSpPr>
            <p:cNvPr id="946254" name="Rectangle 78"/>
            <p:cNvSpPr>
              <a:spLocks noChangeArrowheads="1"/>
            </p:cNvSpPr>
            <p:nvPr/>
          </p:nvSpPr>
          <p:spPr bwMode="auto">
            <a:xfrm>
              <a:off x="1152" y="3024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2</a:t>
              </a:r>
            </a:p>
          </p:txBody>
        </p:sp>
        <p:sp>
          <p:nvSpPr>
            <p:cNvPr id="946255" name="Rectangle 79"/>
            <p:cNvSpPr>
              <a:spLocks noChangeArrowheads="1"/>
            </p:cNvSpPr>
            <p:nvPr/>
          </p:nvSpPr>
          <p:spPr bwMode="auto">
            <a:xfrm>
              <a:off x="1152" y="2592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3</a:t>
              </a:r>
            </a:p>
          </p:txBody>
        </p:sp>
        <p:sp>
          <p:nvSpPr>
            <p:cNvPr id="946256" name="Rectangle 80"/>
            <p:cNvSpPr>
              <a:spLocks noChangeArrowheads="1"/>
            </p:cNvSpPr>
            <p:nvPr/>
          </p:nvSpPr>
          <p:spPr bwMode="auto">
            <a:xfrm>
              <a:off x="1152" y="2160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4</a:t>
              </a:r>
            </a:p>
          </p:txBody>
        </p:sp>
        <p:sp>
          <p:nvSpPr>
            <p:cNvPr id="946257" name="Rectangle 81"/>
            <p:cNvSpPr>
              <a:spLocks noChangeArrowheads="1"/>
            </p:cNvSpPr>
            <p:nvPr/>
          </p:nvSpPr>
          <p:spPr bwMode="auto">
            <a:xfrm>
              <a:off x="1152" y="172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5</a:t>
              </a:r>
            </a:p>
          </p:txBody>
        </p:sp>
        <p:sp>
          <p:nvSpPr>
            <p:cNvPr id="946258" name="Rectangle 82"/>
            <p:cNvSpPr>
              <a:spLocks noChangeArrowheads="1"/>
            </p:cNvSpPr>
            <p:nvPr/>
          </p:nvSpPr>
          <p:spPr bwMode="auto">
            <a:xfrm>
              <a:off x="1152" y="1296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6</a:t>
              </a:r>
            </a:p>
          </p:txBody>
        </p:sp>
        <p:sp>
          <p:nvSpPr>
            <p:cNvPr id="946259" name="Rectangle 83"/>
            <p:cNvSpPr>
              <a:spLocks noChangeArrowheads="1"/>
            </p:cNvSpPr>
            <p:nvPr/>
          </p:nvSpPr>
          <p:spPr bwMode="auto">
            <a:xfrm>
              <a:off x="1152" y="864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7</a:t>
              </a:r>
            </a:p>
          </p:txBody>
        </p:sp>
        <p:sp>
          <p:nvSpPr>
            <p:cNvPr id="946260" name="Rectangle 84"/>
            <p:cNvSpPr>
              <a:spLocks noChangeArrowheads="1"/>
            </p:cNvSpPr>
            <p:nvPr/>
          </p:nvSpPr>
          <p:spPr bwMode="auto">
            <a:xfrm>
              <a:off x="1152" y="432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8</a:t>
              </a:r>
            </a:p>
          </p:txBody>
        </p:sp>
        <p:sp>
          <p:nvSpPr>
            <p:cNvPr id="946261" name="Rectangle 85"/>
            <p:cNvSpPr>
              <a:spLocks noChangeArrowheads="1"/>
            </p:cNvSpPr>
            <p:nvPr/>
          </p:nvSpPr>
          <p:spPr bwMode="auto">
            <a:xfrm>
              <a:off x="1669" y="3407"/>
              <a:ext cx="317" cy="3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946262" name="Picture 8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3" y="3416"/>
              <a:ext cx="403" cy="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946263" name="Rectangle 87"/>
            <p:cNvSpPr>
              <a:spLocks noChangeArrowheads="1"/>
            </p:cNvSpPr>
            <p:nvPr/>
          </p:nvSpPr>
          <p:spPr bwMode="auto">
            <a:xfrm>
              <a:off x="1749" y="3460"/>
              <a:ext cx="150" cy="21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6264" name="Line 88"/>
            <p:cNvSpPr>
              <a:spLocks noChangeShapeType="1"/>
            </p:cNvSpPr>
            <p:nvPr/>
          </p:nvSpPr>
          <p:spPr bwMode="auto">
            <a:xfrm>
              <a:off x="2016" y="3653"/>
              <a:ext cx="2736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6265" name="Line 89"/>
            <p:cNvSpPr>
              <a:spLocks noChangeShapeType="1"/>
            </p:cNvSpPr>
            <p:nvPr/>
          </p:nvSpPr>
          <p:spPr bwMode="auto">
            <a:xfrm flipV="1">
              <a:off x="4828" y="3288"/>
              <a:ext cx="1" cy="290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6266" name="Line 90"/>
            <p:cNvSpPr>
              <a:spLocks noChangeShapeType="1"/>
            </p:cNvSpPr>
            <p:nvPr/>
          </p:nvSpPr>
          <p:spPr bwMode="auto">
            <a:xfrm>
              <a:off x="2016" y="3228"/>
              <a:ext cx="2736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6267" name="Line 91"/>
            <p:cNvSpPr>
              <a:spLocks noChangeShapeType="1"/>
            </p:cNvSpPr>
            <p:nvPr/>
          </p:nvSpPr>
          <p:spPr bwMode="auto">
            <a:xfrm flipV="1">
              <a:off x="1804" y="2856"/>
              <a:ext cx="1" cy="290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6268" name="Line 92"/>
            <p:cNvSpPr>
              <a:spLocks noChangeShapeType="1"/>
            </p:cNvSpPr>
            <p:nvPr/>
          </p:nvSpPr>
          <p:spPr bwMode="auto">
            <a:xfrm>
              <a:off x="2008" y="2789"/>
              <a:ext cx="2736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6269" name="Line 93"/>
            <p:cNvSpPr>
              <a:spLocks noChangeShapeType="1"/>
            </p:cNvSpPr>
            <p:nvPr/>
          </p:nvSpPr>
          <p:spPr bwMode="auto">
            <a:xfrm flipV="1">
              <a:off x="4820" y="2424"/>
              <a:ext cx="1" cy="290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6270" name="Line 94"/>
            <p:cNvSpPr>
              <a:spLocks noChangeShapeType="1"/>
            </p:cNvSpPr>
            <p:nvPr/>
          </p:nvSpPr>
          <p:spPr bwMode="auto">
            <a:xfrm>
              <a:off x="2008" y="2364"/>
              <a:ext cx="2736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6271" name="Line 95"/>
            <p:cNvSpPr>
              <a:spLocks noChangeShapeType="1"/>
            </p:cNvSpPr>
            <p:nvPr/>
          </p:nvSpPr>
          <p:spPr bwMode="auto">
            <a:xfrm flipV="1">
              <a:off x="1796" y="1992"/>
              <a:ext cx="1" cy="290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6272" name="Line 96"/>
            <p:cNvSpPr>
              <a:spLocks noChangeShapeType="1"/>
            </p:cNvSpPr>
            <p:nvPr/>
          </p:nvSpPr>
          <p:spPr bwMode="auto">
            <a:xfrm>
              <a:off x="2008" y="1928"/>
              <a:ext cx="2736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6273" name="Line 97"/>
            <p:cNvSpPr>
              <a:spLocks noChangeShapeType="1"/>
            </p:cNvSpPr>
            <p:nvPr/>
          </p:nvSpPr>
          <p:spPr bwMode="auto">
            <a:xfrm flipV="1">
              <a:off x="4820" y="1563"/>
              <a:ext cx="1" cy="290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6274" name="Line 98"/>
            <p:cNvSpPr>
              <a:spLocks noChangeShapeType="1"/>
            </p:cNvSpPr>
            <p:nvPr/>
          </p:nvSpPr>
          <p:spPr bwMode="auto">
            <a:xfrm>
              <a:off x="2008" y="1502"/>
              <a:ext cx="2736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6275" name="Line 99"/>
            <p:cNvSpPr>
              <a:spLocks noChangeShapeType="1"/>
            </p:cNvSpPr>
            <p:nvPr/>
          </p:nvSpPr>
          <p:spPr bwMode="auto">
            <a:xfrm flipV="1">
              <a:off x="1796" y="1131"/>
              <a:ext cx="1" cy="290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6276" name="Line 100"/>
            <p:cNvSpPr>
              <a:spLocks noChangeShapeType="1"/>
            </p:cNvSpPr>
            <p:nvPr/>
          </p:nvSpPr>
          <p:spPr bwMode="auto">
            <a:xfrm>
              <a:off x="2008" y="1066"/>
              <a:ext cx="2736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6277" name="Line 101"/>
            <p:cNvSpPr>
              <a:spLocks noChangeShapeType="1"/>
            </p:cNvSpPr>
            <p:nvPr/>
          </p:nvSpPr>
          <p:spPr bwMode="auto">
            <a:xfrm flipV="1">
              <a:off x="4820" y="701"/>
              <a:ext cx="1" cy="290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6278" name="Line 102"/>
            <p:cNvSpPr>
              <a:spLocks noChangeShapeType="1"/>
            </p:cNvSpPr>
            <p:nvPr/>
          </p:nvSpPr>
          <p:spPr bwMode="auto">
            <a:xfrm>
              <a:off x="2008" y="641"/>
              <a:ext cx="2736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Possible Algorithm 2</a:t>
            </a:r>
          </a:p>
        </p:txBody>
      </p:sp>
    </p:spTree>
    <p:extLst>
      <p:ext uri="{BB962C8B-B14F-4D97-AF65-F5344CB8AC3E}">
        <p14:creationId xmlns:p14="http://schemas.microsoft.com/office/powerpoint/2010/main" val="1798126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8363" name="Group 139"/>
          <p:cNvGrpSpPr>
            <a:grpSpLocks/>
          </p:cNvGrpSpPr>
          <p:nvPr/>
        </p:nvGrpSpPr>
        <p:grpSpPr bwMode="auto">
          <a:xfrm>
            <a:off x="1828800" y="1370013"/>
            <a:ext cx="5027613" cy="5027612"/>
            <a:chOff x="1152" y="429"/>
            <a:chExt cx="3888" cy="3891"/>
          </a:xfrm>
        </p:grpSpPr>
        <p:sp>
          <p:nvSpPr>
            <p:cNvPr id="948228" name="Rectangle 4"/>
            <p:cNvSpPr>
              <a:spLocks noChangeArrowheads="1"/>
            </p:cNvSpPr>
            <p:nvPr/>
          </p:nvSpPr>
          <p:spPr bwMode="auto">
            <a:xfrm>
              <a:off x="1584" y="345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29" name="Rectangle 5"/>
            <p:cNvSpPr>
              <a:spLocks noChangeArrowheads="1"/>
            </p:cNvSpPr>
            <p:nvPr/>
          </p:nvSpPr>
          <p:spPr bwMode="auto">
            <a:xfrm>
              <a:off x="2016" y="345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30" name="Rectangle 6"/>
            <p:cNvSpPr>
              <a:spLocks noChangeArrowheads="1"/>
            </p:cNvSpPr>
            <p:nvPr/>
          </p:nvSpPr>
          <p:spPr bwMode="auto">
            <a:xfrm>
              <a:off x="2448" y="345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31" name="Rectangle 7"/>
            <p:cNvSpPr>
              <a:spLocks noChangeArrowheads="1"/>
            </p:cNvSpPr>
            <p:nvPr/>
          </p:nvSpPr>
          <p:spPr bwMode="auto">
            <a:xfrm>
              <a:off x="2880" y="345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32" name="Rectangle 8"/>
            <p:cNvSpPr>
              <a:spLocks noChangeArrowheads="1"/>
            </p:cNvSpPr>
            <p:nvPr/>
          </p:nvSpPr>
          <p:spPr bwMode="auto">
            <a:xfrm>
              <a:off x="3312" y="345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33" name="Rectangle 9"/>
            <p:cNvSpPr>
              <a:spLocks noChangeArrowheads="1"/>
            </p:cNvSpPr>
            <p:nvPr/>
          </p:nvSpPr>
          <p:spPr bwMode="auto">
            <a:xfrm>
              <a:off x="3744" y="345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34" name="Rectangle 10"/>
            <p:cNvSpPr>
              <a:spLocks noChangeArrowheads="1"/>
            </p:cNvSpPr>
            <p:nvPr/>
          </p:nvSpPr>
          <p:spPr bwMode="auto">
            <a:xfrm>
              <a:off x="4176" y="345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35" name="Rectangle 11"/>
            <p:cNvSpPr>
              <a:spLocks noChangeArrowheads="1"/>
            </p:cNvSpPr>
            <p:nvPr/>
          </p:nvSpPr>
          <p:spPr bwMode="auto">
            <a:xfrm>
              <a:off x="4608" y="345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36" name="Rectangle 12"/>
            <p:cNvSpPr>
              <a:spLocks noChangeArrowheads="1"/>
            </p:cNvSpPr>
            <p:nvPr/>
          </p:nvSpPr>
          <p:spPr bwMode="auto">
            <a:xfrm>
              <a:off x="1584" y="302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37" name="Rectangle 13"/>
            <p:cNvSpPr>
              <a:spLocks noChangeArrowheads="1"/>
            </p:cNvSpPr>
            <p:nvPr/>
          </p:nvSpPr>
          <p:spPr bwMode="auto">
            <a:xfrm>
              <a:off x="2016" y="302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38" name="Rectangle 14"/>
            <p:cNvSpPr>
              <a:spLocks noChangeArrowheads="1"/>
            </p:cNvSpPr>
            <p:nvPr/>
          </p:nvSpPr>
          <p:spPr bwMode="auto">
            <a:xfrm>
              <a:off x="2448" y="302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39" name="Rectangle 15"/>
            <p:cNvSpPr>
              <a:spLocks noChangeArrowheads="1"/>
            </p:cNvSpPr>
            <p:nvPr/>
          </p:nvSpPr>
          <p:spPr bwMode="auto">
            <a:xfrm>
              <a:off x="2880" y="3024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40" name="Rectangle 16"/>
            <p:cNvSpPr>
              <a:spLocks noChangeArrowheads="1"/>
            </p:cNvSpPr>
            <p:nvPr/>
          </p:nvSpPr>
          <p:spPr bwMode="auto">
            <a:xfrm>
              <a:off x="3312" y="302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41" name="Rectangle 17"/>
            <p:cNvSpPr>
              <a:spLocks noChangeArrowheads="1"/>
            </p:cNvSpPr>
            <p:nvPr/>
          </p:nvSpPr>
          <p:spPr bwMode="auto">
            <a:xfrm>
              <a:off x="3744" y="302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42" name="Rectangle 18"/>
            <p:cNvSpPr>
              <a:spLocks noChangeArrowheads="1"/>
            </p:cNvSpPr>
            <p:nvPr/>
          </p:nvSpPr>
          <p:spPr bwMode="auto">
            <a:xfrm>
              <a:off x="4176" y="302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43" name="Rectangle 19"/>
            <p:cNvSpPr>
              <a:spLocks noChangeArrowheads="1"/>
            </p:cNvSpPr>
            <p:nvPr/>
          </p:nvSpPr>
          <p:spPr bwMode="auto">
            <a:xfrm>
              <a:off x="4608" y="302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44" name="Rectangle 20"/>
            <p:cNvSpPr>
              <a:spLocks noChangeArrowheads="1"/>
            </p:cNvSpPr>
            <p:nvPr/>
          </p:nvSpPr>
          <p:spPr bwMode="auto">
            <a:xfrm>
              <a:off x="1584" y="259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45" name="Rectangle 21"/>
            <p:cNvSpPr>
              <a:spLocks noChangeArrowheads="1"/>
            </p:cNvSpPr>
            <p:nvPr/>
          </p:nvSpPr>
          <p:spPr bwMode="auto">
            <a:xfrm>
              <a:off x="2016" y="259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46" name="Rectangle 22"/>
            <p:cNvSpPr>
              <a:spLocks noChangeArrowheads="1"/>
            </p:cNvSpPr>
            <p:nvPr/>
          </p:nvSpPr>
          <p:spPr bwMode="auto">
            <a:xfrm>
              <a:off x="2448" y="259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47" name="Rectangle 23"/>
            <p:cNvSpPr>
              <a:spLocks noChangeArrowheads="1"/>
            </p:cNvSpPr>
            <p:nvPr/>
          </p:nvSpPr>
          <p:spPr bwMode="auto">
            <a:xfrm>
              <a:off x="2880" y="259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48" name="Rectangle 24"/>
            <p:cNvSpPr>
              <a:spLocks noChangeArrowheads="1"/>
            </p:cNvSpPr>
            <p:nvPr/>
          </p:nvSpPr>
          <p:spPr bwMode="auto">
            <a:xfrm>
              <a:off x="3312" y="2592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49" name="Rectangle 25"/>
            <p:cNvSpPr>
              <a:spLocks noChangeArrowheads="1"/>
            </p:cNvSpPr>
            <p:nvPr/>
          </p:nvSpPr>
          <p:spPr bwMode="auto">
            <a:xfrm>
              <a:off x="3744" y="259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50" name="Rectangle 26"/>
            <p:cNvSpPr>
              <a:spLocks noChangeArrowheads="1"/>
            </p:cNvSpPr>
            <p:nvPr/>
          </p:nvSpPr>
          <p:spPr bwMode="auto">
            <a:xfrm>
              <a:off x="4176" y="259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51" name="Rectangle 27"/>
            <p:cNvSpPr>
              <a:spLocks noChangeArrowheads="1"/>
            </p:cNvSpPr>
            <p:nvPr/>
          </p:nvSpPr>
          <p:spPr bwMode="auto">
            <a:xfrm>
              <a:off x="4608" y="259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52" name="Rectangle 28"/>
            <p:cNvSpPr>
              <a:spLocks noChangeArrowheads="1"/>
            </p:cNvSpPr>
            <p:nvPr/>
          </p:nvSpPr>
          <p:spPr bwMode="auto">
            <a:xfrm>
              <a:off x="1584" y="216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53" name="Rectangle 29"/>
            <p:cNvSpPr>
              <a:spLocks noChangeArrowheads="1"/>
            </p:cNvSpPr>
            <p:nvPr/>
          </p:nvSpPr>
          <p:spPr bwMode="auto">
            <a:xfrm>
              <a:off x="2016" y="2159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54" name="Rectangle 30"/>
            <p:cNvSpPr>
              <a:spLocks noChangeArrowheads="1"/>
            </p:cNvSpPr>
            <p:nvPr/>
          </p:nvSpPr>
          <p:spPr bwMode="auto">
            <a:xfrm>
              <a:off x="2448" y="2159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55" name="Rectangle 31"/>
            <p:cNvSpPr>
              <a:spLocks noChangeArrowheads="1"/>
            </p:cNvSpPr>
            <p:nvPr/>
          </p:nvSpPr>
          <p:spPr bwMode="auto">
            <a:xfrm>
              <a:off x="2880" y="2159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56" name="Rectangle 32"/>
            <p:cNvSpPr>
              <a:spLocks noChangeArrowheads="1"/>
            </p:cNvSpPr>
            <p:nvPr/>
          </p:nvSpPr>
          <p:spPr bwMode="auto">
            <a:xfrm>
              <a:off x="3312" y="216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57" name="Rectangle 33"/>
            <p:cNvSpPr>
              <a:spLocks noChangeArrowheads="1"/>
            </p:cNvSpPr>
            <p:nvPr/>
          </p:nvSpPr>
          <p:spPr bwMode="auto">
            <a:xfrm>
              <a:off x="3744" y="216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58" name="Rectangle 34"/>
            <p:cNvSpPr>
              <a:spLocks noChangeArrowheads="1"/>
            </p:cNvSpPr>
            <p:nvPr/>
          </p:nvSpPr>
          <p:spPr bwMode="auto">
            <a:xfrm>
              <a:off x="4176" y="216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59" name="Rectangle 35"/>
            <p:cNvSpPr>
              <a:spLocks noChangeArrowheads="1"/>
            </p:cNvSpPr>
            <p:nvPr/>
          </p:nvSpPr>
          <p:spPr bwMode="auto">
            <a:xfrm>
              <a:off x="4608" y="2159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60" name="Rectangle 36"/>
            <p:cNvSpPr>
              <a:spLocks noChangeArrowheads="1"/>
            </p:cNvSpPr>
            <p:nvPr/>
          </p:nvSpPr>
          <p:spPr bwMode="auto">
            <a:xfrm>
              <a:off x="1584" y="172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61" name="Rectangle 37"/>
            <p:cNvSpPr>
              <a:spLocks noChangeArrowheads="1"/>
            </p:cNvSpPr>
            <p:nvPr/>
          </p:nvSpPr>
          <p:spPr bwMode="auto">
            <a:xfrm>
              <a:off x="2016" y="172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62" name="Rectangle 38"/>
            <p:cNvSpPr>
              <a:spLocks noChangeArrowheads="1"/>
            </p:cNvSpPr>
            <p:nvPr/>
          </p:nvSpPr>
          <p:spPr bwMode="auto">
            <a:xfrm>
              <a:off x="2448" y="172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63" name="Rectangle 39"/>
            <p:cNvSpPr>
              <a:spLocks noChangeArrowheads="1"/>
            </p:cNvSpPr>
            <p:nvPr/>
          </p:nvSpPr>
          <p:spPr bwMode="auto">
            <a:xfrm>
              <a:off x="2880" y="172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64" name="Rectangle 40"/>
            <p:cNvSpPr>
              <a:spLocks noChangeArrowheads="1"/>
            </p:cNvSpPr>
            <p:nvPr/>
          </p:nvSpPr>
          <p:spPr bwMode="auto">
            <a:xfrm>
              <a:off x="3312" y="1728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65" name="Rectangle 41"/>
            <p:cNvSpPr>
              <a:spLocks noChangeArrowheads="1"/>
            </p:cNvSpPr>
            <p:nvPr/>
          </p:nvSpPr>
          <p:spPr bwMode="auto">
            <a:xfrm>
              <a:off x="3744" y="172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66" name="Rectangle 42"/>
            <p:cNvSpPr>
              <a:spLocks noChangeArrowheads="1"/>
            </p:cNvSpPr>
            <p:nvPr/>
          </p:nvSpPr>
          <p:spPr bwMode="auto">
            <a:xfrm>
              <a:off x="4176" y="172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67" name="Rectangle 43"/>
            <p:cNvSpPr>
              <a:spLocks noChangeArrowheads="1"/>
            </p:cNvSpPr>
            <p:nvPr/>
          </p:nvSpPr>
          <p:spPr bwMode="auto">
            <a:xfrm>
              <a:off x="4608" y="172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68" name="Rectangle 44"/>
            <p:cNvSpPr>
              <a:spLocks noChangeArrowheads="1"/>
            </p:cNvSpPr>
            <p:nvPr/>
          </p:nvSpPr>
          <p:spPr bwMode="auto">
            <a:xfrm>
              <a:off x="1584" y="129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69" name="Rectangle 45"/>
            <p:cNvSpPr>
              <a:spLocks noChangeArrowheads="1"/>
            </p:cNvSpPr>
            <p:nvPr/>
          </p:nvSpPr>
          <p:spPr bwMode="auto">
            <a:xfrm>
              <a:off x="2016" y="129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70" name="Rectangle 46"/>
            <p:cNvSpPr>
              <a:spLocks noChangeArrowheads="1"/>
            </p:cNvSpPr>
            <p:nvPr/>
          </p:nvSpPr>
          <p:spPr bwMode="auto">
            <a:xfrm>
              <a:off x="2448" y="129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71" name="Rectangle 47"/>
            <p:cNvSpPr>
              <a:spLocks noChangeArrowheads="1"/>
            </p:cNvSpPr>
            <p:nvPr/>
          </p:nvSpPr>
          <p:spPr bwMode="auto">
            <a:xfrm>
              <a:off x="2880" y="129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72" name="Rectangle 48"/>
            <p:cNvSpPr>
              <a:spLocks noChangeArrowheads="1"/>
            </p:cNvSpPr>
            <p:nvPr/>
          </p:nvSpPr>
          <p:spPr bwMode="auto">
            <a:xfrm>
              <a:off x="3312" y="1297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73" name="Rectangle 49"/>
            <p:cNvSpPr>
              <a:spLocks noChangeArrowheads="1"/>
            </p:cNvSpPr>
            <p:nvPr/>
          </p:nvSpPr>
          <p:spPr bwMode="auto">
            <a:xfrm>
              <a:off x="3744" y="129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74" name="Rectangle 50"/>
            <p:cNvSpPr>
              <a:spLocks noChangeArrowheads="1"/>
            </p:cNvSpPr>
            <p:nvPr/>
          </p:nvSpPr>
          <p:spPr bwMode="auto">
            <a:xfrm>
              <a:off x="4176" y="1296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75" name="Rectangle 51"/>
            <p:cNvSpPr>
              <a:spLocks noChangeArrowheads="1"/>
            </p:cNvSpPr>
            <p:nvPr/>
          </p:nvSpPr>
          <p:spPr bwMode="auto">
            <a:xfrm>
              <a:off x="4608" y="1295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76" name="Rectangle 52"/>
            <p:cNvSpPr>
              <a:spLocks noChangeArrowheads="1"/>
            </p:cNvSpPr>
            <p:nvPr/>
          </p:nvSpPr>
          <p:spPr bwMode="auto">
            <a:xfrm>
              <a:off x="1584" y="862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77" name="Rectangle 53"/>
            <p:cNvSpPr>
              <a:spLocks noChangeArrowheads="1"/>
            </p:cNvSpPr>
            <p:nvPr/>
          </p:nvSpPr>
          <p:spPr bwMode="auto">
            <a:xfrm>
              <a:off x="2016" y="86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78" name="Rectangle 54"/>
            <p:cNvSpPr>
              <a:spLocks noChangeArrowheads="1"/>
            </p:cNvSpPr>
            <p:nvPr/>
          </p:nvSpPr>
          <p:spPr bwMode="auto">
            <a:xfrm>
              <a:off x="2448" y="86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79" name="Rectangle 55"/>
            <p:cNvSpPr>
              <a:spLocks noChangeArrowheads="1"/>
            </p:cNvSpPr>
            <p:nvPr/>
          </p:nvSpPr>
          <p:spPr bwMode="auto">
            <a:xfrm>
              <a:off x="2880" y="86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80" name="Rectangle 56"/>
            <p:cNvSpPr>
              <a:spLocks noChangeArrowheads="1"/>
            </p:cNvSpPr>
            <p:nvPr/>
          </p:nvSpPr>
          <p:spPr bwMode="auto">
            <a:xfrm>
              <a:off x="3312" y="863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81" name="Rectangle 57"/>
            <p:cNvSpPr>
              <a:spLocks noChangeArrowheads="1"/>
            </p:cNvSpPr>
            <p:nvPr/>
          </p:nvSpPr>
          <p:spPr bwMode="auto">
            <a:xfrm>
              <a:off x="3744" y="862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82" name="Rectangle 58"/>
            <p:cNvSpPr>
              <a:spLocks noChangeArrowheads="1"/>
            </p:cNvSpPr>
            <p:nvPr/>
          </p:nvSpPr>
          <p:spPr bwMode="auto">
            <a:xfrm>
              <a:off x="4176" y="862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83" name="Rectangle 59"/>
            <p:cNvSpPr>
              <a:spLocks noChangeArrowheads="1"/>
            </p:cNvSpPr>
            <p:nvPr/>
          </p:nvSpPr>
          <p:spPr bwMode="auto">
            <a:xfrm>
              <a:off x="4608" y="86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84" name="Rectangle 60"/>
            <p:cNvSpPr>
              <a:spLocks noChangeArrowheads="1"/>
            </p:cNvSpPr>
            <p:nvPr/>
          </p:nvSpPr>
          <p:spPr bwMode="auto">
            <a:xfrm>
              <a:off x="1584" y="43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85" name="Rectangle 61"/>
            <p:cNvSpPr>
              <a:spLocks noChangeArrowheads="1"/>
            </p:cNvSpPr>
            <p:nvPr/>
          </p:nvSpPr>
          <p:spPr bwMode="auto">
            <a:xfrm>
              <a:off x="2016" y="43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86" name="Rectangle 62"/>
            <p:cNvSpPr>
              <a:spLocks noChangeArrowheads="1"/>
            </p:cNvSpPr>
            <p:nvPr/>
          </p:nvSpPr>
          <p:spPr bwMode="auto">
            <a:xfrm>
              <a:off x="2448" y="43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87" name="Rectangle 63"/>
            <p:cNvSpPr>
              <a:spLocks noChangeArrowheads="1"/>
            </p:cNvSpPr>
            <p:nvPr/>
          </p:nvSpPr>
          <p:spPr bwMode="auto">
            <a:xfrm>
              <a:off x="2880" y="429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88" name="Rectangle 64"/>
            <p:cNvSpPr>
              <a:spLocks noChangeArrowheads="1"/>
            </p:cNvSpPr>
            <p:nvPr/>
          </p:nvSpPr>
          <p:spPr bwMode="auto">
            <a:xfrm>
              <a:off x="3312" y="43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89" name="Rectangle 65"/>
            <p:cNvSpPr>
              <a:spLocks noChangeArrowheads="1"/>
            </p:cNvSpPr>
            <p:nvPr/>
          </p:nvSpPr>
          <p:spPr bwMode="auto">
            <a:xfrm>
              <a:off x="3744" y="43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90" name="Rectangle 66"/>
            <p:cNvSpPr>
              <a:spLocks noChangeArrowheads="1"/>
            </p:cNvSpPr>
            <p:nvPr/>
          </p:nvSpPr>
          <p:spPr bwMode="auto">
            <a:xfrm>
              <a:off x="4176" y="431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91" name="Rectangle 67"/>
            <p:cNvSpPr>
              <a:spLocks noChangeArrowheads="1"/>
            </p:cNvSpPr>
            <p:nvPr/>
          </p:nvSpPr>
          <p:spPr bwMode="auto">
            <a:xfrm>
              <a:off x="4608" y="430"/>
              <a:ext cx="432" cy="4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122616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8800" baseline="33000">
                  <a:solidFill>
                    <a:srgbClr val="000000"/>
                  </a:solidFill>
                  <a:latin typeface="Calibri" charset="0"/>
                </a:rPr>
                <a:t>.</a:t>
              </a:r>
            </a:p>
          </p:txBody>
        </p:sp>
        <p:sp>
          <p:nvSpPr>
            <p:cNvPr id="948292" name="Rectangle 68"/>
            <p:cNvSpPr>
              <a:spLocks noChangeArrowheads="1"/>
            </p:cNvSpPr>
            <p:nvPr/>
          </p:nvSpPr>
          <p:spPr bwMode="auto">
            <a:xfrm>
              <a:off x="1584" y="432"/>
              <a:ext cx="3456" cy="3456"/>
            </a:xfrm>
            <a:prstGeom prst="rect">
              <a:avLst/>
            </a:prstGeom>
            <a:noFill/>
            <a:ln w="3672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8293" name="Rectangle 69"/>
            <p:cNvSpPr>
              <a:spLocks noChangeArrowheads="1"/>
            </p:cNvSpPr>
            <p:nvPr/>
          </p:nvSpPr>
          <p:spPr bwMode="auto">
            <a:xfrm>
              <a:off x="1584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1</a:t>
              </a:r>
            </a:p>
          </p:txBody>
        </p:sp>
        <p:sp>
          <p:nvSpPr>
            <p:cNvPr id="948294" name="Rectangle 70"/>
            <p:cNvSpPr>
              <a:spLocks noChangeArrowheads="1"/>
            </p:cNvSpPr>
            <p:nvPr/>
          </p:nvSpPr>
          <p:spPr bwMode="auto">
            <a:xfrm>
              <a:off x="2016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2</a:t>
              </a:r>
            </a:p>
          </p:txBody>
        </p:sp>
        <p:sp>
          <p:nvSpPr>
            <p:cNvPr id="948295" name="Rectangle 71"/>
            <p:cNvSpPr>
              <a:spLocks noChangeArrowheads="1"/>
            </p:cNvSpPr>
            <p:nvPr/>
          </p:nvSpPr>
          <p:spPr bwMode="auto">
            <a:xfrm>
              <a:off x="2448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3</a:t>
              </a:r>
            </a:p>
          </p:txBody>
        </p:sp>
        <p:sp>
          <p:nvSpPr>
            <p:cNvPr id="948296" name="Rectangle 72"/>
            <p:cNvSpPr>
              <a:spLocks noChangeArrowheads="1"/>
            </p:cNvSpPr>
            <p:nvPr/>
          </p:nvSpPr>
          <p:spPr bwMode="auto">
            <a:xfrm>
              <a:off x="2880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4</a:t>
              </a:r>
            </a:p>
          </p:txBody>
        </p:sp>
        <p:sp>
          <p:nvSpPr>
            <p:cNvPr id="948297" name="Rectangle 73"/>
            <p:cNvSpPr>
              <a:spLocks noChangeArrowheads="1"/>
            </p:cNvSpPr>
            <p:nvPr/>
          </p:nvSpPr>
          <p:spPr bwMode="auto">
            <a:xfrm>
              <a:off x="3312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5</a:t>
              </a:r>
            </a:p>
          </p:txBody>
        </p:sp>
        <p:sp>
          <p:nvSpPr>
            <p:cNvPr id="948298" name="Rectangle 74"/>
            <p:cNvSpPr>
              <a:spLocks noChangeArrowheads="1"/>
            </p:cNvSpPr>
            <p:nvPr/>
          </p:nvSpPr>
          <p:spPr bwMode="auto">
            <a:xfrm>
              <a:off x="3744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6</a:t>
              </a:r>
            </a:p>
          </p:txBody>
        </p:sp>
        <p:sp>
          <p:nvSpPr>
            <p:cNvPr id="948299" name="Rectangle 75"/>
            <p:cNvSpPr>
              <a:spLocks noChangeArrowheads="1"/>
            </p:cNvSpPr>
            <p:nvPr/>
          </p:nvSpPr>
          <p:spPr bwMode="auto">
            <a:xfrm>
              <a:off x="4176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7</a:t>
              </a:r>
            </a:p>
          </p:txBody>
        </p:sp>
        <p:sp>
          <p:nvSpPr>
            <p:cNvPr id="948300" name="Rectangle 76"/>
            <p:cNvSpPr>
              <a:spLocks noChangeArrowheads="1"/>
            </p:cNvSpPr>
            <p:nvPr/>
          </p:nvSpPr>
          <p:spPr bwMode="auto">
            <a:xfrm>
              <a:off x="4608" y="388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8</a:t>
              </a:r>
            </a:p>
          </p:txBody>
        </p:sp>
        <p:sp>
          <p:nvSpPr>
            <p:cNvPr id="948301" name="Rectangle 77"/>
            <p:cNvSpPr>
              <a:spLocks noChangeArrowheads="1"/>
            </p:cNvSpPr>
            <p:nvPr/>
          </p:nvSpPr>
          <p:spPr bwMode="auto">
            <a:xfrm>
              <a:off x="1152" y="3456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1</a:t>
              </a:r>
            </a:p>
          </p:txBody>
        </p:sp>
        <p:sp>
          <p:nvSpPr>
            <p:cNvPr id="948302" name="Rectangle 78"/>
            <p:cNvSpPr>
              <a:spLocks noChangeArrowheads="1"/>
            </p:cNvSpPr>
            <p:nvPr/>
          </p:nvSpPr>
          <p:spPr bwMode="auto">
            <a:xfrm>
              <a:off x="1152" y="3024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2</a:t>
              </a:r>
            </a:p>
          </p:txBody>
        </p:sp>
        <p:sp>
          <p:nvSpPr>
            <p:cNvPr id="948303" name="Rectangle 79"/>
            <p:cNvSpPr>
              <a:spLocks noChangeArrowheads="1"/>
            </p:cNvSpPr>
            <p:nvPr/>
          </p:nvSpPr>
          <p:spPr bwMode="auto">
            <a:xfrm>
              <a:off x="1152" y="2592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3</a:t>
              </a:r>
            </a:p>
          </p:txBody>
        </p:sp>
        <p:sp>
          <p:nvSpPr>
            <p:cNvPr id="948304" name="Rectangle 80"/>
            <p:cNvSpPr>
              <a:spLocks noChangeArrowheads="1"/>
            </p:cNvSpPr>
            <p:nvPr/>
          </p:nvSpPr>
          <p:spPr bwMode="auto">
            <a:xfrm>
              <a:off x="1152" y="2160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4</a:t>
              </a:r>
            </a:p>
          </p:txBody>
        </p:sp>
        <p:sp>
          <p:nvSpPr>
            <p:cNvPr id="948305" name="Rectangle 81"/>
            <p:cNvSpPr>
              <a:spLocks noChangeArrowheads="1"/>
            </p:cNvSpPr>
            <p:nvPr/>
          </p:nvSpPr>
          <p:spPr bwMode="auto">
            <a:xfrm>
              <a:off x="1152" y="1728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5</a:t>
              </a:r>
            </a:p>
          </p:txBody>
        </p:sp>
        <p:sp>
          <p:nvSpPr>
            <p:cNvPr id="948306" name="Rectangle 82"/>
            <p:cNvSpPr>
              <a:spLocks noChangeArrowheads="1"/>
            </p:cNvSpPr>
            <p:nvPr/>
          </p:nvSpPr>
          <p:spPr bwMode="auto">
            <a:xfrm>
              <a:off x="1152" y="1296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6</a:t>
              </a:r>
            </a:p>
          </p:txBody>
        </p:sp>
        <p:sp>
          <p:nvSpPr>
            <p:cNvPr id="948307" name="Rectangle 83"/>
            <p:cNvSpPr>
              <a:spLocks noChangeArrowheads="1"/>
            </p:cNvSpPr>
            <p:nvPr/>
          </p:nvSpPr>
          <p:spPr bwMode="auto">
            <a:xfrm>
              <a:off x="1152" y="864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7</a:t>
              </a:r>
            </a:p>
          </p:txBody>
        </p:sp>
        <p:sp>
          <p:nvSpPr>
            <p:cNvPr id="948308" name="Rectangle 84"/>
            <p:cNvSpPr>
              <a:spLocks noChangeArrowheads="1"/>
            </p:cNvSpPr>
            <p:nvPr/>
          </p:nvSpPr>
          <p:spPr bwMode="auto">
            <a:xfrm>
              <a:off x="1152" y="432"/>
              <a:ext cx="43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4404" rIns="90000" bIns="45000" anchor="ctr"/>
            <a:lstStyle/>
            <a:p>
              <a:pPr algn="ctr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altLang="x-none" sz="2200">
                  <a:solidFill>
                    <a:srgbClr val="000000"/>
                  </a:solidFill>
                  <a:latin typeface="Calibri" charset="0"/>
                </a:rPr>
                <a:t>8</a:t>
              </a:r>
            </a:p>
          </p:txBody>
        </p:sp>
        <p:sp>
          <p:nvSpPr>
            <p:cNvPr id="948309" name="Rectangle 85"/>
            <p:cNvSpPr>
              <a:spLocks noChangeArrowheads="1"/>
            </p:cNvSpPr>
            <p:nvPr/>
          </p:nvSpPr>
          <p:spPr bwMode="auto">
            <a:xfrm>
              <a:off x="1669" y="3407"/>
              <a:ext cx="317" cy="3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948310" name="Picture 8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3" y="3416"/>
              <a:ext cx="403" cy="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948311" name="Rectangle 87"/>
            <p:cNvSpPr>
              <a:spLocks noChangeArrowheads="1"/>
            </p:cNvSpPr>
            <p:nvPr/>
          </p:nvSpPr>
          <p:spPr bwMode="auto">
            <a:xfrm>
              <a:off x="1749" y="3460"/>
              <a:ext cx="150" cy="21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8312" name="Line 88"/>
            <p:cNvSpPr>
              <a:spLocks noChangeShapeType="1"/>
            </p:cNvSpPr>
            <p:nvPr/>
          </p:nvSpPr>
          <p:spPr bwMode="auto">
            <a:xfrm>
              <a:off x="2236" y="3312"/>
              <a:ext cx="1" cy="288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13" name="Line 89"/>
            <p:cNvSpPr>
              <a:spLocks noChangeShapeType="1"/>
            </p:cNvSpPr>
            <p:nvPr/>
          </p:nvSpPr>
          <p:spPr bwMode="auto">
            <a:xfrm flipV="1">
              <a:off x="1804" y="3311"/>
              <a:ext cx="1" cy="290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14" name="Line 90"/>
            <p:cNvSpPr>
              <a:spLocks noChangeShapeType="1"/>
            </p:cNvSpPr>
            <p:nvPr/>
          </p:nvSpPr>
          <p:spPr bwMode="auto">
            <a:xfrm>
              <a:off x="2304" y="3668"/>
              <a:ext cx="720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15" name="Line 91"/>
            <p:cNvSpPr>
              <a:spLocks noChangeShapeType="1"/>
            </p:cNvSpPr>
            <p:nvPr/>
          </p:nvSpPr>
          <p:spPr bwMode="auto">
            <a:xfrm flipV="1">
              <a:off x="3100" y="3288"/>
              <a:ext cx="1" cy="290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16" name="Line 92"/>
            <p:cNvSpPr>
              <a:spLocks noChangeShapeType="1"/>
            </p:cNvSpPr>
            <p:nvPr/>
          </p:nvSpPr>
          <p:spPr bwMode="auto">
            <a:xfrm flipH="1">
              <a:off x="2735" y="3213"/>
              <a:ext cx="290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17" name="Line 93"/>
            <p:cNvSpPr>
              <a:spLocks noChangeShapeType="1"/>
            </p:cNvSpPr>
            <p:nvPr/>
          </p:nvSpPr>
          <p:spPr bwMode="auto">
            <a:xfrm flipV="1">
              <a:off x="2668" y="2848"/>
              <a:ext cx="1" cy="290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18" name="Line 94"/>
            <p:cNvSpPr>
              <a:spLocks noChangeShapeType="1"/>
            </p:cNvSpPr>
            <p:nvPr/>
          </p:nvSpPr>
          <p:spPr bwMode="auto">
            <a:xfrm>
              <a:off x="1880" y="3191"/>
              <a:ext cx="28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19" name="Line 95"/>
            <p:cNvSpPr>
              <a:spLocks noChangeShapeType="1"/>
            </p:cNvSpPr>
            <p:nvPr/>
          </p:nvSpPr>
          <p:spPr bwMode="auto">
            <a:xfrm>
              <a:off x="2767" y="2781"/>
              <a:ext cx="28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20" name="Line 96"/>
            <p:cNvSpPr>
              <a:spLocks noChangeShapeType="1"/>
            </p:cNvSpPr>
            <p:nvPr/>
          </p:nvSpPr>
          <p:spPr bwMode="auto">
            <a:xfrm flipV="1">
              <a:off x="3092" y="2394"/>
              <a:ext cx="1" cy="290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21" name="Line 97"/>
            <p:cNvSpPr>
              <a:spLocks noChangeShapeType="1"/>
            </p:cNvSpPr>
            <p:nvPr/>
          </p:nvSpPr>
          <p:spPr bwMode="auto">
            <a:xfrm flipH="1">
              <a:off x="2303" y="2372"/>
              <a:ext cx="722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22" name="Line 98"/>
            <p:cNvSpPr>
              <a:spLocks noChangeShapeType="1"/>
            </p:cNvSpPr>
            <p:nvPr/>
          </p:nvSpPr>
          <p:spPr bwMode="auto">
            <a:xfrm>
              <a:off x="2236" y="2448"/>
              <a:ext cx="1" cy="288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23" name="Line 99"/>
            <p:cNvSpPr>
              <a:spLocks noChangeShapeType="1"/>
            </p:cNvSpPr>
            <p:nvPr/>
          </p:nvSpPr>
          <p:spPr bwMode="auto">
            <a:xfrm flipH="1">
              <a:off x="1848" y="2781"/>
              <a:ext cx="290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24" name="Line 100"/>
            <p:cNvSpPr>
              <a:spLocks noChangeShapeType="1"/>
            </p:cNvSpPr>
            <p:nvPr/>
          </p:nvSpPr>
          <p:spPr bwMode="auto">
            <a:xfrm flipV="1">
              <a:off x="1781" y="1992"/>
              <a:ext cx="1" cy="722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25" name="Line 101"/>
            <p:cNvSpPr>
              <a:spLocks noChangeShapeType="1"/>
            </p:cNvSpPr>
            <p:nvPr/>
          </p:nvSpPr>
          <p:spPr bwMode="auto">
            <a:xfrm>
              <a:off x="1903" y="1940"/>
              <a:ext cx="28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26" name="Line 102"/>
            <p:cNvSpPr>
              <a:spLocks noChangeShapeType="1"/>
            </p:cNvSpPr>
            <p:nvPr/>
          </p:nvSpPr>
          <p:spPr bwMode="auto">
            <a:xfrm flipV="1">
              <a:off x="2236" y="1560"/>
              <a:ext cx="1" cy="290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27" name="Line 103"/>
            <p:cNvSpPr>
              <a:spLocks noChangeShapeType="1"/>
            </p:cNvSpPr>
            <p:nvPr/>
          </p:nvSpPr>
          <p:spPr bwMode="auto">
            <a:xfrm flipH="1">
              <a:off x="1871" y="1516"/>
              <a:ext cx="290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28" name="Line 104"/>
            <p:cNvSpPr>
              <a:spLocks noChangeShapeType="1"/>
            </p:cNvSpPr>
            <p:nvPr/>
          </p:nvSpPr>
          <p:spPr bwMode="auto">
            <a:xfrm flipV="1">
              <a:off x="1781" y="696"/>
              <a:ext cx="1" cy="722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29" name="Line 105"/>
            <p:cNvSpPr>
              <a:spLocks noChangeShapeType="1"/>
            </p:cNvSpPr>
            <p:nvPr/>
          </p:nvSpPr>
          <p:spPr bwMode="auto">
            <a:xfrm>
              <a:off x="1880" y="621"/>
              <a:ext cx="28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30" name="Line 106"/>
            <p:cNvSpPr>
              <a:spLocks noChangeShapeType="1"/>
            </p:cNvSpPr>
            <p:nvPr/>
          </p:nvSpPr>
          <p:spPr bwMode="auto">
            <a:xfrm>
              <a:off x="2213" y="720"/>
              <a:ext cx="1" cy="288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31" name="Line 107"/>
            <p:cNvSpPr>
              <a:spLocks noChangeShapeType="1"/>
            </p:cNvSpPr>
            <p:nvPr/>
          </p:nvSpPr>
          <p:spPr bwMode="auto">
            <a:xfrm>
              <a:off x="2327" y="1053"/>
              <a:ext cx="28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32" name="Line 108"/>
            <p:cNvSpPr>
              <a:spLocks noChangeShapeType="1"/>
            </p:cNvSpPr>
            <p:nvPr/>
          </p:nvSpPr>
          <p:spPr bwMode="auto">
            <a:xfrm flipV="1">
              <a:off x="2660" y="666"/>
              <a:ext cx="1" cy="290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33" name="Line 109"/>
            <p:cNvSpPr>
              <a:spLocks noChangeShapeType="1"/>
            </p:cNvSpPr>
            <p:nvPr/>
          </p:nvSpPr>
          <p:spPr bwMode="auto">
            <a:xfrm>
              <a:off x="2759" y="644"/>
              <a:ext cx="28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34" name="Line 110"/>
            <p:cNvSpPr>
              <a:spLocks noChangeShapeType="1"/>
            </p:cNvSpPr>
            <p:nvPr/>
          </p:nvSpPr>
          <p:spPr bwMode="auto">
            <a:xfrm>
              <a:off x="3077" y="720"/>
              <a:ext cx="1" cy="720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35" name="Line 111"/>
            <p:cNvSpPr>
              <a:spLocks noChangeShapeType="1"/>
            </p:cNvSpPr>
            <p:nvPr/>
          </p:nvSpPr>
          <p:spPr bwMode="auto">
            <a:xfrm flipH="1">
              <a:off x="2735" y="1493"/>
              <a:ext cx="290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36" name="Line 112"/>
            <p:cNvSpPr>
              <a:spLocks noChangeShapeType="1"/>
            </p:cNvSpPr>
            <p:nvPr/>
          </p:nvSpPr>
          <p:spPr bwMode="auto">
            <a:xfrm>
              <a:off x="2668" y="1584"/>
              <a:ext cx="1" cy="288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37" name="Line 113"/>
            <p:cNvSpPr>
              <a:spLocks noChangeShapeType="1"/>
            </p:cNvSpPr>
            <p:nvPr/>
          </p:nvSpPr>
          <p:spPr bwMode="auto">
            <a:xfrm>
              <a:off x="2736" y="1925"/>
              <a:ext cx="1152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38" name="Line 114"/>
            <p:cNvSpPr>
              <a:spLocks noChangeShapeType="1"/>
            </p:cNvSpPr>
            <p:nvPr/>
          </p:nvSpPr>
          <p:spPr bwMode="auto">
            <a:xfrm flipV="1">
              <a:off x="3964" y="1583"/>
              <a:ext cx="1" cy="290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39" name="Line 115"/>
            <p:cNvSpPr>
              <a:spLocks noChangeShapeType="1"/>
            </p:cNvSpPr>
            <p:nvPr/>
          </p:nvSpPr>
          <p:spPr bwMode="auto">
            <a:xfrm flipH="1">
              <a:off x="3599" y="1516"/>
              <a:ext cx="290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40" name="Line 116"/>
            <p:cNvSpPr>
              <a:spLocks noChangeShapeType="1"/>
            </p:cNvSpPr>
            <p:nvPr/>
          </p:nvSpPr>
          <p:spPr bwMode="auto">
            <a:xfrm flipV="1">
              <a:off x="3509" y="674"/>
              <a:ext cx="1" cy="722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41" name="Line 117"/>
            <p:cNvSpPr>
              <a:spLocks noChangeShapeType="1"/>
            </p:cNvSpPr>
            <p:nvPr/>
          </p:nvSpPr>
          <p:spPr bwMode="auto">
            <a:xfrm>
              <a:off x="3600" y="621"/>
              <a:ext cx="28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42" name="Line 118"/>
            <p:cNvSpPr>
              <a:spLocks noChangeShapeType="1"/>
            </p:cNvSpPr>
            <p:nvPr/>
          </p:nvSpPr>
          <p:spPr bwMode="auto">
            <a:xfrm>
              <a:off x="4464" y="621"/>
              <a:ext cx="28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43" name="Line 119"/>
            <p:cNvSpPr>
              <a:spLocks noChangeShapeType="1"/>
            </p:cNvSpPr>
            <p:nvPr/>
          </p:nvSpPr>
          <p:spPr bwMode="auto">
            <a:xfrm>
              <a:off x="3964" y="720"/>
              <a:ext cx="1" cy="288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44" name="Line 120"/>
            <p:cNvSpPr>
              <a:spLocks noChangeShapeType="1"/>
            </p:cNvSpPr>
            <p:nvPr/>
          </p:nvSpPr>
          <p:spPr bwMode="auto">
            <a:xfrm>
              <a:off x="4032" y="1053"/>
              <a:ext cx="28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45" name="Line 121"/>
            <p:cNvSpPr>
              <a:spLocks noChangeShapeType="1"/>
            </p:cNvSpPr>
            <p:nvPr/>
          </p:nvSpPr>
          <p:spPr bwMode="auto">
            <a:xfrm flipV="1">
              <a:off x="4388" y="666"/>
              <a:ext cx="1" cy="290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46" name="Line 122"/>
            <p:cNvSpPr>
              <a:spLocks noChangeShapeType="1"/>
            </p:cNvSpPr>
            <p:nvPr/>
          </p:nvSpPr>
          <p:spPr bwMode="auto">
            <a:xfrm>
              <a:off x="4843" y="720"/>
              <a:ext cx="1" cy="720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47" name="Line 123"/>
            <p:cNvSpPr>
              <a:spLocks noChangeShapeType="1"/>
            </p:cNvSpPr>
            <p:nvPr/>
          </p:nvSpPr>
          <p:spPr bwMode="auto">
            <a:xfrm flipH="1">
              <a:off x="4440" y="1516"/>
              <a:ext cx="290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48" name="Line 124"/>
            <p:cNvSpPr>
              <a:spLocks noChangeShapeType="1"/>
            </p:cNvSpPr>
            <p:nvPr/>
          </p:nvSpPr>
          <p:spPr bwMode="auto">
            <a:xfrm>
              <a:off x="4396" y="1584"/>
              <a:ext cx="1" cy="288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49" name="Line 125"/>
            <p:cNvSpPr>
              <a:spLocks noChangeShapeType="1"/>
            </p:cNvSpPr>
            <p:nvPr/>
          </p:nvSpPr>
          <p:spPr bwMode="auto">
            <a:xfrm>
              <a:off x="4464" y="1948"/>
              <a:ext cx="28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50" name="Line 126"/>
            <p:cNvSpPr>
              <a:spLocks noChangeShapeType="1"/>
            </p:cNvSpPr>
            <p:nvPr/>
          </p:nvSpPr>
          <p:spPr bwMode="auto">
            <a:xfrm>
              <a:off x="4843" y="2016"/>
              <a:ext cx="1" cy="720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51" name="Line 127"/>
            <p:cNvSpPr>
              <a:spLocks noChangeShapeType="1"/>
            </p:cNvSpPr>
            <p:nvPr/>
          </p:nvSpPr>
          <p:spPr bwMode="auto">
            <a:xfrm flipH="1">
              <a:off x="4455" y="2781"/>
              <a:ext cx="290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52" name="Line 128"/>
            <p:cNvSpPr>
              <a:spLocks noChangeShapeType="1"/>
            </p:cNvSpPr>
            <p:nvPr/>
          </p:nvSpPr>
          <p:spPr bwMode="auto">
            <a:xfrm flipV="1">
              <a:off x="4411" y="2416"/>
              <a:ext cx="1" cy="290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53" name="Line 129"/>
            <p:cNvSpPr>
              <a:spLocks noChangeShapeType="1"/>
            </p:cNvSpPr>
            <p:nvPr/>
          </p:nvSpPr>
          <p:spPr bwMode="auto">
            <a:xfrm flipH="1">
              <a:off x="3599" y="2372"/>
              <a:ext cx="722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54" name="Line 130"/>
            <p:cNvSpPr>
              <a:spLocks noChangeShapeType="1"/>
            </p:cNvSpPr>
            <p:nvPr/>
          </p:nvSpPr>
          <p:spPr bwMode="auto">
            <a:xfrm>
              <a:off x="3547" y="2448"/>
              <a:ext cx="1" cy="288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55" name="Line 131"/>
            <p:cNvSpPr>
              <a:spLocks noChangeShapeType="1"/>
            </p:cNvSpPr>
            <p:nvPr/>
          </p:nvSpPr>
          <p:spPr bwMode="auto">
            <a:xfrm>
              <a:off x="3645" y="2804"/>
              <a:ext cx="28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56" name="Line 132"/>
            <p:cNvSpPr>
              <a:spLocks noChangeShapeType="1"/>
            </p:cNvSpPr>
            <p:nvPr/>
          </p:nvSpPr>
          <p:spPr bwMode="auto">
            <a:xfrm>
              <a:off x="3956" y="2880"/>
              <a:ext cx="1" cy="288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57" name="Line 133"/>
            <p:cNvSpPr>
              <a:spLocks noChangeShapeType="1"/>
            </p:cNvSpPr>
            <p:nvPr/>
          </p:nvSpPr>
          <p:spPr bwMode="auto">
            <a:xfrm flipH="1">
              <a:off x="3599" y="3236"/>
              <a:ext cx="290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58" name="Line 134"/>
            <p:cNvSpPr>
              <a:spLocks noChangeShapeType="1"/>
            </p:cNvSpPr>
            <p:nvPr/>
          </p:nvSpPr>
          <p:spPr bwMode="auto">
            <a:xfrm>
              <a:off x="3532" y="3312"/>
              <a:ext cx="1" cy="288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59" name="Line 135"/>
            <p:cNvSpPr>
              <a:spLocks noChangeShapeType="1"/>
            </p:cNvSpPr>
            <p:nvPr/>
          </p:nvSpPr>
          <p:spPr bwMode="auto">
            <a:xfrm>
              <a:off x="3600" y="3668"/>
              <a:ext cx="720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60" name="Line 136"/>
            <p:cNvSpPr>
              <a:spLocks noChangeShapeType="1"/>
            </p:cNvSpPr>
            <p:nvPr/>
          </p:nvSpPr>
          <p:spPr bwMode="auto">
            <a:xfrm flipV="1">
              <a:off x="4396" y="3258"/>
              <a:ext cx="1" cy="290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61" name="Line 137"/>
            <p:cNvSpPr>
              <a:spLocks noChangeShapeType="1"/>
            </p:cNvSpPr>
            <p:nvPr/>
          </p:nvSpPr>
          <p:spPr bwMode="auto">
            <a:xfrm>
              <a:off x="4464" y="3236"/>
              <a:ext cx="28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362" name="Line 138"/>
            <p:cNvSpPr>
              <a:spLocks noChangeShapeType="1"/>
            </p:cNvSpPr>
            <p:nvPr/>
          </p:nvSpPr>
          <p:spPr bwMode="auto">
            <a:xfrm>
              <a:off x="4843" y="3312"/>
              <a:ext cx="1" cy="288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0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Possible Algorithm 3</a:t>
            </a:r>
          </a:p>
        </p:txBody>
      </p:sp>
    </p:spTree>
    <p:extLst>
      <p:ext uri="{BB962C8B-B14F-4D97-AF65-F5344CB8AC3E}">
        <p14:creationId xmlns:p14="http://schemas.microsoft.com/office/powerpoint/2010/main" val="6015827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361" name="Rectangle 113"/>
          <p:cNvSpPr>
            <a:spLocks noChangeArrowheads="1"/>
          </p:cNvSpPr>
          <p:nvPr/>
        </p:nvSpPr>
        <p:spPr bwMode="auto">
          <a:xfrm>
            <a:off x="2387600" y="5284788"/>
            <a:ext cx="558800" cy="5572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62" name="Rectangle 114"/>
          <p:cNvSpPr>
            <a:spLocks noChangeArrowheads="1"/>
          </p:cNvSpPr>
          <p:nvPr/>
        </p:nvSpPr>
        <p:spPr bwMode="auto">
          <a:xfrm>
            <a:off x="2946400" y="5283200"/>
            <a:ext cx="558800" cy="557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63" name="Rectangle 115"/>
          <p:cNvSpPr>
            <a:spLocks noChangeArrowheads="1"/>
          </p:cNvSpPr>
          <p:nvPr/>
        </p:nvSpPr>
        <p:spPr bwMode="auto">
          <a:xfrm>
            <a:off x="3505200" y="5283200"/>
            <a:ext cx="558800" cy="557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64" name="Rectangle 116"/>
          <p:cNvSpPr>
            <a:spLocks noChangeArrowheads="1"/>
          </p:cNvSpPr>
          <p:nvPr/>
        </p:nvSpPr>
        <p:spPr bwMode="auto">
          <a:xfrm>
            <a:off x="4064000" y="5281613"/>
            <a:ext cx="557213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65" name="Rectangle 117"/>
          <p:cNvSpPr>
            <a:spLocks noChangeArrowheads="1"/>
          </p:cNvSpPr>
          <p:nvPr/>
        </p:nvSpPr>
        <p:spPr bwMode="auto">
          <a:xfrm>
            <a:off x="4621213" y="5284788"/>
            <a:ext cx="558800" cy="5572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66" name="Rectangle 118"/>
          <p:cNvSpPr>
            <a:spLocks noChangeArrowheads="1"/>
          </p:cNvSpPr>
          <p:nvPr/>
        </p:nvSpPr>
        <p:spPr bwMode="auto">
          <a:xfrm>
            <a:off x="5180013" y="5284788"/>
            <a:ext cx="558800" cy="5572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67" name="Rectangle 119"/>
          <p:cNvSpPr>
            <a:spLocks noChangeArrowheads="1"/>
          </p:cNvSpPr>
          <p:nvPr/>
        </p:nvSpPr>
        <p:spPr bwMode="auto">
          <a:xfrm>
            <a:off x="5738813" y="5284788"/>
            <a:ext cx="558800" cy="5572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68" name="Rectangle 120"/>
          <p:cNvSpPr>
            <a:spLocks noChangeArrowheads="1"/>
          </p:cNvSpPr>
          <p:nvPr/>
        </p:nvSpPr>
        <p:spPr bwMode="auto">
          <a:xfrm>
            <a:off x="6297613" y="5283200"/>
            <a:ext cx="558800" cy="557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69" name="Rectangle 121"/>
          <p:cNvSpPr>
            <a:spLocks noChangeArrowheads="1"/>
          </p:cNvSpPr>
          <p:nvPr/>
        </p:nvSpPr>
        <p:spPr bwMode="auto">
          <a:xfrm>
            <a:off x="2387600" y="4725988"/>
            <a:ext cx="558800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70" name="Rectangle 122"/>
          <p:cNvSpPr>
            <a:spLocks noChangeArrowheads="1"/>
          </p:cNvSpPr>
          <p:nvPr/>
        </p:nvSpPr>
        <p:spPr bwMode="auto">
          <a:xfrm>
            <a:off x="2946400" y="4725988"/>
            <a:ext cx="558800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71" name="Rectangle 123"/>
          <p:cNvSpPr>
            <a:spLocks noChangeArrowheads="1"/>
          </p:cNvSpPr>
          <p:nvPr/>
        </p:nvSpPr>
        <p:spPr bwMode="auto">
          <a:xfrm>
            <a:off x="3505200" y="4725988"/>
            <a:ext cx="558800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72" name="Rectangle 124"/>
          <p:cNvSpPr>
            <a:spLocks noChangeArrowheads="1"/>
          </p:cNvSpPr>
          <p:nvPr/>
        </p:nvSpPr>
        <p:spPr bwMode="auto">
          <a:xfrm>
            <a:off x="4064000" y="4724400"/>
            <a:ext cx="557213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73" name="Rectangle 125"/>
          <p:cNvSpPr>
            <a:spLocks noChangeArrowheads="1"/>
          </p:cNvSpPr>
          <p:nvPr/>
        </p:nvSpPr>
        <p:spPr bwMode="auto">
          <a:xfrm>
            <a:off x="4621213" y="4727575"/>
            <a:ext cx="558800" cy="557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74" name="Rectangle 126"/>
          <p:cNvSpPr>
            <a:spLocks noChangeArrowheads="1"/>
          </p:cNvSpPr>
          <p:nvPr/>
        </p:nvSpPr>
        <p:spPr bwMode="auto">
          <a:xfrm>
            <a:off x="5180013" y="4725988"/>
            <a:ext cx="558800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75" name="Rectangle 127"/>
          <p:cNvSpPr>
            <a:spLocks noChangeArrowheads="1"/>
          </p:cNvSpPr>
          <p:nvPr/>
        </p:nvSpPr>
        <p:spPr bwMode="auto">
          <a:xfrm>
            <a:off x="5738813" y="4725988"/>
            <a:ext cx="558800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76" name="Rectangle 128"/>
          <p:cNvSpPr>
            <a:spLocks noChangeArrowheads="1"/>
          </p:cNvSpPr>
          <p:nvPr/>
        </p:nvSpPr>
        <p:spPr bwMode="auto">
          <a:xfrm>
            <a:off x="6297613" y="4725988"/>
            <a:ext cx="558800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77" name="Rectangle 129"/>
          <p:cNvSpPr>
            <a:spLocks noChangeArrowheads="1"/>
          </p:cNvSpPr>
          <p:nvPr/>
        </p:nvSpPr>
        <p:spPr bwMode="auto">
          <a:xfrm>
            <a:off x="2387600" y="4165600"/>
            <a:ext cx="558800" cy="557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78" name="Rectangle 130"/>
          <p:cNvSpPr>
            <a:spLocks noChangeArrowheads="1"/>
          </p:cNvSpPr>
          <p:nvPr/>
        </p:nvSpPr>
        <p:spPr bwMode="auto">
          <a:xfrm>
            <a:off x="2946400" y="4165600"/>
            <a:ext cx="558800" cy="557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79" name="Rectangle 131"/>
          <p:cNvSpPr>
            <a:spLocks noChangeArrowheads="1"/>
          </p:cNvSpPr>
          <p:nvPr/>
        </p:nvSpPr>
        <p:spPr bwMode="auto">
          <a:xfrm>
            <a:off x="3505200" y="4165600"/>
            <a:ext cx="558800" cy="557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80" name="Rectangle 132"/>
          <p:cNvSpPr>
            <a:spLocks noChangeArrowheads="1"/>
          </p:cNvSpPr>
          <p:nvPr/>
        </p:nvSpPr>
        <p:spPr bwMode="auto">
          <a:xfrm>
            <a:off x="4064000" y="4164013"/>
            <a:ext cx="557213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81" name="Rectangle 133"/>
          <p:cNvSpPr>
            <a:spLocks noChangeArrowheads="1"/>
          </p:cNvSpPr>
          <p:nvPr/>
        </p:nvSpPr>
        <p:spPr bwMode="auto">
          <a:xfrm>
            <a:off x="4621213" y="4167188"/>
            <a:ext cx="558800" cy="5572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82" name="Rectangle 134"/>
          <p:cNvSpPr>
            <a:spLocks noChangeArrowheads="1"/>
          </p:cNvSpPr>
          <p:nvPr/>
        </p:nvSpPr>
        <p:spPr bwMode="auto">
          <a:xfrm>
            <a:off x="5180013" y="4165600"/>
            <a:ext cx="558800" cy="557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83" name="Rectangle 135"/>
          <p:cNvSpPr>
            <a:spLocks noChangeArrowheads="1"/>
          </p:cNvSpPr>
          <p:nvPr/>
        </p:nvSpPr>
        <p:spPr bwMode="auto">
          <a:xfrm>
            <a:off x="5738813" y="4165600"/>
            <a:ext cx="558800" cy="557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84" name="Rectangle 136"/>
          <p:cNvSpPr>
            <a:spLocks noChangeArrowheads="1"/>
          </p:cNvSpPr>
          <p:nvPr/>
        </p:nvSpPr>
        <p:spPr bwMode="auto">
          <a:xfrm>
            <a:off x="6297613" y="4165600"/>
            <a:ext cx="558800" cy="557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85" name="Rectangle 137"/>
          <p:cNvSpPr>
            <a:spLocks noChangeArrowheads="1"/>
          </p:cNvSpPr>
          <p:nvPr/>
        </p:nvSpPr>
        <p:spPr bwMode="auto">
          <a:xfrm>
            <a:off x="2387600" y="3608388"/>
            <a:ext cx="558800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86" name="Rectangle 138"/>
          <p:cNvSpPr>
            <a:spLocks noChangeArrowheads="1"/>
          </p:cNvSpPr>
          <p:nvPr/>
        </p:nvSpPr>
        <p:spPr bwMode="auto">
          <a:xfrm>
            <a:off x="2946400" y="3606800"/>
            <a:ext cx="558800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87" name="Rectangle 139"/>
          <p:cNvSpPr>
            <a:spLocks noChangeArrowheads="1"/>
          </p:cNvSpPr>
          <p:nvPr/>
        </p:nvSpPr>
        <p:spPr bwMode="auto">
          <a:xfrm>
            <a:off x="3505200" y="3606800"/>
            <a:ext cx="558800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88" name="Rectangle 140"/>
          <p:cNvSpPr>
            <a:spLocks noChangeArrowheads="1"/>
          </p:cNvSpPr>
          <p:nvPr/>
        </p:nvSpPr>
        <p:spPr bwMode="auto">
          <a:xfrm>
            <a:off x="4064000" y="3606800"/>
            <a:ext cx="557213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89" name="Rectangle 141"/>
          <p:cNvSpPr>
            <a:spLocks noChangeArrowheads="1"/>
          </p:cNvSpPr>
          <p:nvPr/>
        </p:nvSpPr>
        <p:spPr bwMode="auto">
          <a:xfrm>
            <a:off x="4621213" y="3609975"/>
            <a:ext cx="558800" cy="557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90" name="Rectangle 142"/>
          <p:cNvSpPr>
            <a:spLocks noChangeArrowheads="1"/>
          </p:cNvSpPr>
          <p:nvPr/>
        </p:nvSpPr>
        <p:spPr bwMode="auto">
          <a:xfrm>
            <a:off x="5180013" y="3608388"/>
            <a:ext cx="558800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91" name="Rectangle 143"/>
          <p:cNvSpPr>
            <a:spLocks noChangeArrowheads="1"/>
          </p:cNvSpPr>
          <p:nvPr/>
        </p:nvSpPr>
        <p:spPr bwMode="auto">
          <a:xfrm>
            <a:off x="5738813" y="3608388"/>
            <a:ext cx="558800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92" name="Rectangle 144"/>
          <p:cNvSpPr>
            <a:spLocks noChangeArrowheads="1"/>
          </p:cNvSpPr>
          <p:nvPr/>
        </p:nvSpPr>
        <p:spPr bwMode="auto">
          <a:xfrm>
            <a:off x="6297613" y="3606800"/>
            <a:ext cx="558800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93" name="Rectangle 145"/>
          <p:cNvSpPr>
            <a:spLocks noChangeArrowheads="1"/>
          </p:cNvSpPr>
          <p:nvPr/>
        </p:nvSpPr>
        <p:spPr bwMode="auto">
          <a:xfrm>
            <a:off x="2387600" y="3048000"/>
            <a:ext cx="558800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94" name="Rectangle 146"/>
          <p:cNvSpPr>
            <a:spLocks noChangeArrowheads="1"/>
          </p:cNvSpPr>
          <p:nvPr/>
        </p:nvSpPr>
        <p:spPr bwMode="auto">
          <a:xfrm>
            <a:off x="2946400" y="3048000"/>
            <a:ext cx="558800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95" name="Rectangle 147"/>
          <p:cNvSpPr>
            <a:spLocks noChangeArrowheads="1"/>
          </p:cNvSpPr>
          <p:nvPr/>
        </p:nvSpPr>
        <p:spPr bwMode="auto">
          <a:xfrm>
            <a:off x="3505200" y="3048000"/>
            <a:ext cx="558800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96" name="Rectangle 148"/>
          <p:cNvSpPr>
            <a:spLocks noChangeArrowheads="1"/>
          </p:cNvSpPr>
          <p:nvPr/>
        </p:nvSpPr>
        <p:spPr bwMode="auto">
          <a:xfrm>
            <a:off x="4064000" y="3048000"/>
            <a:ext cx="557213" cy="557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97" name="Rectangle 149"/>
          <p:cNvSpPr>
            <a:spLocks noChangeArrowheads="1"/>
          </p:cNvSpPr>
          <p:nvPr/>
        </p:nvSpPr>
        <p:spPr bwMode="auto">
          <a:xfrm>
            <a:off x="4621213" y="3049588"/>
            <a:ext cx="558800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98" name="Rectangle 150"/>
          <p:cNvSpPr>
            <a:spLocks noChangeArrowheads="1"/>
          </p:cNvSpPr>
          <p:nvPr/>
        </p:nvSpPr>
        <p:spPr bwMode="auto">
          <a:xfrm>
            <a:off x="5180013" y="3048000"/>
            <a:ext cx="558800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399" name="Rectangle 151"/>
          <p:cNvSpPr>
            <a:spLocks noChangeArrowheads="1"/>
          </p:cNvSpPr>
          <p:nvPr/>
        </p:nvSpPr>
        <p:spPr bwMode="auto">
          <a:xfrm>
            <a:off x="5738813" y="3048000"/>
            <a:ext cx="558800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00" name="Rectangle 152"/>
          <p:cNvSpPr>
            <a:spLocks noChangeArrowheads="1"/>
          </p:cNvSpPr>
          <p:nvPr/>
        </p:nvSpPr>
        <p:spPr bwMode="auto">
          <a:xfrm>
            <a:off x="6297613" y="3048000"/>
            <a:ext cx="558800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01" name="Rectangle 153"/>
          <p:cNvSpPr>
            <a:spLocks noChangeArrowheads="1"/>
          </p:cNvSpPr>
          <p:nvPr/>
        </p:nvSpPr>
        <p:spPr bwMode="auto">
          <a:xfrm>
            <a:off x="2387600" y="2492375"/>
            <a:ext cx="558800" cy="557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02" name="Rectangle 154"/>
          <p:cNvSpPr>
            <a:spLocks noChangeArrowheads="1"/>
          </p:cNvSpPr>
          <p:nvPr/>
        </p:nvSpPr>
        <p:spPr bwMode="auto">
          <a:xfrm>
            <a:off x="2971800" y="2514600"/>
            <a:ext cx="558800" cy="557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03" name="Rectangle 155"/>
          <p:cNvSpPr>
            <a:spLocks noChangeArrowheads="1"/>
          </p:cNvSpPr>
          <p:nvPr/>
        </p:nvSpPr>
        <p:spPr bwMode="auto">
          <a:xfrm>
            <a:off x="3505200" y="2490788"/>
            <a:ext cx="558800" cy="5572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04" name="Rectangle 156"/>
          <p:cNvSpPr>
            <a:spLocks noChangeArrowheads="1"/>
          </p:cNvSpPr>
          <p:nvPr/>
        </p:nvSpPr>
        <p:spPr bwMode="auto">
          <a:xfrm>
            <a:off x="4064000" y="2490788"/>
            <a:ext cx="557213" cy="5572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05" name="Rectangle 157"/>
          <p:cNvSpPr>
            <a:spLocks noChangeArrowheads="1"/>
          </p:cNvSpPr>
          <p:nvPr/>
        </p:nvSpPr>
        <p:spPr bwMode="auto">
          <a:xfrm>
            <a:off x="4621213" y="2492375"/>
            <a:ext cx="558800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06" name="Rectangle 158"/>
          <p:cNvSpPr>
            <a:spLocks noChangeArrowheads="1"/>
          </p:cNvSpPr>
          <p:nvPr/>
        </p:nvSpPr>
        <p:spPr bwMode="auto">
          <a:xfrm>
            <a:off x="5180013" y="2492375"/>
            <a:ext cx="558800" cy="557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07" name="Rectangle 159"/>
          <p:cNvSpPr>
            <a:spLocks noChangeArrowheads="1"/>
          </p:cNvSpPr>
          <p:nvPr/>
        </p:nvSpPr>
        <p:spPr bwMode="auto">
          <a:xfrm>
            <a:off x="5738813" y="2492375"/>
            <a:ext cx="558800" cy="557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08" name="Rectangle 160"/>
          <p:cNvSpPr>
            <a:spLocks noChangeArrowheads="1"/>
          </p:cNvSpPr>
          <p:nvPr/>
        </p:nvSpPr>
        <p:spPr bwMode="auto">
          <a:xfrm>
            <a:off x="6297613" y="2490788"/>
            <a:ext cx="558800" cy="5572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09" name="Rectangle 161"/>
          <p:cNvSpPr>
            <a:spLocks noChangeArrowheads="1"/>
          </p:cNvSpPr>
          <p:nvPr/>
        </p:nvSpPr>
        <p:spPr bwMode="auto">
          <a:xfrm>
            <a:off x="2387600" y="1930400"/>
            <a:ext cx="558800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10" name="Rectangle 162"/>
          <p:cNvSpPr>
            <a:spLocks noChangeArrowheads="1"/>
          </p:cNvSpPr>
          <p:nvPr/>
        </p:nvSpPr>
        <p:spPr bwMode="auto">
          <a:xfrm>
            <a:off x="2946400" y="1930400"/>
            <a:ext cx="558800" cy="557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11" name="Rectangle 163"/>
          <p:cNvSpPr>
            <a:spLocks noChangeArrowheads="1"/>
          </p:cNvSpPr>
          <p:nvPr/>
        </p:nvSpPr>
        <p:spPr bwMode="auto">
          <a:xfrm>
            <a:off x="3505200" y="1930400"/>
            <a:ext cx="558800" cy="557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12" name="Rectangle 164"/>
          <p:cNvSpPr>
            <a:spLocks noChangeArrowheads="1"/>
          </p:cNvSpPr>
          <p:nvPr/>
        </p:nvSpPr>
        <p:spPr bwMode="auto">
          <a:xfrm>
            <a:off x="4064000" y="1930400"/>
            <a:ext cx="557213" cy="557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13" name="Rectangle 165"/>
          <p:cNvSpPr>
            <a:spLocks noChangeArrowheads="1"/>
          </p:cNvSpPr>
          <p:nvPr/>
        </p:nvSpPr>
        <p:spPr bwMode="auto">
          <a:xfrm>
            <a:off x="4621213" y="1931988"/>
            <a:ext cx="558800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14" name="Rectangle 166"/>
          <p:cNvSpPr>
            <a:spLocks noChangeArrowheads="1"/>
          </p:cNvSpPr>
          <p:nvPr/>
        </p:nvSpPr>
        <p:spPr bwMode="auto">
          <a:xfrm>
            <a:off x="5180013" y="1930400"/>
            <a:ext cx="558800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15" name="Rectangle 167"/>
          <p:cNvSpPr>
            <a:spLocks noChangeArrowheads="1"/>
          </p:cNvSpPr>
          <p:nvPr/>
        </p:nvSpPr>
        <p:spPr bwMode="auto">
          <a:xfrm>
            <a:off x="5715000" y="1905000"/>
            <a:ext cx="558800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16" name="Rectangle 168"/>
          <p:cNvSpPr>
            <a:spLocks noChangeArrowheads="1"/>
          </p:cNvSpPr>
          <p:nvPr/>
        </p:nvSpPr>
        <p:spPr bwMode="auto">
          <a:xfrm>
            <a:off x="6297613" y="1930400"/>
            <a:ext cx="558800" cy="557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17" name="Rectangle 169"/>
          <p:cNvSpPr>
            <a:spLocks noChangeArrowheads="1"/>
          </p:cNvSpPr>
          <p:nvPr/>
        </p:nvSpPr>
        <p:spPr bwMode="auto">
          <a:xfrm>
            <a:off x="2387600" y="1374775"/>
            <a:ext cx="558800" cy="557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18" name="Rectangle 170"/>
          <p:cNvSpPr>
            <a:spLocks noChangeArrowheads="1"/>
          </p:cNvSpPr>
          <p:nvPr/>
        </p:nvSpPr>
        <p:spPr bwMode="auto">
          <a:xfrm>
            <a:off x="2946400" y="1373188"/>
            <a:ext cx="558800" cy="5572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19" name="Rectangle 171"/>
          <p:cNvSpPr>
            <a:spLocks noChangeArrowheads="1"/>
          </p:cNvSpPr>
          <p:nvPr/>
        </p:nvSpPr>
        <p:spPr bwMode="auto">
          <a:xfrm>
            <a:off x="3505200" y="1373188"/>
            <a:ext cx="558800" cy="5572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20" name="Rectangle 172"/>
          <p:cNvSpPr>
            <a:spLocks noChangeArrowheads="1"/>
          </p:cNvSpPr>
          <p:nvPr/>
        </p:nvSpPr>
        <p:spPr bwMode="auto">
          <a:xfrm>
            <a:off x="4064000" y="1371600"/>
            <a:ext cx="557213" cy="55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21" name="Rectangle 173"/>
          <p:cNvSpPr>
            <a:spLocks noChangeArrowheads="1"/>
          </p:cNvSpPr>
          <p:nvPr/>
        </p:nvSpPr>
        <p:spPr bwMode="auto">
          <a:xfrm>
            <a:off x="4621213" y="1374775"/>
            <a:ext cx="558800" cy="557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22" name="Rectangle 174"/>
          <p:cNvSpPr>
            <a:spLocks noChangeArrowheads="1"/>
          </p:cNvSpPr>
          <p:nvPr/>
        </p:nvSpPr>
        <p:spPr bwMode="auto">
          <a:xfrm>
            <a:off x="5181600" y="1371600"/>
            <a:ext cx="558800" cy="557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23" name="Rectangle 175"/>
          <p:cNvSpPr>
            <a:spLocks noChangeArrowheads="1"/>
          </p:cNvSpPr>
          <p:nvPr/>
        </p:nvSpPr>
        <p:spPr bwMode="auto">
          <a:xfrm>
            <a:off x="5738813" y="1374775"/>
            <a:ext cx="558800" cy="5572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24" name="Rectangle 176"/>
          <p:cNvSpPr>
            <a:spLocks noChangeArrowheads="1"/>
          </p:cNvSpPr>
          <p:nvPr/>
        </p:nvSpPr>
        <p:spPr bwMode="auto">
          <a:xfrm>
            <a:off x="6297613" y="1373188"/>
            <a:ext cx="558800" cy="5572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122616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8800" baseline="33000">
                <a:solidFill>
                  <a:srgbClr val="000000"/>
                </a:solidFill>
                <a:latin typeface="Calibri" charset="0"/>
              </a:rPr>
              <a:t>.</a:t>
            </a:r>
          </a:p>
        </p:txBody>
      </p:sp>
      <p:sp>
        <p:nvSpPr>
          <p:cNvPr id="949425" name="Rectangle 177"/>
          <p:cNvSpPr>
            <a:spLocks noChangeArrowheads="1"/>
          </p:cNvSpPr>
          <p:nvPr/>
        </p:nvSpPr>
        <p:spPr bwMode="auto">
          <a:xfrm>
            <a:off x="2387600" y="1374775"/>
            <a:ext cx="4468813" cy="4465638"/>
          </a:xfrm>
          <a:prstGeom prst="rect">
            <a:avLst/>
          </a:prstGeom>
          <a:noFill/>
          <a:ln w="3672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9426" name="Rectangle 178"/>
          <p:cNvSpPr>
            <a:spLocks noChangeArrowheads="1"/>
          </p:cNvSpPr>
          <p:nvPr/>
        </p:nvSpPr>
        <p:spPr bwMode="auto">
          <a:xfrm>
            <a:off x="2387600" y="5840413"/>
            <a:ext cx="55880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4404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2200">
                <a:solidFill>
                  <a:srgbClr val="000000"/>
                </a:solidFill>
                <a:latin typeface="Calibri" charset="0"/>
              </a:rPr>
              <a:t>1</a:t>
            </a:r>
          </a:p>
        </p:txBody>
      </p:sp>
      <p:sp>
        <p:nvSpPr>
          <p:cNvPr id="949427" name="Rectangle 179"/>
          <p:cNvSpPr>
            <a:spLocks noChangeArrowheads="1"/>
          </p:cNvSpPr>
          <p:nvPr/>
        </p:nvSpPr>
        <p:spPr bwMode="auto">
          <a:xfrm>
            <a:off x="2946400" y="5840413"/>
            <a:ext cx="55880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4404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2200">
                <a:solidFill>
                  <a:srgbClr val="000000"/>
                </a:solidFill>
                <a:latin typeface="Calibri" charset="0"/>
              </a:rPr>
              <a:t>2</a:t>
            </a:r>
          </a:p>
        </p:txBody>
      </p:sp>
      <p:sp>
        <p:nvSpPr>
          <p:cNvPr id="949428" name="Rectangle 180"/>
          <p:cNvSpPr>
            <a:spLocks noChangeArrowheads="1"/>
          </p:cNvSpPr>
          <p:nvPr/>
        </p:nvSpPr>
        <p:spPr bwMode="auto">
          <a:xfrm>
            <a:off x="3505200" y="5840413"/>
            <a:ext cx="55880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4404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2200">
                <a:solidFill>
                  <a:srgbClr val="000000"/>
                </a:solidFill>
                <a:latin typeface="Calibri" charset="0"/>
              </a:rPr>
              <a:t>3</a:t>
            </a:r>
          </a:p>
        </p:txBody>
      </p:sp>
      <p:sp>
        <p:nvSpPr>
          <p:cNvPr id="949429" name="Rectangle 181"/>
          <p:cNvSpPr>
            <a:spLocks noChangeArrowheads="1"/>
          </p:cNvSpPr>
          <p:nvPr/>
        </p:nvSpPr>
        <p:spPr bwMode="auto">
          <a:xfrm>
            <a:off x="4064000" y="5840413"/>
            <a:ext cx="557213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4404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2200">
                <a:solidFill>
                  <a:srgbClr val="000000"/>
                </a:solidFill>
                <a:latin typeface="Calibri" charset="0"/>
              </a:rPr>
              <a:t>4</a:t>
            </a:r>
          </a:p>
        </p:txBody>
      </p:sp>
      <p:sp>
        <p:nvSpPr>
          <p:cNvPr id="949430" name="Rectangle 182"/>
          <p:cNvSpPr>
            <a:spLocks noChangeArrowheads="1"/>
          </p:cNvSpPr>
          <p:nvPr/>
        </p:nvSpPr>
        <p:spPr bwMode="auto">
          <a:xfrm>
            <a:off x="4621213" y="5840413"/>
            <a:ext cx="55880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4404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2200">
                <a:solidFill>
                  <a:srgbClr val="000000"/>
                </a:solidFill>
                <a:latin typeface="Calibri" charset="0"/>
              </a:rPr>
              <a:t>5</a:t>
            </a:r>
          </a:p>
        </p:txBody>
      </p:sp>
      <p:sp>
        <p:nvSpPr>
          <p:cNvPr id="949431" name="Rectangle 183"/>
          <p:cNvSpPr>
            <a:spLocks noChangeArrowheads="1"/>
          </p:cNvSpPr>
          <p:nvPr/>
        </p:nvSpPr>
        <p:spPr bwMode="auto">
          <a:xfrm>
            <a:off x="5180013" y="5840413"/>
            <a:ext cx="55880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4404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2200">
                <a:solidFill>
                  <a:srgbClr val="000000"/>
                </a:solidFill>
                <a:latin typeface="Calibri" charset="0"/>
              </a:rPr>
              <a:t>6</a:t>
            </a:r>
          </a:p>
        </p:txBody>
      </p:sp>
      <p:sp>
        <p:nvSpPr>
          <p:cNvPr id="949432" name="Rectangle 184"/>
          <p:cNvSpPr>
            <a:spLocks noChangeArrowheads="1"/>
          </p:cNvSpPr>
          <p:nvPr/>
        </p:nvSpPr>
        <p:spPr bwMode="auto">
          <a:xfrm>
            <a:off x="5738813" y="5840413"/>
            <a:ext cx="55880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4404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2200">
                <a:solidFill>
                  <a:srgbClr val="000000"/>
                </a:solidFill>
                <a:latin typeface="Calibri" charset="0"/>
              </a:rPr>
              <a:t>7</a:t>
            </a:r>
          </a:p>
        </p:txBody>
      </p:sp>
      <p:sp>
        <p:nvSpPr>
          <p:cNvPr id="949433" name="Rectangle 185"/>
          <p:cNvSpPr>
            <a:spLocks noChangeArrowheads="1"/>
          </p:cNvSpPr>
          <p:nvPr/>
        </p:nvSpPr>
        <p:spPr bwMode="auto">
          <a:xfrm>
            <a:off x="6297613" y="5840413"/>
            <a:ext cx="55880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4404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2200">
                <a:solidFill>
                  <a:srgbClr val="000000"/>
                </a:solidFill>
                <a:latin typeface="Calibri" charset="0"/>
              </a:rPr>
              <a:t>8</a:t>
            </a:r>
          </a:p>
        </p:txBody>
      </p:sp>
      <p:sp>
        <p:nvSpPr>
          <p:cNvPr id="949434" name="Rectangle 186"/>
          <p:cNvSpPr>
            <a:spLocks noChangeArrowheads="1"/>
          </p:cNvSpPr>
          <p:nvPr/>
        </p:nvSpPr>
        <p:spPr bwMode="auto">
          <a:xfrm>
            <a:off x="1828800" y="5283200"/>
            <a:ext cx="558800" cy="55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4404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2200">
                <a:solidFill>
                  <a:srgbClr val="000000"/>
                </a:solidFill>
                <a:latin typeface="Calibri" charset="0"/>
              </a:rPr>
              <a:t>1</a:t>
            </a:r>
          </a:p>
        </p:txBody>
      </p:sp>
      <p:sp>
        <p:nvSpPr>
          <p:cNvPr id="949435" name="Rectangle 187"/>
          <p:cNvSpPr>
            <a:spLocks noChangeArrowheads="1"/>
          </p:cNvSpPr>
          <p:nvPr/>
        </p:nvSpPr>
        <p:spPr bwMode="auto">
          <a:xfrm>
            <a:off x="1828800" y="4724400"/>
            <a:ext cx="55880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4404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2200">
                <a:solidFill>
                  <a:srgbClr val="000000"/>
                </a:solidFill>
                <a:latin typeface="Calibri" charset="0"/>
              </a:rPr>
              <a:t>2</a:t>
            </a:r>
          </a:p>
        </p:txBody>
      </p:sp>
      <p:sp>
        <p:nvSpPr>
          <p:cNvPr id="949436" name="Rectangle 188"/>
          <p:cNvSpPr>
            <a:spLocks noChangeArrowheads="1"/>
          </p:cNvSpPr>
          <p:nvPr/>
        </p:nvSpPr>
        <p:spPr bwMode="auto">
          <a:xfrm>
            <a:off x="1828800" y="4167188"/>
            <a:ext cx="558800" cy="55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4404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2200">
                <a:solidFill>
                  <a:srgbClr val="000000"/>
                </a:solidFill>
                <a:latin typeface="Calibri" charset="0"/>
              </a:rPr>
              <a:t>3</a:t>
            </a:r>
          </a:p>
        </p:txBody>
      </p:sp>
      <p:sp>
        <p:nvSpPr>
          <p:cNvPr id="949437" name="Rectangle 189"/>
          <p:cNvSpPr>
            <a:spLocks noChangeArrowheads="1"/>
          </p:cNvSpPr>
          <p:nvPr/>
        </p:nvSpPr>
        <p:spPr bwMode="auto">
          <a:xfrm>
            <a:off x="1828800" y="3608388"/>
            <a:ext cx="55880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4404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2200">
                <a:solidFill>
                  <a:srgbClr val="000000"/>
                </a:solidFill>
                <a:latin typeface="Calibri" charset="0"/>
              </a:rPr>
              <a:t>4</a:t>
            </a:r>
          </a:p>
        </p:txBody>
      </p:sp>
      <p:sp>
        <p:nvSpPr>
          <p:cNvPr id="949438" name="Rectangle 190"/>
          <p:cNvSpPr>
            <a:spLocks noChangeArrowheads="1"/>
          </p:cNvSpPr>
          <p:nvPr/>
        </p:nvSpPr>
        <p:spPr bwMode="auto">
          <a:xfrm>
            <a:off x="1828800" y="3049588"/>
            <a:ext cx="55880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4404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2200">
                <a:solidFill>
                  <a:srgbClr val="000000"/>
                </a:solidFill>
                <a:latin typeface="Calibri" charset="0"/>
              </a:rPr>
              <a:t>5</a:t>
            </a:r>
          </a:p>
        </p:txBody>
      </p:sp>
      <p:sp>
        <p:nvSpPr>
          <p:cNvPr id="949439" name="Rectangle 191"/>
          <p:cNvSpPr>
            <a:spLocks noChangeArrowheads="1"/>
          </p:cNvSpPr>
          <p:nvPr/>
        </p:nvSpPr>
        <p:spPr bwMode="auto">
          <a:xfrm>
            <a:off x="1828800" y="2492375"/>
            <a:ext cx="558800" cy="55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4404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2200">
                <a:solidFill>
                  <a:srgbClr val="000000"/>
                </a:solidFill>
                <a:latin typeface="Calibri" charset="0"/>
              </a:rPr>
              <a:t>6</a:t>
            </a:r>
          </a:p>
        </p:txBody>
      </p:sp>
      <p:sp>
        <p:nvSpPr>
          <p:cNvPr id="949440" name="Rectangle 192"/>
          <p:cNvSpPr>
            <a:spLocks noChangeArrowheads="1"/>
          </p:cNvSpPr>
          <p:nvPr/>
        </p:nvSpPr>
        <p:spPr bwMode="auto">
          <a:xfrm>
            <a:off x="1828800" y="1933575"/>
            <a:ext cx="55880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4404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2200">
                <a:solidFill>
                  <a:srgbClr val="000000"/>
                </a:solidFill>
                <a:latin typeface="Calibri" charset="0"/>
              </a:rPr>
              <a:t>7</a:t>
            </a:r>
          </a:p>
        </p:txBody>
      </p:sp>
      <p:sp>
        <p:nvSpPr>
          <p:cNvPr id="949441" name="Rectangle 193"/>
          <p:cNvSpPr>
            <a:spLocks noChangeArrowheads="1"/>
          </p:cNvSpPr>
          <p:nvPr/>
        </p:nvSpPr>
        <p:spPr bwMode="auto">
          <a:xfrm>
            <a:off x="1828800" y="1374775"/>
            <a:ext cx="55880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4404" rIns="90000" bIns="45000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x-none" sz="2200">
                <a:solidFill>
                  <a:srgbClr val="000000"/>
                </a:solidFill>
                <a:latin typeface="Calibri" charset="0"/>
              </a:rPr>
              <a:t>8</a:t>
            </a:r>
          </a:p>
        </p:txBody>
      </p:sp>
      <p:sp>
        <p:nvSpPr>
          <p:cNvPr id="949442" name="Rectangle 194"/>
          <p:cNvSpPr>
            <a:spLocks noChangeArrowheads="1"/>
          </p:cNvSpPr>
          <p:nvPr/>
        </p:nvSpPr>
        <p:spPr bwMode="auto">
          <a:xfrm>
            <a:off x="2497138" y="5219700"/>
            <a:ext cx="409575" cy="5000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949443" name="Picture 1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5700" y="5230813"/>
            <a:ext cx="5207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49444" name="Rectangle 196"/>
          <p:cNvSpPr>
            <a:spLocks noChangeArrowheads="1"/>
          </p:cNvSpPr>
          <p:nvPr/>
        </p:nvSpPr>
        <p:spPr bwMode="auto">
          <a:xfrm>
            <a:off x="2600325" y="5287963"/>
            <a:ext cx="193675" cy="282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49460" name="Group 212"/>
          <p:cNvGrpSpPr>
            <a:grpSpLocks/>
          </p:cNvGrpSpPr>
          <p:nvPr/>
        </p:nvGrpSpPr>
        <p:grpSpPr bwMode="auto">
          <a:xfrm>
            <a:off x="2667000" y="4978400"/>
            <a:ext cx="3816350" cy="508000"/>
            <a:chOff x="1680" y="3168"/>
            <a:chExt cx="2404" cy="320"/>
          </a:xfrm>
        </p:grpSpPr>
        <p:sp>
          <p:nvSpPr>
            <p:cNvPr id="949461" name="Line 213"/>
            <p:cNvSpPr>
              <a:spLocks noChangeShapeType="1"/>
            </p:cNvSpPr>
            <p:nvPr/>
          </p:nvSpPr>
          <p:spPr bwMode="auto">
            <a:xfrm>
              <a:off x="1856" y="3487"/>
              <a:ext cx="222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9462" name="Line 214"/>
            <p:cNvSpPr>
              <a:spLocks noChangeShapeType="1"/>
            </p:cNvSpPr>
            <p:nvPr/>
          </p:nvSpPr>
          <p:spPr bwMode="auto">
            <a:xfrm flipV="1">
              <a:off x="1680" y="3168"/>
              <a:ext cx="1" cy="236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9463" name="Line 215"/>
            <p:cNvSpPr>
              <a:spLocks noChangeShapeType="1"/>
            </p:cNvSpPr>
            <p:nvPr/>
          </p:nvSpPr>
          <p:spPr bwMode="auto">
            <a:xfrm>
              <a:off x="1856" y="3407"/>
              <a:ext cx="222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49464" name="Group 216"/>
          <p:cNvGrpSpPr>
            <a:grpSpLocks/>
          </p:cNvGrpSpPr>
          <p:nvPr/>
        </p:nvGrpSpPr>
        <p:grpSpPr bwMode="auto">
          <a:xfrm>
            <a:off x="2667000" y="4419600"/>
            <a:ext cx="3816350" cy="508000"/>
            <a:chOff x="1680" y="3168"/>
            <a:chExt cx="2404" cy="320"/>
          </a:xfrm>
        </p:grpSpPr>
        <p:sp>
          <p:nvSpPr>
            <p:cNvPr id="949465" name="Line 217"/>
            <p:cNvSpPr>
              <a:spLocks noChangeShapeType="1"/>
            </p:cNvSpPr>
            <p:nvPr/>
          </p:nvSpPr>
          <p:spPr bwMode="auto">
            <a:xfrm>
              <a:off x="1856" y="3487"/>
              <a:ext cx="222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9466" name="Line 218"/>
            <p:cNvSpPr>
              <a:spLocks noChangeShapeType="1"/>
            </p:cNvSpPr>
            <p:nvPr/>
          </p:nvSpPr>
          <p:spPr bwMode="auto">
            <a:xfrm flipV="1">
              <a:off x="1680" y="3168"/>
              <a:ext cx="1" cy="236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9467" name="Line 219"/>
            <p:cNvSpPr>
              <a:spLocks noChangeShapeType="1"/>
            </p:cNvSpPr>
            <p:nvPr/>
          </p:nvSpPr>
          <p:spPr bwMode="auto">
            <a:xfrm>
              <a:off x="1856" y="3407"/>
              <a:ext cx="222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49468" name="Group 220"/>
          <p:cNvGrpSpPr>
            <a:grpSpLocks/>
          </p:cNvGrpSpPr>
          <p:nvPr/>
        </p:nvGrpSpPr>
        <p:grpSpPr bwMode="auto">
          <a:xfrm>
            <a:off x="2667000" y="3860800"/>
            <a:ext cx="3816350" cy="508000"/>
            <a:chOff x="1680" y="3168"/>
            <a:chExt cx="2404" cy="320"/>
          </a:xfrm>
        </p:grpSpPr>
        <p:sp>
          <p:nvSpPr>
            <p:cNvPr id="949469" name="Line 221"/>
            <p:cNvSpPr>
              <a:spLocks noChangeShapeType="1"/>
            </p:cNvSpPr>
            <p:nvPr/>
          </p:nvSpPr>
          <p:spPr bwMode="auto">
            <a:xfrm>
              <a:off x="1856" y="3487"/>
              <a:ext cx="222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9470" name="Line 222"/>
            <p:cNvSpPr>
              <a:spLocks noChangeShapeType="1"/>
            </p:cNvSpPr>
            <p:nvPr/>
          </p:nvSpPr>
          <p:spPr bwMode="auto">
            <a:xfrm flipV="1">
              <a:off x="1680" y="3168"/>
              <a:ext cx="1" cy="236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9471" name="Line 223"/>
            <p:cNvSpPr>
              <a:spLocks noChangeShapeType="1"/>
            </p:cNvSpPr>
            <p:nvPr/>
          </p:nvSpPr>
          <p:spPr bwMode="auto">
            <a:xfrm>
              <a:off x="1856" y="3407"/>
              <a:ext cx="222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49472" name="Group 224"/>
          <p:cNvGrpSpPr>
            <a:grpSpLocks/>
          </p:cNvGrpSpPr>
          <p:nvPr/>
        </p:nvGrpSpPr>
        <p:grpSpPr bwMode="auto">
          <a:xfrm>
            <a:off x="2667000" y="3302000"/>
            <a:ext cx="3816350" cy="508000"/>
            <a:chOff x="1680" y="3168"/>
            <a:chExt cx="2404" cy="320"/>
          </a:xfrm>
        </p:grpSpPr>
        <p:sp>
          <p:nvSpPr>
            <p:cNvPr id="949473" name="Line 225"/>
            <p:cNvSpPr>
              <a:spLocks noChangeShapeType="1"/>
            </p:cNvSpPr>
            <p:nvPr/>
          </p:nvSpPr>
          <p:spPr bwMode="auto">
            <a:xfrm>
              <a:off x="1856" y="3487"/>
              <a:ext cx="222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9474" name="Line 226"/>
            <p:cNvSpPr>
              <a:spLocks noChangeShapeType="1"/>
            </p:cNvSpPr>
            <p:nvPr/>
          </p:nvSpPr>
          <p:spPr bwMode="auto">
            <a:xfrm flipV="1">
              <a:off x="1680" y="3168"/>
              <a:ext cx="1" cy="236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9475" name="Line 227"/>
            <p:cNvSpPr>
              <a:spLocks noChangeShapeType="1"/>
            </p:cNvSpPr>
            <p:nvPr/>
          </p:nvSpPr>
          <p:spPr bwMode="auto">
            <a:xfrm>
              <a:off x="1856" y="3407"/>
              <a:ext cx="222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49476" name="Group 228"/>
          <p:cNvGrpSpPr>
            <a:grpSpLocks/>
          </p:cNvGrpSpPr>
          <p:nvPr/>
        </p:nvGrpSpPr>
        <p:grpSpPr bwMode="auto">
          <a:xfrm>
            <a:off x="2667000" y="2743200"/>
            <a:ext cx="3816350" cy="508000"/>
            <a:chOff x="1680" y="3168"/>
            <a:chExt cx="2404" cy="320"/>
          </a:xfrm>
        </p:grpSpPr>
        <p:sp>
          <p:nvSpPr>
            <p:cNvPr id="949477" name="Line 229"/>
            <p:cNvSpPr>
              <a:spLocks noChangeShapeType="1"/>
            </p:cNvSpPr>
            <p:nvPr/>
          </p:nvSpPr>
          <p:spPr bwMode="auto">
            <a:xfrm>
              <a:off x="1856" y="3487"/>
              <a:ext cx="222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9478" name="Line 230"/>
            <p:cNvSpPr>
              <a:spLocks noChangeShapeType="1"/>
            </p:cNvSpPr>
            <p:nvPr/>
          </p:nvSpPr>
          <p:spPr bwMode="auto">
            <a:xfrm flipV="1">
              <a:off x="1680" y="3168"/>
              <a:ext cx="1" cy="236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9479" name="Line 231"/>
            <p:cNvSpPr>
              <a:spLocks noChangeShapeType="1"/>
            </p:cNvSpPr>
            <p:nvPr/>
          </p:nvSpPr>
          <p:spPr bwMode="auto">
            <a:xfrm>
              <a:off x="1856" y="3407"/>
              <a:ext cx="222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49480" name="Group 232"/>
          <p:cNvGrpSpPr>
            <a:grpSpLocks/>
          </p:cNvGrpSpPr>
          <p:nvPr/>
        </p:nvGrpSpPr>
        <p:grpSpPr bwMode="auto">
          <a:xfrm>
            <a:off x="2660650" y="2209800"/>
            <a:ext cx="3816350" cy="508000"/>
            <a:chOff x="1680" y="3168"/>
            <a:chExt cx="2404" cy="320"/>
          </a:xfrm>
        </p:grpSpPr>
        <p:sp>
          <p:nvSpPr>
            <p:cNvPr id="949481" name="Line 233"/>
            <p:cNvSpPr>
              <a:spLocks noChangeShapeType="1"/>
            </p:cNvSpPr>
            <p:nvPr/>
          </p:nvSpPr>
          <p:spPr bwMode="auto">
            <a:xfrm>
              <a:off x="1856" y="3487"/>
              <a:ext cx="222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9482" name="Line 234"/>
            <p:cNvSpPr>
              <a:spLocks noChangeShapeType="1"/>
            </p:cNvSpPr>
            <p:nvPr/>
          </p:nvSpPr>
          <p:spPr bwMode="auto">
            <a:xfrm flipV="1">
              <a:off x="1680" y="3168"/>
              <a:ext cx="1" cy="236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9483" name="Line 235"/>
            <p:cNvSpPr>
              <a:spLocks noChangeShapeType="1"/>
            </p:cNvSpPr>
            <p:nvPr/>
          </p:nvSpPr>
          <p:spPr bwMode="auto">
            <a:xfrm>
              <a:off x="1856" y="3407"/>
              <a:ext cx="222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49484" name="Group 236"/>
          <p:cNvGrpSpPr>
            <a:grpSpLocks/>
          </p:cNvGrpSpPr>
          <p:nvPr/>
        </p:nvGrpSpPr>
        <p:grpSpPr bwMode="auto">
          <a:xfrm>
            <a:off x="2667000" y="1625600"/>
            <a:ext cx="3816350" cy="508000"/>
            <a:chOff x="1680" y="3168"/>
            <a:chExt cx="2404" cy="320"/>
          </a:xfrm>
        </p:grpSpPr>
        <p:sp>
          <p:nvSpPr>
            <p:cNvPr id="949485" name="Line 237"/>
            <p:cNvSpPr>
              <a:spLocks noChangeShapeType="1"/>
            </p:cNvSpPr>
            <p:nvPr/>
          </p:nvSpPr>
          <p:spPr bwMode="auto">
            <a:xfrm>
              <a:off x="1856" y="3487"/>
              <a:ext cx="222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9486" name="Line 238"/>
            <p:cNvSpPr>
              <a:spLocks noChangeShapeType="1"/>
            </p:cNvSpPr>
            <p:nvPr/>
          </p:nvSpPr>
          <p:spPr bwMode="auto">
            <a:xfrm flipV="1">
              <a:off x="1680" y="3168"/>
              <a:ext cx="1" cy="236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9487" name="Line 239"/>
            <p:cNvSpPr>
              <a:spLocks noChangeShapeType="1"/>
            </p:cNvSpPr>
            <p:nvPr/>
          </p:nvSpPr>
          <p:spPr bwMode="auto">
            <a:xfrm>
              <a:off x="1856" y="3407"/>
              <a:ext cx="2228" cy="1"/>
            </a:xfrm>
            <a:prstGeom prst="line">
              <a:avLst/>
            </a:prstGeom>
            <a:noFill/>
            <a:ln w="5472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49489" name="Line 241"/>
          <p:cNvSpPr>
            <a:spLocks noChangeShapeType="1"/>
          </p:cNvSpPr>
          <p:nvPr/>
        </p:nvSpPr>
        <p:spPr bwMode="auto">
          <a:xfrm>
            <a:off x="2946400" y="1573213"/>
            <a:ext cx="3536950" cy="1587"/>
          </a:xfrm>
          <a:prstGeom prst="line">
            <a:avLst/>
          </a:prstGeom>
          <a:noFill/>
          <a:ln w="5472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49491" name="Line 243"/>
          <p:cNvSpPr>
            <a:spLocks noChangeShapeType="1"/>
          </p:cNvSpPr>
          <p:nvPr/>
        </p:nvSpPr>
        <p:spPr bwMode="auto">
          <a:xfrm>
            <a:off x="2946400" y="1446213"/>
            <a:ext cx="3536950" cy="1587"/>
          </a:xfrm>
          <a:prstGeom prst="line">
            <a:avLst/>
          </a:prstGeom>
          <a:noFill/>
          <a:ln w="54720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5-Point Star 1"/>
          <p:cNvSpPr/>
          <p:nvPr/>
        </p:nvSpPr>
        <p:spPr bwMode="auto">
          <a:xfrm>
            <a:off x="7850529" y="1177725"/>
            <a:ext cx="685800" cy="685800"/>
          </a:xfrm>
          <a:prstGeom prst="star5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9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Possible Algorithm 4</a:t>
            </a:r>
          </a:p>
        </p:txBody>
      </p:sp>
    </p:spTree>
    <p:extLst>
      <p:ext uri="{BB962C8B-B14F-4D97-AF65-F5344CB8AC3E}">
        <p14:creationId xmlns:p14="http://schemas.microsoft.com/office/powerpoint/2010/main" val="4485212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84690"/>
            <a:ext cx="9144000" cy="6609866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-24152"/>
            <a:ext cx="9144000" cy="7463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>
                <a:solidFill>
                  <a:schemeClr val="tx1"/>
                </a:solidFill>
                <a:latin typeface="Century Gothic"/>
                <a:cs typeface="Century Gothic"/>
              </a:rPr>
              <a:t>Rhoomba</a:t>
            </a:r>
            <a:r>
              <a:rPr lang="en-US" sz="4000" b="1" dirty="0">
                <a:solidFill>
                  <a:schemeClr val="tx1"/>
                </a:solidFill>
                <a:latin typeface="Century Gothic"/>
                <a:cs typeface="Century Gothic"/>
              </a:rPr>
              <a:t> Karel</a:t>
            </a:r>
          </a:p>
        </p:txBody>
      </p:sp>
    </p:spTree>
    <p:extLst>
      <p:ext uri="{BB962C8B-B14F-4D97-AF65-F5344CB8AC3E}">
        <p14:creationId xmlns:p14="http://schemas.microsoft.com/office/powerpoint/2010/main" val="11745841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97711" y="3006667"/>
            <a:ext cx="7986532" cy="68290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24987" y="823944"/>
            <a:ext cx="9677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/>
                <a:cs typeface="Courier"/>
              </a:rPr>
              <a:t>private void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friday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(){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banishWinter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decomposition();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doubleBeepers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rhoombaKarel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/>
                <a:cs typeface="Courier"/>
              </a:rPr>
              <a:t>if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extraTime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()){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wordSearchKarel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}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5005758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97711" y="3550677"/>
            <a:ext cx="7986532" cy="68290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24987" y="823944"/>
            <a:ext cx="9677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/>
                <a:cs typeface="Courier"/>
              </a:rPr>
              <a:t>private void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friday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(){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banishWinter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decomposition();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doubleBeepers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rhoombaKarel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/>
                <a:cs typeface="Courier"/>
              </a:rPr>
              <a:t>if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extraTime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()){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wordSearchKarel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}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5664896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604303" y="4106261"/>
            <a:ext cx="5879939" cy="68290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24987" y="823944"/>
            <a:ext cx="9677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/>
                <a:cs typeface="Courier"/>
              </a:rPr>
              <a:t>private void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friday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(){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banishWinter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decomposition();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doubleBeepers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rhoombaKarel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urier"/>
                <a:cs typeface="Courier"/>
              </a:rPr>
              <a:t>if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extraTime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()){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   </a:t>
            </a:r>
            <a:r>
              <a:rPr lang="en-US" sz="3600" dirty="0" err="1">
                <a:solidFill>
                  <a:schemeClr val="bg1"/>
                </a:solidFill>
                <a:latin typeface="Courier"/>
                <a:cs typeface="Courier"/>
              </a:rPr>
              <a:t>wordSearchKarel</a:t>
            </a:r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   }</a:t>
            </a:r>
          </a:p>
          <a:p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866953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4300"/>
            <a:ext cx="9144000" cy="660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3858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0"/>
            <a:ext cx="96774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-152400" y="2837937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Courier"/>
                <a:cs typeface="Courier"/>
              </a:rPr>
              <a:t>Happy Friday</a:t>
            </a:r>
          </a:p>
        </p:txBody>
      </p:sp>
    </p:spTree>
    <p:extLst>
      <p:ext uri="{BB962C8B-B14F-4D97-AF65-F5344CB8AC3E}">
        <p14:creationId xmlns:p14="http://schemas.microsoft.com/office/powerpoint/2010/main" val="133697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ach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aching" id="{E3E4484C-B620-AB4D-A257-40FA8917650D}" vid="{1881D74E-77CC-F642-A592-AAFA1B84A3B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teaching</Template>
  <TotalTime>3631</TotalTime>
  <Words>1105</Words>
  <Application>Microsoft Macintosh PowerPoint</Application>
  <PresentationFormat>On-screen Show (4:3)</PresentationFormat>
  <Paragraphs>652</Paragraphs>
  <Slides>42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1" baseType="lpstr">
      <vt:lpstr>ＭＳ Ｐゴシック</vt:lpstr>
      <vt:lpstr>Arial</vt:lpstr>
      <vt:lpstr>Calibri</vt:lpstr>
      <vt:lpstr>Century Gothic</vt:lpstr>
      <vt:lpstr>Chalkboard</vt:lpstr>
      <vt:lpstr>Consolas</vt:lpstr>
      <vt:lpstr>Courier</vt:lpstr>
      <vt:lpstr>Times New Roman</vt:lpstr>
      <vt:lpstr>teaching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Stanford</Company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Piech</dc:creator>
  <cp:lastModifiedBy>Chris James Piech</cp:lastModifiedBy>
  <cp:revision>61</cp:revision>
  <cp:lastPrinted>2018-01-12T20:40:06Z</cp:lastPrinted>
  <dcterms:created xsi:type="dcterms:W3CDTF">2016-06-20T07:42:18Z</dcterms:created>
  <dcterms:modified xsi:type="dcterms:W3CDTF">2018-04-06T14:12:16Z</dcterms:modified>
</cp:coreProperties>
</file>