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8"/>
  </p:notesMasterIdLst>
  <p:handoutMasterIdLst>
    <p:handoutMasterId r:id="rId99"/>
  </p:handoutMasterIdLst>
  <p:sldIdLst>
    <p:sldId id="897" r:id="rId2"/>
    <p:sldId id="1003" r:id="rId3"/>
    <p:sldId id="991" r:id="rId4"/>
    <p:sldId id="992" r:id="rId5"/>
    <p:sldId id="993" r:id="rId6"/>
    <p:sldId id="985" r:id="rId7"/>
    <p:sldId id="1005" r:id="rId8"/>
    <p:sldId id="984" r:id="rId9"/>
    <p:sldId id="898" r:id="rId10"/>
    <p:sldId id="928" r:id="rId11"/>
    <p:sldId id="987" r:id="rId12"/>
    <p:sldId id="986" r:id="rId13"/>
    <p:sldId id="930" r:id="rId14"/>
    <p:sldId id="931" r:id="rId15"/>
    <p:sldId id="932" r:id="rId16"/>
    <p:sldId id="936" r:id="rId17"/>
    <p:sldId id="933" r:id="rId18"/>
    <p:sldId id="1006" r:id="rId19"/>
    <p:sldId id="934" r:id="rId20"/>
    <p:sldId id="935" r:id="rId21"/>
    <p:sldId id="943" r:id="rId22"/>
    <p:sldId id="1007" r:id="rId23"/>
    <p:sldId id="937" r:id="rId24"/>
    <p:sldId id="1008" r:id="rId25"/>
    <p:sldId id="1009" r:id="rId26"/>
    <p:sldId id="1010" r:id="rId27"/>
    <p:sldId id="978" r:id="rId28"/>
    <p:sldId id="949" r:id="rId29"/>
    <p:sldId id="950" r:id="rId30"/>
    <p:sldId id="957" r:id="rId31"/>
    <p:sldId id="951" r:id="rId32"/>
    <p:sldId id="954" r:id="rId33"/>
    <p:sldId id="955" r:id="rId34"/>
    <p:sldId id="956" r:id="rId35"/>
    <p:sldId id="958" r:id="rId36"/>
    <p:sldId id="980" r:id="rId37"/>
    <p:sldId id="981" r:id="rId38"/>
    <p:sldId id="960" r:id="rId39"/>
    <p:sldId id="961" r:id="rId40"/>
    <p:sldId id="962" r:id="rId41"/>
    <p:sldId id="963" r:id="rId42"/>
    <p:sldId id="964" r:id="rId43"/>
    <p:sldId id="938" r:id="rId44"/>
    <p:sldId id="979" r:id="rId45"/>
    <p:sldId id="939" r:id="rId46"/>
    <p:sldId id="940" r:id="rId47"/>
    <p:sldId id="941" r:id="rId48"/>
    <p:sldId id="942" r:id="rId49"/>
    <p:sldId id="945" r:id="rId50"/>
    <p:sldId id="901" r:id="rId51"/>
    <p:sldId id="944" r:id="rId52"/>
    <p:sldId id="946" r:id="rId53"/>
    <p:sldId id="947" r:id="rId54"/>
    <p:sldId id="948" r:id="rId55"/>
    <p:sldId id="966" r:id="rId56"/>
    <p:sldId id="967" r:id="rId57"/>
    <p:sldId id="968" r:id="rId58"/>
    <p:sldId id="902" r:id="rId59"/>
    <p:sldId id="969" r:id="rId60"/>
    <p:sldId id="970" r:id="rId61"/>
    <p:sldId id="971" r:id="rId62"/>
    <p:sldId id="972" r:id="rId63"/>
    <p:sldId id="973" r:id="rId64"/>
    <p:sldId id="974" r:id="rId65"/>
    <p:sldId id="975" r:id="rId66"/>
    <p:sldId id="994" r:id="rId67"/>
    <p:sldId id="995" r:id="rId68"/>
    <p:sldId id="990" r:id="rId69"/>
    <p:sldId id="1004" r:id="rId70"/>
    <p:sldId id="1011" r:id="rId71"/>
    <p:sldId id="976" r:id="rId72"/>
    <p:sldId id="982" r:id="rId73"/>
    <p:sldId id="977" r:id="rId74"/>
    <p:sldId id="996" r:id="rId75"/>
    <p:sldId id="997" r:id="rId76"/>
    <p:sldId id="909" r:id="rId77"/>
    <p:sldId id="910" r:id="rId78"/>
    <p:sldId id="911" r:id="rId79"/>
    <p:sldId id="912" r:id="rId80"/>
    <p:sldId id="913" r:id="rId81"/>
    <p:sldId id="988" r:id="rId82"/>
    <p:sldId id="998" r:id="rId83"/>
    <p:sldId id="999" r:id="rId84"/>
    <p:sldId id="914" r:id="rId85"/>
    <p:sldId id="916" r:id="rId86"/>
    <p:sldId id="917" r:id="rId87"/>
    <p:sldId id="918" r:id="rId88"/>
    <p:sldId id="919" r:id="rId89"/>
    <p:sldId id="1002" r:id="rId90"/>
    <p:sldId id="921" r:id="rId91"/>
    <p:sldId id="922" r:id="rId92"/>
    <p:sldId id="923" r:id="rId93"/>
    <p:sldId id="924" r:id="rId94"/>
    <p:sldId id="925" r:id="rId95"/>
    <p:sldId id="1000" r:id="rId96"/>
    <p:sldId id="1001" r:id="rId97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A97"/>
    <a:srgbClr val="7C7D7D"/>
    <a:srgbClr val="C99639"/>
    <a:srgbClr val="E5DAB9"/>
    <a:srgbClr val="DDDDDD"/>
    <a:srgbClr val="F8F8F8"/>
    <a:srgbClr val="FF9999"/>
    <a:srgbClr val="8C1515"/>
    <a:srgbClr val="FFFFC0"/>
    <a:srgbClr val="FFF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18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6"/>
    </p:cViewPr>
  </p:sorterViewPr>
  <p:notesViewPr>
    <p:cSldViewPr snapToGrid="0">
      <p:cViewPr varScale="1">
        <p:scale>
          <a:sx n="109" d="100"/>
          <a:sy n="109" d="100"/>
        </p:scale>
        <p:origin x="-2742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presProps" Target="presProps.xml"/><Relationship Id="rId102" Type="http://schemas.openxmlformats.org/officeDocument/2006/relationships/viewProps" Target="viewProps.xml"/><Relationship Id="rId103" Type="http://schemas.openxmlformats.org/officeDocument/2006/relationships/theme" Target="theme/theme1.xml"/><Relationship Id="rId10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notesMaster" Target="notesMasters/notesMaster1.xml"/><Relationship Id="rId9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printerSettings" Target="printerSettings/printerSettings1.bin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fld id="{9AA2A6CA-32FC-EB4F-BED2-73160ADBCF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82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fld id="{CA606651-119F-5E42-B5D9-A1AD4444A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60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11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45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46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47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48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50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51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53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54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58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59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60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61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62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63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64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76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77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78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79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80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 userDrawn="1"/>
        </p:nvSpPr>
        <p:spPr bwMode="auto">
          <a:xfrm>
            <a:off x="0" y="0"/>
            <a:ext cx="9144000" cy="741363"/>
          </a:xfrm>
          <a:prstGeom prst="roundRect">
            <a:avLst>
              <a:gd name="adj" fmla="val 111"/>
            </a:avLst>
          </a:prstGeom>
          <a:solidFill>
            <a:schemeClr val="accent3">
              <a:lumMod val="40000"/>
              <a:lumOff val="60000"/>
            </a:schemeClr>
          </a:solidFill>
          <a:ln w="9398">
            <a:noFill/>
            <a:miter lim="800000"/>
            <a:headEnd/>
            <a:tailEnd/>
          </a:ln>
        </p:spPr>
        <p:txBody>
          <a:bodyPr wrap="none" lIns="91432" tIns="45716" rIns="91432" bIns="45716" anchor="ctr"/>
          <a:lstStyle/>
          <a:p>
            <a:pPr algn="l" defTabSz="457200"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  <a:defRPr/>
            </a:pPr>
            <a:endParaRPr lang="zh-CN" altLang="en-US">
              <a:latin typeface="Calibri" charset="0"/>
              <a:cs typeface="Arial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 userDrawn="1"/>
        </p:nvSpPr>
        <p:spPr bwMode="auto">
          <a:xfrm>
            <a:off x="685800" y="6400800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800">
                <a:latin typeface="Calibri" charset="0"/>
                <a:cs typeface="+mn-cs"/>
              </a:rPr>
              <a:t>This document is copyright (C) Stanford Computer Science and Marty Stepp, licensed under Creative Commons Attribution 2.5 License.  All rights reserved.</a:t>
            </a:r>
            <a:br>
              <a:rPr lang="en-US" sz="800">
                <a:latin typeface="Calibri" charset="0"/>
                <a:cs typeface="+mn-cs"/>
              </a:rPr>
            </a:br>
            <a:r>
              <a:rPr lang="en-US" sz="800">
                <a:latin typeface="Calibri" charset="0"/>
                <a:cs typeface="+mn-cs"/>
              </a:rPr>
              <a:t>Based on slides created by Keith Schwarz, Julie Zelenski, Jerry Cain, Eric Roberts, Mehran Sahami, Stuart Reges, Cynthia Lee, and others.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20574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en-US" noProof="0" smtClean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08811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 sz="46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171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69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 sz="46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938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 sz="46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51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 sz="46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7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211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7598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9196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47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0"/>
            <a:ext cx="220980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0"/>
            <a:ext cx="647700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478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372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Slide Number Placeholder 3"/>
          <p:cNvSpPr txBox="1">
            <a:spLocks noGrp="1"/>
          </p:cNvSpPr>
          <p:nvPr userDrawn="1"/>
        </p:nvSpPr>
        <p:spPr bwMode="auto">
          <a:xfrm>
            <a:off x="8229600" y="6356350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500"/>
              </a:spcBef>
              <a:defRPr/>
            </a:pPr>
            <a:fld id="{E9486CB7-6068-D145-A421-ED1EEB2B1B44}" type="slidenum">
              <a:rPr lang="en-US" sz="1200" smtClean="0">
                <a:solidFill>
                  <a:srgbClr val="424242"/>
                </a:solidFill>
                <a:latin typeface="Verdana" charset="0"/>
              </a:rPr>
              <a:pPr eaLnBrk="1" hangingPunct="1">
                <a:spcBef>
                  <a:spcPts val="500"/>
                </a:spcBef>
                <a:defRPr/>
              </a:pPr>
              <a:t>‹#›</a:t>
            </a:fld>
            <a:endParaRPr lang="en-US" sz="1800" smtClean="0"/>
          </a:p>
        </p:txBody>
      </p:sp>
      <p:sp>
        <p:nvSpPr>
          <p:cNvPr id="1039" name="AutoShape 3"/>
          <p:cNvSpPr>
            <a:spLocks noChangeArrowheads="1"/>
          </p:cNvSpPr>
          <p:nvPr userDrawn="1"/>
        </p:nvSpPr>
        <p:spPr bwMode="auto">
          <a:xfrm>
            <a:off x="0" y="0"/>
            <a:ext cx="9144000" cy="741363"/>
          </a:xfrm>
          <a:prstGeom prst="roundRect">
            <a:avLst>
              <a:gd name="adj" fmla="val 111"/>
            </a:avLst>
          </a:prstGeom>
          <a:solidFill>
            <a:schemeClr val="accent3">
              <a:lumMod val="60000"/>
              <a:lumOff val="40000"/>
            </a:schemeClr>
          </a:solidFill>
          <a:ln w="9398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algn="l" defTabSz="457200"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  <a:defRPr/>
            </a:pPr>
            <a:endParaRPr lang="zh-CN" altLang="en-US">
              <a:latin typeface="Tahoma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9pPr>
    </p:titleStyle>
    <p:bodyStyle>
      <a:lvl1pPr marL="230188" indent="-23018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571500" indent="-227013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+mn-ea"/>
        </a:defRPr>
      </a:lvl2pPr>
      <a:lvl3pPr marL="855663" indent="-169863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144588" indent="-174625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487488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19446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4018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28590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3162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microsoft.com/office/2007/relationships/hdphoto" Target="../media/hdphoto2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3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5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6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5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microsoft.com/office/2007/relationships/hdphoto" Target="../media/hdphoto7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6002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6000" dirty="0" smtClean="0"/>
              <a:t>How Come Dumbledore Knows Everything?</a:t>
            </a:r>
            <a:endParaRPr lang="en-US" sz="6000" dirty="0"/>
          </a:p>
        </p:txBody>
      </p:sp>
      <p:sp>
        <p:nvSpPr>
          <p:cNvPr id="451587" name="Text Box 3"/>
          <p:cNvSpPr txBox="1">
            <a:spLocks noChangeArrowheads="1"/>
          </p:cNvSpPr>
          <p:nvPr/>
        </p:nvSpPr>
        <p:spPr bwMode="auto">
          <a:xfrm>
            <a:off x="0" y="5257800"/>
            <a:ext cx="9144000" cy="92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CS </a:t>
            </a:r>
            <a:r>
              <a:rPr lang="en-US" sz="3200" dirty="0"/>
              <a:t>106B</a:t>
            </a:r>
            <a:endParaRPr lang="en-US" sz="3200" dirty="0" smtClean="0"/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2011</a:t>
            </a:r>
            <a:endParaRPr lang="en-US" sz="32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8473" y="3124200"/>
            <a:ext cx="9144000" cy="83820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(Trees)</a:t>
            </a:r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2825" y="0"/>
            <a:ext cx="11830512" cy="6858000"/>
          </a:xfrm>
          <a:prstGeom prst="rect">
            <a:avLst/>
          </a:prstGeom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496344" y="5140867"/>
            <a:ext cx="4151313" cy="13589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CS 106B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Lecture </a:t>
            </a:r>
            <a:r>
              <a:rPr lang="en-US" sz="3200" dirty="0" smtClean="0">
                <a:cs typeface="+mn-cs"/>
              </a:rPr>
              <a:t>18</a:t>
            </a:r>
            <a:endParaRPr lang="en-US" sz="3200" dirty="0">
              <a:cs typeface="+mn-cs"/>
            </a:endParaRPr>
          </a:p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Feb 8, 2016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 rot="20996696">
            <a:off x="3748545" y="3707944"/>
            <a:ext cx="2527488" cy="5222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Chris Piech</a:t>
            </a:r>
          </a:p>
        </p:txBody>
      </p:sp>
      <p:sp>
        <p:nvSpPr>
          <p:cNvPr id="8" name="Title Placeholder 1"/>
          <p:cNvSpPr txBox="1">
            <a:spLocks/>
          </p:cNvSpPr>
          <p:nvPr/>
        </p:nvSpPr>
        <p:spPr bwMode="auto">
          <a:xfrm>
            <a:off x="2086732" y="905503"/>
            <a:ext cx="4324092" cy="1296562"/>
          </a:xfrm>
          <a:prstGeom prst="rect">
            <a:avLst/>
          </a:prstGeom>
          <a:solidFill>
            <a:srgbClr val="C3D6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6000" dirty="0" smtClean="0">
                <a:latin typeface="Calibri" charset="0"/>
                <a:cs typeface="Calibri" charset="0"/>
              </a:rPr>
              <a:t>Trees</a:t>
            </a:r>
          </a:p>
        </p:txBody>
      </p:sp>
    </p:spTree>
    <p:extLst>
      <p:ext uri="{BB962C8B-B14F-4D97-AF65-F5344CB8AC3E}">
        <p14:creationId xmlns:p14="http://schemas.microsoft.com/office/powerpoint/2010/main" val="1732977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Socrative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314" y="997994"/>
            <a:ext cx="4531413" cy="45314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986347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 smtClean="0"/>
              <a:t>Room: </a:t>
            </a:r>
            <a:r>
              <a:rPr lang="en-US" altLang="zh-CN" sz="3600" b="1" dirty="0" smtClean="0"/>
              <a:t>106BWIN16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144724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0" y="930371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Be able to define a tree</a:t>
            </a:r>
          </a:p>
          <a:p>
            <a:pPr algn="ctr"/>
            <a:endParaRPr lang="en-US" sz="2400" dirty="0" smtClean="0">
              <a:latin typeface="Chalkboard"/>
              <a:cs typeface="Chalkboard"/>
            </a:endParaRP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Be able to traverse a tree</a:t>
            </a:r>
          </a:p>
          <a:p>
            <a:pPr marL="457200" indent="-457200">
              <a:buAutoNum type="arabicPeriod"/>
            </a:pPr>
            <a:endParaRPr lang="en-US" sz="2400" dirty="0" smtClean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738268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356" y="5224402"/>
            <a:ext cx="11079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Formal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Trees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8018" y="5044718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First Tree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87648" y="4481689"/>
            <a:ext cx="1636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Gameshow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89435" y="1587099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 rot="493429">
            <a:off x="5711809" y="3503492"/>
            <a:ext cx="1324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Pensive?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821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356" y="5224402"/>
            <a:ext cx="11079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Formal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Trees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8018" y="5044718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First Tree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87648" y="4481689"/>
            <a:ext cx="1636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Gameshow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89435" y="1587099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 rot="493429">
            <a:off x="5711809" y="3503492"/>
            <a:ext cx="1324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Pensive?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261" y="4730644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52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580149" y="1080187"/>
            <a:ext cx="7903601" cy="5484026"/>
          </a:xfrm>
          <a:custGeom>
            <a:avLst/>
            <a:gdLst>
              <a:gd name="connsiteX0" fmla="*/ 4298234 w 7903601"/>
              <a:gd name="connsiteY0" fmla="*/ 5484026 h 5484026"/>
              <a:gd name="connsiteX1" fmla="*/ 4250755 w 7903601"/>
              <a:gd name="connsiteY1" fmla="*/ 5353454 h 5484026"/>
              <a:gd name="connsiteX2" fmla="*/ 4227016 w 7903601"/>
              <a:gd name="connsiteY2" fmla="*/ 5282233 h 5484026"/>
              <a:gd name="connsiteX3" fmla="*/ 4227016 w 7903601"/>
              <a:gd name="connsiteY3" fmla="*/ 5068569 h 5484026"/>
              <a:gd name="connsiteX4" fmla="*/ 4250755 w 7903601"/>
              <a:gd name="connsiteY4" fmla="*/ 4997348 h 5484026"/>
              <a:gd name="connsiteX5" fmla="*/ 4357581 w 7903601"/>
              <a:gd name="connsiteY5" fmla="*/ 4807425 h 5484026"/>
              <a:gd name="connsiteX6" fmla="*/ 4393190 w 7903601"/>
              <a:gd name="connsiteY6" fmla="*/ 4759945 h 5484026"/>
              <a:gd name="connsiteX7" fmla="*/ 4476277 w 7903601"/>
              <a:gd name="connsiteY7" fmla="*/ 4676853 h 5484026"/>
              <a:gd name="connsiteX8" fmla="*/ 4523755 w 7903601"/>
              <a:gd name="connsiteY8" fmla="*/ 4629372 h 5484026"/>
              <a:gd name="connsiteX9" fmla="*/ 4559364 w 7903601"/>
              <a:gd name="connsiteY9" fmla="*/ 4593762 h 5484026"/>
              <a:gd name="connsiteX10" fmla="*/ 4594972 w 7903601"/>
              <a:gd name="connsiteY10" fmla="*/ 4558151 h 5484026"/>
              <a:gd name="connsiteX11" fmla="*/ 4666189 w 7903601"/>
              <a:gd name="connsiteY11" fmla="*/ 4510671 h 5484026"/>
              <a:gd name="connsiteX12" fmla="*/ 4701798 w 7903601"/>
              <a:gd name="connsiteY12" fmla="*/ 4486930 h 5484026"/>
              <a:gd name="connsiteX13" fmla="*/ 4796754 w 7903601"/>
              <a:gd name="connsiteY13" fmla="*/ 4427579 h 5484026"/>
              <a:gd name="connsiteX14" fmla="*/ 4844233 w 7903601"/>
              <a:gd name="connsiteY14" fmla="*/ 4415709 h 5484026"/>
              <a:gd name="connsiteX15" fmla="*/ 4927319 w 7903601"/>
              <a:gd name="connsiteY15" fmla="*/ 4391969 h 5484026"/>
              <a:gd name="connsiteX16" fmla="*/ 5129102 w 7903601"/>
              <a:gd name="connsiteY16" fmla="*/ 4368228 h 5484026"/>
              <a:gd name="connsiteX17" fmla="*/ 5366493 w 7903601"/>
              <a:gd name="connsiteY17" fmla="*/ 4356358 h 5484026"/>
              <a:gd name="connsiteX18" fmla="*/ 5675101 w 7903601"/>
              <a:gd name="connsiteY18" fmla="*/ 4320748 h 5484026"/>
              <a:gd name="connsiteX19" fmla="*/ 5746318 w 7903601"/>
              <a:gd name="connsiteY19" fmla="*/ 4308877 h 5484026"/>
              <a:gd name="connsiteX20" fmla="*/ 6126143 w 7903601"/>
              <a:gd name="connsiteY20" fmla="*/ 4273267 h 5484026"/>
              <a:gd name="connsiteX21" fmla="*/ 6221100 w 7903601"/>
              <a:gd name="connsiteY21" fmla="*/ 4237656 h 5484026"/>
              <a:gd name="connsiteX22" fmla="*/ 6316056 w 7903601"/>
              <a:gd name="connsiteY22" fmla="*/ 4213916 h 5484026"/>
              <a:gd name="connsiteX23" fmla="*/ 6363534 w 7903601"/>
              <a:gd name="connsiteY23" fmla="*/ 4202046 h 5484026"/>
              <a:gd name="connsiteX24" fmla="*/ 6434752 w 7903601"/>
              <a:gd name="connsiteY24" fmla="*/ 4178305 h 5484026"/>
              <a:gd name="connsiteX25" fmla="*/ 6494099 w 7903601"/>
              <a:gd name="connsiteY25" fmla="*/ 4154565 h 5484026"/>
              <a:gd name="connsiteX26" fmla="*/ 6541577 w 7903601"/>
              <a:gd name="connsiteY26" fmla="*/ 4142695 h 5484026"/>
              <a:gd name="connsiteX27" fmla="*/ 6577186 w 7903601"/>
              <a:gd name="connsiteY27" fmla="*/ 4130825 h 5484026"/>
              <a:gd name="connsiteX28" fmla="*/ 6624664 w 7903601"/>
              <a:gd name="connsiteY28" fmla="*/ 4118954 h 5484026"/>
              <a:gd name="connsiteX29" fmla="*/ 6672142 w 7903601"/>
              <a:gd name="connsiteY29" fmla="*/ 4095214 h 5484026"/>
              <a:gd name="connsiteX30" fmla="*/ 6778968 w 7903601"/>
              <a:gd name="connsiteY30" fmla="*/ 4047733 h 5484026"/>
              <a:gd name="connsiteX31" fmla="*/ 6826446 w 7903601"/>
              <a:gd name="connsiteY31" fmla="*/ 4012123 h 5484026"/>
              <a:gd name="connsiteX32" fmla="*/ 6909533 w 7903601"/>
              <a:gd name="connsiteY32" fmla="*/ 3976512 h 5484026"/>
              <a:gd name="connsiteX33" fmla="*/ 7016359 w 7903601"/>
              <a:gd name="connsiteY33" fmla="*/ 3893421 h 5484026"/>
              <a:gd name="connsiteX34" fmla="*/ 7051968 w 7903601"/>
              <a:gd name="connsiteY34" fmla="*/ 3869681 h 5484026"/>
              <a:gd name="connsiteX35" fmla="*/ 7087576 w 7903601"/>
              <a:gd name="connsiteY35" fmla="*/ 3857810 h 5484026"/>
              <a:gd name="connsiteX36" fmla="*/ 7158794 w 7903601"/>
              <a:gd name="connsiteY36" fmla="*/ 3798459 h 5484026"/>
              <a:gd name="connsiteX37" fmla="*/ 7194402 w 7903601"/>
              <a:gd name="connsiteY37" fmla="*/ 3786589 h 5484026"/>
              <a:gd name="connsiteX38" fmla="*/ 7265620 w 7903601"/>
              <a:gd name="connsiteY38" fmla="*/ 3727238 h 5484026"/>
              <a:gd name="connsiteX39" fmla="*/ 7372446 w 7903601"/>
              <a:gd name="connsiteY39" fmla="*/ 3632277 h 5484026"/>
              <a:gd name="connsiteX40" fmla="*/ 7431793 w 7903601"/>
              <a:gd name="connsiteY40" fmla="*/ 3561056 h 5484026"/>
              <a:gd name="connsiteX41" fmla="*/ 7479271 w 7903601"/>
              <a:gd name="connsiteY41" fmla="*/ 3489835 h 5484026"/>
              <a:gd name="connsiteX42" fmla="*/ 7503011 w 7903601"/>
              <a:gd name="connsiteY42" fmla="*/ 3466094 h 5484026"/>
              <a:gd name="connsiteX43" fmla="*/ 7550489 w 7903601"/>
              <a:gd name="connsiteY43" fmla="*/ 3394873 h 5484026"/>
              <a:gd name="connsiteX44" fmla="*/ 7574228 w 7903601"/>
              <a:gd name="connsiteY44" fmla="*/ 3359263 h 5484026"/>
              <a:gd name="connsiteX45" fmla="*/ 7609836 w 7903601"/>
              <a:gd name="connsiteY45" fmla="*/ 3288041 h 5484026"/>
              <a:gd name="connsiteX46" fmla="*/ 7621706 w 7903601"/>
              <a:gd name="connsiteY46" fmla="*/ 3252431 h 5484026"/>
              <a:gd name="connsiteX47" fmla="*/ 7645445 w 7903601"/>
              <a:gd name="connsiteY47" fmla="*/ 3216820 h 5484026"/>
              <a:gd name="connsiteX48" fmla="*/ 7657315 w 7903601"/>
              <a:gd name="connsiteY48" fmla="*/ 3181210 h 5484026"/>
              <a:gd name="connsiteX49" fmla="*/ 7681054 w 7903601"/>
              <a:gd name="connsiteY49" fmla="*/ 3121859 h 5484026"/>
              <a:gd name="connsiteX50" fmla="*/ 7692923 w 7903601"/>
              <a:gd name="connsiteY50" fmla="*/ 3074378 h 5484026"/>
              <a:gd name="connsiteX51" fmla="*/ 7728532 w 7903601"/>
              <a:gd name="connsiteY51" fmla="*/ 2979417 h 5484026"/>
              <a:gd name="connsiteX52" fmla="*/ 7752271 w 7903601"/>
              <a:gd name="connsiteY52" fmla="*/ 2943806 h 5484026"/>
              <a:gd name="connsiteX53" fmla="*/ 7776010 w 7903601"/>
              <a:gd name="connsiteY53" fmla="*/ 2872585 h 5484026"/>
              <a:gd name="connsiteX54" fmla="*/ 7799749 w 7903601"/>
              <a:gd name="connsiteY54" fmla="*/ 2777623 h 5484026"/>
              <a:gd name="connsiteX55" fmla="*/ 7823488 w 7903601"/>
              <a:gd name="connsiteY55" fmla="*/ 2730143 h 5484026"/>
              <a:gd name="connsiteX56" fmla="*/ 7835358 w 7903601"/>
              <a:gd name="connsiteY56" fmla="*/ 2694532 h 5484026"/>
              <a:gd name="connsiteX57" fmla="*/ 7859097 w 7903601"/>
              <a:gd name="connsiteY57" fmla="*/ 2658922 h 5484026"/>
              <a:gd name="connsiteX58" fmla="*/ 7870966 w 7903601"/>
              <a:gd name="connsiteY58" fmla="*/ 2587700 h 5484026"/>
              <a:gd name="connsiteX59" fmla="*/ 7882836 w 7903601"/>
              <a:gd name="connsiteY59" fmla="*/ 2528350 h 5484026"/>
              <a:gd name="connsiteX60" fmla="*/ 7894705 w 7903601"/>
              <a:gd name="connsiteY60" fmla="*/ 2445258 h 5484026"/>
              <a:gd name="connsiteX61" fmla="*/ 7847227 w 7903601"/>
              <a:gd name="connsiteY61" fmla="*/ 2255335 h 5484026"/>
              <a:gd name="connsiteX62" fmla="*/ 7752271 w 7903601"/>
              <a:gd name="connsiteY62" fmla="*/ 2267205 h 5484026"/>
              <a:gd name="connsiteX63" fmla="*/ 7657315 w 7903601"/>
              <a:gd name="connsiteY63" fmla="*/ 2338427 h 5484026"/>
              <a:gd name="connsiteX64" fmla="*/ 7645445 w 7903601"/>
              <a:gd name="connsiteY64" fmla="*/ 2374037 h 5484026"/>
              <a:gd name="connsiteX65" fmla="*/ 7621706 w 7903601"/>
              <a:gd name="connsiteY65" fmla="*/ 2421518 h 5484026"/>
              <a:gd name="connsiteX66" fmla="*/ 7609836 w 7903601"/>
              <a:gd name="connsiteY66" fmla="*/ 2468999 h 5484026"/>
              <a:gd name="connsiteX67" fmla="*/ 7586097 w 7903601"/>
              <a:gd name="connsiteY67" fmla="*/ 2516479 h 5484026"/>
              <a:gd name="connsiteX68" fmla="*/ 7574228 w 7903601"/>
              <a:gd name="connsiteY68" fmla="*/ 2552090 h 5484026"/>
              <a:gd name="connsiteX69" fmla="*/ 7538619 w 7903601"/>
              <a:gd name="connsiteY69" fmla="*/ 2635181 h 5484026"/>
              <a:gd name="connsiteX70" fmla="*/ 7526750 w 7903601"/>
              <a:gd name="connsiteY70" fmla="*/ 2706402 h 5484026"/>
              <a:gd name="connsiteX71" fmla="*/ 7514880 w 7903601"/>
              <a:gd name="connsiteY71" fmla="*/ 2742013 h 5484026"/>
              <a:gd name="connsiteX72" fmla="*/ 7503011 w 7903601"/>
              <a:gd name="connsiteY72" fmla="*/ 2801364 h 5484026"/>
              <a:gd name="connsiteX73" fmla="*/ 7455532 w 7903601"/>
              <a:gd name="connsiteY73" fmla="*/ 2967546 h 5484026"/>
              <a:gd name="connsiteX74" fmla="*/ 7431793 w 7903601"/>
              <a:gd name="connsiteY74" fmla="*/ 3038768 h 5484026"/>
              <a:gd name="connsiteX75" fmla="*/ 7396185 w 7903601"/>
              <a:gd name="connsiteY75" fmla="*/ 3074378 h 5484026"/>
              <a:gd name="connsiteX76" fmla="*/ 7324967 w 7903601"/>
              <a:gd name="connsiteY76" fmla="*/ 3098118 h 5484026"/>
              <a:gd name="connsiteX77" fmla="*/ 7289359 w 7903601"/>
              <a:gd name="connsiteY77" fmla="*/ 3062508 h 5484026"/>
              <a:gd name="connsiteX78" fmla="*/ 7265620 w 7903601"/>
              <a:gd name="connsiteY78" fmla="*/ 2991287 h 5484026"/>
              <a:gd name="connsiteX79" fmla="*/ 7241881 w 7903601"/>
              <a:gd name="connsiteY79" fmla="*/ 2920066 h 5484026"/>
              <a:gd name="connsiteX80" fmla="*/ 7230011 w 7903601"/>
              <a:gd name="connsiteY80" fmla="*/ 2860715 h 5484026"/>
              <a:gd name="connsiteX81" fmla="*/ 7218141 w 7903601"/>
              <a:gd name="connsiteY81" fmla="*/ 2765753 h 5484026"/>
              <a:gd name="connsiteX82" fmla="*/ 7182533 w 7903601"/>
              <a:gd name="connsiteY82" fmla="*/ 2682662 h 5484026"/>
              <a:gd name="connsiteX83" fmla="*/ 7158794 w 7903601"/>
              <a:gd name="connsiteY83" fmla="*/ 2611441 h 5484026"/>
              <a:gd name="connsiteX84" fmla="*/ 7135055 w 7903601"/>
              <a:gd name="connsiteY84" fmla="*/ 2575830 h 5484026"/>
              <a:gd name="connsiteX85" fmla="*/ 7099446 w 7903601"/>
              <a:gd name="connsiteY85" fmla="*/ 2492739 h 5484026"/>
              <a:gd name="connsiteX86" fmla="*/ 7051968 w 7903601"/>
              <a:gd name="connsiteY86" fmla="*/ 2421518 h 5484026"/>
              <a:gd name="connsiteX87" fmla="*/ 7004490 w 7903601"/>
              <a:gd name="connsiteY87" fmla="*/ 2397778 h 5484026"/>
              <a:gd name="connsiteX88" fmla="*/ 6968881 w 7903601"/>
              <a:gd name="connsiteY88" fmla="*/ 2362167 h 5484026"/>
              <a:gd name="connsiteX89" fmla="*/ 6897664 w 7903601"/>
              <a:gd name="connsiteY89" fmla="*/ 2338427 h 5484026"/>
              <a:gd name="connsiteX90" fmla="*/ 6731490 w 7903601"/>
              <a:gd name="connsiteY90" fmla="*/ 2374037 h 5484026"/>
              <a:gd name="connsiteX91" fmla="*/ 6707751 w 7903601"/>
              <a:gd name="connsiteY91" fmla="*/ 2397778 h 5484026"/>
              <a:gd name="connsiteX92" fmla="*/ 6672142 w 7903601"/>
              <a:gd name="connsiteY92" fmla="*/ 2528350 h 5484026"/>
              <a:gd name="connsiteX93" fmla="*/ 6684012 w 7903601"/>
              <a:gd name="connsiteY93" fmla="*/ 2730143 h 5484026"/>
              <a:gd name="connsiteX94" fmla="*/ 6695882 w 7903601"/>
              <a:gd name="connsiteY94" fmla="*/ 2813234 h 5484026"/>
              <a:gd name="connsiteX95" fmla="*/ 6707751 w 7903601"/>
              <a:gd name="connsiteY95" fmla="*/ 2908196 h 5484026"/>
              <a:gd name="connsiteX96" fmla="*/ 6695882 w 7903601"/>
              <a:gd name="connsiteY96" fmla="*/ 3133729 h 5484026"/>
              <a:gd name="connsiteX97" fmla="*/ 6684012 w 7903601"/>
              <a:gd name="connsiteY97" fmla="*/ 3169340 h 5484026"/>
              <a:gd name="connsiteX98" fmla="*/ 6624664 w 7903601"/>
              <a:gd name="connsiteY98" fmla="*/ 3264301 h 5484026"/>
              <a:gd name="connsiteX99" fmla="*/ 6565317 w 7903601"/>
              <a:gd name="connsiteY99" fmla="*/ 3347392 h 5484026"/>
              <a:gd name="connsiteX100" fmla="*/ 6505969 w 7903601"/>
              <a:gd name="connsiteY100" fmla="*/ 3406743 h 5484026"/>
              <a:gd name="connsiteX101" fmla="*/ 6482230 w 7903601"/>
              <a:gd name="connsiteY101" fmla="*/ 3430484 h 5484026"/>
              <a:gd name="connsiteX102" fmla="*/ 6422882 w 7903601"/>
              <a:gd name="connsiteY102" fmla="*/ 3466094 h 5484026"/>
              <a:gd name="connsiteX103" fmla="*/ 6304187 w 7903601"/>
              <a:gd name="connsiteY103" fmla="*/ 3572926 h 5484026"/>
              <a:gd name="connsiteX104" fmla="*/ 6244839 w 7903601"/>
              <a:gd name="connsiteY104" fmla="*/ 3608536 h 5484026"/>
              <a:gd name="connsiteX105" fmla="*/ 6209230 w 7903601"/>
              <a:gd name="connsiteY105" fmla="*/ 3632277 h 5484026"/>
              <a:gd name="connsiteX106" fmla="*/ 6173622 w 7903601"/>
              <a:gd name="connsiteY106" fmla="*/ 3644147 h 5484026"/>
              <a:gd name="connsiteX107" fmla="*/ 6126143 w 7903601"/>
              <a:gd name="connsiteY107" fmla="*/ 3667887 h 5484026"/>
              <a:gd name="connsiteX108" fmla="*/ 6031187 w 7903601"/>
              <a:gd name="connsiteY108" fmla="*/ 3691628 h 5484026"/>
              <a:gd name="connsiteX109" fmla="*/ 5995578 w 7903601"/>
              <a:gd name="connsiteY109" fmla="*/ 3703498 h 5484026"/>
              <a:gd name="connsiteX110" fmla="*/ 5948100 w 7903601"/>
              <a:gd name="connsiteY110" fmla="*/ 3715368 h 5484026"/>
              <a:gd name="connsiteX111" fmla="*/ 5912492 w 7903601"/>
              <a:gd name="connsiteY111" fmla="*/ 3727238 h 5484026"/>
              <a:gd name="connsiteX112" fmla="*/ 5853144 w 7903601"/>
              <a:gd name="connsiteY112" fmla="*/ 3750979 h 5484026"/>
              <a:gd name="connsiteX113" fmla="*/ 5793796 w 7903601"/>
              <a:gd name="connsiteY113" fmla="*/ 3762849 h 5484026"/>
              <a:gd name="connsiteX114" fmla="*/ 5722579 w 7903601"/>
              <a:gd name="connsiteY114" fmla="*/ 3786589 h 5484026"/>
              <a:gd name="connsiteX115" fmla="*/ 5686970 w 7903601"/>
              <a:gd name="connsiteY115" fmla="*/ 3798459 h 5484026"/>
              <a:gd name="connsiteX116" fmla="*/ 5651362 w 7903601"/>
              <a:gd name="connsiteY116" fmla="*/ 3810330 h 5484026"/>
              <a:gd name="connsiteX117" fmla="*/ 5592014 w 7903601"/>
              <a:gd name="connsiteY117" fmla="*/ 3822200 h 5484026"/>
              <a:gd name="connsiteX118" fmla="*/ 5497058 w 7903601"/>
              <a:gd name="connsiteY118" fmla="*/ 3857810 h 5484026"/>
              <a:gd name="connsiteX119" fmla="*/ 5342753 w 7903601"/>
              <a:gd name="connsiteY119" fmla="*/ 3893421 h 5484026"/>
              <a:gd name="connsiteX120" fmla="*/ 5259667 w 7903601"/>
              <a:gd name="connsiteY120" fmla="*/ 3905291 h 5484026"/>
              <a:gd name="connsiteX121" fmla="*/ 5200319 w 7903601"/>
              <a:gd name="connsiteY121" fmla="*/ 3917161 h 5484026"/>
              <a:gd name="connsiteX122" fmla="*/ 5117232 w 7903601"/>
              <a:gd name="connsiteY122" fmla="*/ 3929032 h 5484026"/>
              <a:gd name="connsiteX123" fmla="*/ 4951059 w 7903601"/>
              <a:gd name="connsiteY123" fmla="*/ 3917161 h 5484026"/>
              <a:gd name="connsiteX124" fmla="*/ 4844233 w 7903601"/>
              <a:gd name="connsiteY124" fmla="*/ 3881551 h 5484026"/>
              <a:gd name="connsiteX125" fmla="*/ 4773015 w 7903601"/>
              <a:gd name="connsiteY125" fmla="*/ 3857810 h 5484026"/>
              <a:gd name="connsiteX126" fmla="*/ 4689929 w 7903601"/>
              <a:gd name="connsiteY126" fmla="*/ 3810330 h 5484026"/>
              <a:gd name="connsiteX127" fmla="*/ 4618711 w 7903601"/>
              <a:gd name="connsiteY127" fmla="*/ 3762849 h 5484026"/>
              <a:gd name="connsiteX128" fmla="*/ 4594972 w 7903601"/>
              <a:gd name="connsiteY128" fmla="*/ 3727238 h 5484026"/>
              <a:gd name="connsiteX129" fmla="*/ 4594972 w 7903601"/>
              <a:gd name="connsiteY129" fmla="*/ 3561056 h 5484026"/>
              <a:gd name="connsiteX130" fmla="*/ 4618711 w 7903601"/>
              <a:gd name="connsiteY130" fmla="*/ 3489835 h 5484026"/>
              <a:gd name="connsiteX131" fmla="*/ 4654320 w 7903601"/>
              <a:gd name="connsiteY131" fmla="*/ 3442354 h 5484026"/>
              <a:gd name="connsiteX132" fmla="*/ 4701798 w 7903601"/>
              <a:gd name="connsiteY132" fmla="*/ 3347392 h 5484026"/>
              <a:gd name="connsiteX133" fmla="*/ 4773015 w 7903601"/>
              <a:gd name="connsiteY133" fmla="*/ 3264301 h 5484026"/>
              <a:gd name="connsiteX134" fmla="*/ 4796754 w 7903601"/>
              <a:gd name="connsiteY134" fmla="*/ 3228691 h 5484026"/>
              <a:gd name="connsiteX135" fmla="*/ 4832363 w 7903601"/>
              <a:gd name="connsiteY135" fmla="*/ 3193080 h 5484026"/>
              <a:gd name="connsiteX136" fmla="*/ 4879841 w 7903601"/>
              <a:gd name="connsiteY136" fmla="*/ 3133729 h 5484026"/>
              <a:gd name="connsiteX137" fmla="*/ 4915450 w 7903601"/>
              <a:gd name="connsiteY137" fmla="*/ 3109989 h 5484026"/>
              <a:gd name="connsiteX138" fmla="*/ 4986667 w 7903601"/>
              <a:gd name="connsiteY138" fmla="*/ 3050638 h 5484026"/>
              <a:gd name="connsiteX139" fmla="*/ 5046015 w 7903601"/>
              <a:gd name="connsiteY139" fmla="*/ 3015027 h 5484026"/>
              <a:gd name="connsiteX140" fmla="*/ 5105363 w 7903601"/>
              <a:gd name="connsiteY140" fmla="*/ 2967546 h 5484026"/>
              <a:gd name="connsiteX141" fmla="*/ 5176580 w 7903601"/>
              <a:gd name="connsiteY141" fmla="*/ 2920066 h 5484026"/>
              <a:gd name="connsiteX142" fmla="*/ 5224058 w 7903601"/>
              <a:gd name="connsiteY142" fmla="*/ 2884455 h 5484026"/>
              <a:gd name="connsiteX143" fmla="*/ 5295275 w 7903601"/>
              <a:gd name="connsiteY143" fmla="*/ 2836974 h 5484026"/>
              <a:gd name="connsiteX144" fmla="*/ 5342753 w 7903601"/>
              <a:gd name="connsiteY144" fmla="*/ 2801364 h 5484026"/>
              <a:gd name="connsiteX145" fmla="*/ 5413971 w 7903601"/>
              <a:gd name="connsiteY145" fmla="*/ 2753883 h 5484026"/>
              <a:gd name="connsiteX146" fmla="*/ 5461449 w 7903601"/>
              <a:gd name="connsiteY146" fmla="*/ 2718273 h 5484026"/>
              <a:gd name="connsiteX147" fmla="*/ 5497058 w 7903601"/>
              <a:gd name="connsiteY147" fmla="*/ 2694532 h 5484026"/>
              <a:gd name="connsiteX148" fmla="*/ 5532666 w 7903601"/>
              <a:gd name="connsiteY148" fmla="*/ 2658922 h 5484026"/>
              <a:gd name="connsiteX149" fmla="*/ 5580144 w 7903601"/>
              <a:gd name="connsiteY149" fmla="*/ 2635181 h 5484026"/>
              <a:gd name="connsiteX150" fmla="*/ 5663231 w 7903601"/>
              <a:gd name="connsiteY150" fmla="*/ 2552090 h 5484026"/>
              <a:gd name="connsiteX151" fmla="*/ 5758188 w 7903601"/>
              <a:gd name="connsiteY151" fmla="*/ 2457128 h 5484026"/>
              <a:gd name="connsiteX152" fmla="*/ 5793796 w 7903601"/>
              <a:gd name="connsiteY152" fmla="*/ 2421518 h 5484026"/>
              <a:gd name="connsiteX153" fmla="*/ 5841274 w 7903601"/>
              <a:gd name="connsiteY153" fmla="*/ 2374037 h 5484026"/>
              <a:gd name="connsiteX154" fmla="*/ 5900622 w 7903601"/>
              <a:gd name="connsiteY154" fmla="*/ 2326556 h 5484026"/>
              <a:gd name="connsiteX155" fmla="*/ 5948100 w 7903601"/>
              <a:gd name="connsiteY155" fmla="*/ 2290946 h 5484026"/>
              <a:gd name="connsiteX156" fmla="*/ 6019317 w 7903601"/>
              <a:gd name="connsiteY156" fmla="*/ 2219725 h 5484026"/>
              <a:gd name="connsiteX157" fmla="*/ 6043057 w 7903601"/>
              <a:gd name="connsiteY157" fmla="*/ 2195984 h 5484026"/>
              <a:gd name="connsiteX158" fmla="*/ 6102404 w 7903601"/>
              <a:gd name="connsiteY158" fmla="*/ 2136633 h 5484026"/>
              <a:gd name="connsiteX159" fmla="*/ 6173622 w 7903601"/>
              <a:gd name="connsiteY159" fmla="*/ 2053542 h 5484026"/>
              <a:gd name="connsiteX160" fmla="*/ 6280447 w 7903601"/>
              <a:gd name="connsiteY160" fmla="*/ 1958581 h 5484026"/>
              <a:gd name="connsiteX161" fmla="*/ 6304187 w 7903601"/>
              <a:gd name="connsiteY161" fmla="*/ 1934840 h 5484026"/>
              <a:gd name="connsiteX162" fmla="*/ 6363534 w 7903601"/>
              <a:gd name="connsiteY162" fmla="*/ 1851749 h 5484026"/>
              <a:gd name="connsiteX163" fmla="*/ 6387273 w 7903601"/>
              <a:gd name="connsiteY163" fmla="*/ 1804268 h 5484026"/>
              <a:gd name="connsiteX164" fmla="*/ 6399143 w 7903601"/>
              <a:gd name="connsiteY164" fmla="*/ 1768658 h 5484026"/>
              <a:gd name="connsiteX165" fmla="*/ 6422882 w 7903601"/>
              <a:gd name="connsiteY165" fmla="*/ 1744917 h 5484026"/>
              <a:gd name="connsiteX166" fmla="*/ 6446621 w 7903601"/>
              <a:gd name="connsiteY166" fmla="*/ 1673696 h 5484026"/>
              <a:gd name="connsiteX167" fmla="*/ 6458491 w 7903601"/>
              <a:gd name="connsiteY167" fmla="*/ 1638086 h 5484026"/>
              <a:gd name="connsiteX168" fmla="*/ 6470360 w 7903601"/>
              <a:gd name="connsiteY168" fmla="*/ 1590605 h 5484026"/>
              <a:gd name="connsiteX169" fmla="*/ 6494099 w 7903601"/>
              <a:gd name="connsiteY169" fmla="*/ 1507514 h 5484026"/>
              <a:gd name="connsiteX170" fmla="*/ 6517838 w 7903601"/>
              <a:gd name="connsiteY170" fmla="*/ 1388812 h 5484026"/>
              <a:gd name="connsiteX171" fmla="*/ 6541577 w 7903601"/>
              <a:gd name="connsiteY171" fmla="*/ 1246369 h 5484026"/>
              <a:gd name="connsiteX172" fmla="*/ 6529708 w 7903601"/>
              <a:gd name="connsiteY172" fmla="*/ 1008966 h 5484026"/>
              <a:gd name="connsiteX173" fmla="*/ 6517838 w 7903601"/>
              <a:gd name="connsiteY173" fmla="*/ 973355 h 5484026"/>
              <a:gd name="connsiteX174" fmla="*/ 6494099 w 7903601"/>
              <a:gd name="connsiteY174" fmla="*/ 937745 h 5484026"/>
              <a:gd name="connsiteX175" fmla="*/ 6434752 w 7903601"/>
              <a:gd name="connsiteY175" fmla="*/ 949615 h 5484026"/>
              <a:gd name="connsiteX176" fmla="*/ 6399143 w 7903601"/>
              <a:gd name="connsiteY176" fmla="*/ 973355 h 5484026"/>
              <a:gd name="connsiteX177" fmla="*/ 6351665 w 7903601"/>
              <a:gd name="connsiteY177" fmla="*/ 1008966 h 5484026"/>
              <a:gd name="connsiteX178" fmla="*/ 6280447 w 7903601"/>
              <a:gd name="connsiteY178" fmla="*/ 1103927 h 5484026"/>
              <a:gd name="connsiteX179" fmla="*/ 6244839 w 7903601"/>
              <a:gd name="connsiteY179" fmla="*/ 1151408 h 5484026"/>
              <a:gd name="connsiteX180" fmla="*/ 6161752 w 7903601"/>
              <a:gd name="connsiteY180" fmla="*/ 1270110 h 5484026"/>
              <a:gd name="connsiteX181" fmla="*/ 6126143 w 7903601"/>
              <a:gd name="connsiteY181" fmla="*/ 1293850 h 5484026"/>
              <a:gd name="connsiteX182" fmla="*/ 6054926 w 7903601"/>
              <a:gd name="connsiteY182" fmla="*/ 1341331 h 5484026"/>
              <a:gd name="connsiteX183" fmla="*/ 5995578 w 7903601"/>
              <a:gd name="connsiteY183" fmla="*/ 1329461 h 5484026"/>
              <a:gd name="connsiteX184" fmla="*/ 5983709 w 7903601"/>
              <a:gd name="connsiteY184" fmla="*/ 1293850 h 5484026"/>
              <a:gd name="connsiteX185" fmla="*/ 5959970 w 7903601"/>
              <a:gd name="connsiteY185" fmla="*/ 1198889 h 5484026"/>
              <a:gd name="connsiteX186" fmla="*/ 5948100 w 7903601"/>
              <a:gd name="connsiteY186" fmla="*/ 1163278 h 5484026"/>
              <a:gd name="connsiteX187" fmla="*/ 5924361 w 7903601"/>
              <a:gd name="connsiteY187" fmla="*/ 1056446 h 5484026"/>
              <a:gd name="connsiteX188" fmla="*/ 5900622 w 7903601"/>
              <a:gd name="connsiteY188" fmla="*/ 1008966 h 5484026"/>
              <a:gd name="connsiteX189" fmla="*/ 5853144 w 7903601"/>
              <a:gd name="connsiteY189" fmla="*/ 914004 h 5484026"/>
              <a:gd name="connsiteX190" fmla="*/ 5770057 w 7903601"/>
              <a:gd name="connsiteY190" fmla="*/ 878394 h 5484026"/>
              <a:gd name="connsiteX191" fmla="*/ 5675101 w 7903601"/>
              <a:gd name="connsiteY191" fmla="*/ 890264 h 5484026"/>
              <a:gd name="connsiteX192" fmla="*/ 5627623 w 7903601"/>
              <a:gd name="connsiteY192" fmla="*/ 937745 h 5484026"/>
              <a:gd name="connsiteX193" fmla="*/ 5603883 w 7903601"/>
              <a:gd name="connsiteY193" fmla="*/ 973355 h 5484026"/>
              <a:gd name="connsiteX194" fmla="*/ 5568275 w 7903601"/>
              <a:gd name="connsiteY194" fmla="*/ 1056446 h 5484026"/>
              <a:gd name="connsiteX195" fmla="*/ 5580144 w 7903601"/>
              <a:gd name="connsiteY195" fmla="*/ 1270110 h 5484026"/>
              <a:gd name="connsiteX196" fmla="*/ 5592014 w 7903601"/>
              <a:gd name="connsiteY196" fmla="*/ 1317591 h 5484026"/>
              <a:gd name="connsiteX197" fmla="*/ 5603883 w 7903601"/>
              <a:gd name="connsiteY197" fmla="*/ 1376942 h 5484026"/>
              <a:gd name="connsiteX198" fmla="*/ 5592014 w 7903601"/>
              <a:gd name="connsiteY198" fmla="*/ 1614345 h 5484026"/>
              <a:gd name="connsiteX199" fmla="*/ 5580144 w 7903601"/>
              <a:gd name="connsiteY199" fmla="*/ 1673696 h 5484026"/>
              <a:gd name="connsiteX200" fmla="*/ 5556405 w 7903601"/>
              <a:gd name="connsiteY200" fmla="*/ 1756787 h 5484026"/>
              <a:gd name="connsiteX201" fmla="*/ 5544536 w 7903601"/>
              <a:gd name="connsiteY201" fmla="*/ 1804268 h 5484026"/>
              <a:gd name="connsiteX202" fmla="*/ 5485188 w 7903601"/>
              <a:gd name="connsiteY202" fmla="*/ 1899230 h 5484026"/>
              <a:gd name="connsiteX203" fmla="*/ 5425840 w 7903601"/>
              <a:gd name="connsiteY203" fmla="*/ 1958581 h 5484026"/>
              <a:gd name="connsiteX204" fmla="*/ 5354623 w 7903601"/>
              <a:gd name="connsiteY204" fmla="*/ 2029802 h 5484026"/>
              <a:gd name="connsiteX205" fmla="*/ 5259667 w 7903601"/>
              <a:gd name="connsiteY205" fmla="*/ 2101023 h 5484026"/>
              <a:gd name="connsiteX206" fmla="*/ 5176580 w 7903601"/>
              <a:gd name="connsiteY206" fmla="*/ 2184114 h 5484026"/>
              <a:gd name="connsiteX207" fmla="*/ 5081624 w 7903601"/>
              <a:gd name="connsiteY207" fmla="*/ 2243465 h 5484026"/>
              <a:gd name="connsiteX208" fmla="*/ 5057884 w 7903601"/>
              <a:gd name="connsiteY208" fmla="*/ 2267205 h 5484026"/>
              <a:gd name="connsiteX209" fmla="*/ 5022276 w 7903601"/>
              <a:gd name="connsiteY209" fmla="*/ 2290946 h 5484026"/>
              <a:gd name="connsiteX210" fmla="*/ 4986667 w 7903601"/>
              <a:gd name="connsiteY210" fmla="*/ 2326556 h 5484026"/>
              <a:gd name="connsiteX211" fmla="*/ 4915450 w 7903601"/>
              <a:gd name="connsiteY211" fmla="*/ 2362167 h 5484026"/>
              <a:gd name="connsiteX212" fmla="*/ 4844233 w 7903601"/>
              <a:gd name="connsiteY212" fmla="*/ 2385907 h 5484026"/>
              <a:gd name="connsiteX213" fmla="*/ 4796754 w 7903601"/>
              <a:gd name="connsiteY213" fmla="*/ 2374037 h 5484026"/>
              <a:gd name="connsiteX214" fmla="*/ 4773015 w 7903601"/>
              <a:gd name="connsiteY214" fmla="*/ 2207855 h 5484026"/>
              <a:gd name="connsiteX215" fmla="*/ 4844233 w 7903601"/>
              <a:gd name="connsiteY215" fmla="*/ 2089153 h 5484026"/>
              <a:gd name="connsiteX216" fmla="*/ 4903580 w 7903601"/>
              <a:gd name="connsiteY216" fmla="*/ 2006061 h 5484026"/>
              <a:gd name="connsiteX217" fmla="*/ 4927319 w 7903601"/>
              <a:gd name="connsiteY217" fmla="*/ 1958581 h 5484026"/>
              <a:gd name="connsiteX218" fmla="*/ 4998537 w 7903601"/>
              <a:gd name="connsiteY218" fmla="*/ 1875489 h 5484026"/>
              <a:gd name="connsiteX219" fmla="*/ 5046015 w 7903601"/>
              <a:gd name="connsiteY219" fmla="*/ 1792398 h 5484026"/>
              <a:gd name="connsiteX220" fmla="*/ 5081624 w 7903601"/>
              <a:gd name="connsiteY220" fmla="*/ 1733047 h 5484026"/>
              <a:gd name="connsiteX221" fmla="*/ 5129102 w 7903601"/>
              <a:gd name="connsiteY221" fmla="*/ 1661826 h 5484026"/>
              <a:gd name="connsiteX222" fmla="*/ 5152841 w 7903601"/>
              <a:gd name="connsiteY222" fmla="*/ 1590605 h 5484026"/>
              <a:gd name="connsiteX223" fmla="*/ 5188449 w 7903601"/>
              <a:gd name="connsiteY223" fmla="*/ 1519384 h 5484026"/>
              <a:gd name="connsiteX224" fmla="*/ 5235928 w 7903601"/>
              <a:gd name="connsiteY224" fmla="*/ 1471903 h 5484026"/>
              <a:gd name="connsiteX225" fmla="*/ 5247797 w 7903601"/>
              <a:gd name="connsiteY225" fmla="*/ 1436292 h 5484026"/>
              <a:gd name="connsiteX226" fmla="*/ 5295275 w 7903601"/>
              <a:gd name="connsiteY226" fmla="*/ 1365071 h 5484026"/>
              <a:gd name="connsiteX227" fmla="*/ 5354623 w 7903601"/>
              <a:gd name="connsiteY227" fmla="*/ 1258240 h 5484026"/>
              <a:gd name="connsiteX228" fmla="*/ 5413971 w 7903601"/>
              <a:gd name="connsiteY228" fmla="*/ 1198889 h 5484026"/>
              <a:gd name="connsiteX229" fmla="*/ 5437710 w 7903601"/>
              <a:gd name="connsiteY229" fmla="*/ 1163278 h 5484026"/>
              <a:gd name="connsiteX230" fmla="*/ 5485188 w 7903601"/>
              <a:gd name="connsiteY230" fmla="*/ 1103927 h 5484026"/>
              <a:gd name="connsiteX231" fmla="*/ 5520797 w 7903601"/>
              <a:gd name="connsiteY231" fmla="*/ 1044576 h 5484026"/>
              <a:gd name="connsiteX232" fmla="*/ 5532666 w 7903601"/>
              <a:gd name="connsiteY232" fmla="*/ 997096 h 5484026"/>
              <a:gd name="connsiteX233" fmla="*/ 5544536 w 7903601"/>
              <a:gd name="connsiteY233" fmla="*/ 937745 h 5484026"/>
              <a:gd name="connsiteX234" fmla="*/ 5556405 w 7903601"/>
              <a:gd name="connsiteY234" fmla="*/ 902134 h 5484026"/>
              <a:gd name="connsiteX235" fmla="*/ 5532666 w 7903601"/>
              <a:gd name="connsiteY235" fmla="*/ 795302 h 5484026"/>
              <a:gd name="connsiteX236" fmla="*/ 5497058 w 7903601"/>
              <a:gd name="connsiteY236" fmla="*/ 771562 h 5484026"/>
              <a:gd name="connsiteX237" fmla="*/ 5342753 w 7903601"/>
              <a:gd name="connsiteY237" fmla="*/ 783432 h 5484026"/>
              <a:gd name="connsiteX238" fmla="*/ 5271536 w 7903601"/>
              <a:gd name="connsiteY238" fmla="*/ 807173 h 5484026"/>
              <a:gd name="connsiteX239" fmla="*/ 5235928 w 7903601"/>
              <a:gd name="connsiteY239" fmla="*/ 842783 h 5484026"/>
              <a:gd name="connsiteX240" fmla="*/ 5140971 w 7903601"/>
              <a:gd name="connsiteY240" fmla="*/ 925874 h 5484026"/>
              <a:gd name="connsiteX241" fmla="*/ 5105363 w 7903601"/>
              <a:gd name="connsiteY241" fmla="*/ 985225 h 5484026"/>
              <a:gd name="connsiteX242" fmla="*/ 5081624 w 7903601"/>
              <a:gd name="connsiteY242" fmla="*/ 1056446 h 5484026"/>
              <a:gd name="connsiteX243" fmla="*/ 5057884 w 7903601"/>
              <a:gd name="connsiteY243" fmla="*/ 1092057 h 5484026"/>
              <a:gd name="connsiteX244" fmla="*/ 5046015 w 7903601"/>
              <a:gd name="connsiteY244" fmla="*/ 1127668 h 5484026"/>
              <a:gd name="connsiteX245" fmla="*/ 4986667 w 7903601"/>
              <a:gd name="connsiteY245" fmla="*/ 1234499 h 5484026"/>
              <a:gd name="connsiteX246" fmla="*/ 4927319 w 7903601"/>
              <a:gd name="connsiteY246" fmla="*/ 1305720 h 5484026"/>
              <a:gd name="connsiteX247" fmla="*/ 4903580 w 7903601"/>
              <a:gd name="connsiteY247" fmla="*/ 1270110 h 5484026"/>
              <a:gd name="connsiteX248" fmla="*/ 4891711 w 7903601"/>
              <a:gd name="connsiteY248" fmla="*/ 1234499 h 5484026"/>
              <a:gd name="connsiteX249" fmla="*/ 4856102 w 7903601"/>
              <a:gd name="connsiteY249" fmla="*/ 1198889 h 5484026"/>
              <a:gd name="connsiteX250" fmla="*/ 4844233 w 7903601"/>
              <a:gd name="connsiteY250" fmla="*/ 1163278 h 5484026"/>
              <a:gd name="connsiteX251" fmla="*/ 4796754 w 7903601"/>
              <a:gd name="connsiteY251" fmla="*/ 1092057 h 5484026"/>
              <a:gd name="connsiteX252" fmla="*/ 4761146 w 7903601"/>
              <a:gd name="connsiteY252" fmla="*/ 1020836 h 5484026"/>
              <a:gd name="connsiteX253" fmla="*/ 4737407 w 7903601"/>
              <a:gd name="connsiteY253" fmla="*/ 949615 h 5484026"/>
              <a:gd name="connsiteX254" fmla="*/ 4630581 w 7903601"/>
              <a:gd name="connsiteY254" fmla="*/ 819043 h 5484026"/>
              <a:gd name="connsiteX255" fmla="*/ 4606842 w 7903601"/>
              <a:gd name="connsiteY255" fmla="*/ 795302 h 5484026"/>
              <a:gd name="connsiteX256" fmla="*/ 4523755 w 7903601"/>
              <a:gd name="connsiteY256" fmla="*/ 771562 h 5484026"/>
              <a:gd name="connsiteX257" fmla="*/ 4428799 w 7903601"/>
              <a:gd name="connsiteY257" fmla="*/ 783432 h 5484026"/>
              <a:gd name="connsiteX258" fmla="*/ 4357581 w 7903601"/>
              <a:gd name="connsiteY258" fmla="*/ 866524 h 5484026"/>
              <a:gd name="connsiteX259" fmla="*/ 4333842 w 7903601"/>
              <a:gd name="connsiteY259" fmla="*/ 937745 h 5484026"/>
              <a:gd name="connsiteX260" fmla="*/ 4310103 w 7903601"/>
              <a:gd name="connsiteY260" fmla="*/ 1020836 h 5484026"/>
              <a:gd name="connsiteX261" fmla="*/ 4321973 w 7903601"/>
              <a:gd name="connsiteY261" fmla="*/ 1151408 h 5484026"/>
              <a:gd name="connsiteX262" fmla="*/ 4333842 w 7903601"/>
              <a:gd name="connsiteY262" fmla="*/ 1198889 h 5484026"/>
              <a:gd name="connsiteX263" fmla="*/ 4357581 w 7903601"/>
              <a:gd name="connsiteY263" fmla="*/ 1365071 h 5484026"/>
              <a:gd name="connsiteX264" fmla="*/ 4345712 w 7903601"/>
              <a:gd name="connsiteY264" fmla="*/ 1614345 h 5484026"/>
              <a:gd name="connsiteX265" fmla="*/ 4333842 w 7903601"/>
              <a:gd name="connsiteY265" fmla="*/ 1709307 h 5484026"/>
              <a:gd name="connsiteX266" fmla="*/ 4321973 w 7903601"/>
              <a:gd name="connsiteY266" fmla="*/ 2029802 h 5484026"/>
              <a:gd name="connsiteX267" fmla="*/ 4286364 w 7903601"/>
              <a:gd name="connsiteY267" fmla="*/ 2101023 h 5484026"/>
              <a:gd name="connsiteX268" fmla="*/ 4238886 w 7903601"/>
              <a:gd name="connsiteY268" fmla="*/ 2195984 h 5484026"/>
              <a:gd name="connsiteX269" fmla="*/ 4203277 w 7903601"/>
              <a:gd name="connsiteY269" fmla="*/ 2255335 h 5484026"/>
              <a:gd name="connsiteX270" fmla="*/ 4179538 w 7903601"/>
              <a:gd name="connsiteY270" fmla="*/ 2314686 h 5484026"/>
              <a:gd name="connsiteX271" fmla="*/ 4167669 w 7903601"/>
              <a:gd name="connsiteY271" fmla="*/ 2350297 h 5484026"/>
              <a:gd name="connsiteX272" fmla="*/ 4143930 w 7903601"/>
              <a:gd name="connsiteY272" fmla="*/ 2385907 h 5484026"/>
              <a:gd name="connsiteX273" fmla="*/ 4072712 w 7903601"/>
              <a:gd name="connsiteY273" fmla="*/ 2374037 h 5484026"/>
              <a:gd name="connsiteX274" fmla="*/ 4048973 w 7903601"/>
              <a:gd name="connsiteY274" fmla="*/ 2338427 h 5484026"/>
              <a:gd name="connsiteX275" fmla="*/ 4025234 w 7903601"/>
              <a:gd name="connsiteY275" fmla="*/ 2314686 h 5484026"/>
              <a:gd name="connsiteX276" fmla="*/ 4001495 w 7903601"/>
              <a:gd name="connsiteY276" fmla="*/ 2231595 h 5484026"/>
              <a:gd name="connsiteX277" fmla="*/ 3977756 w 7903601"/>
              <a:gd name="connsiteY277" fmla="*/ 2160374 h 5484026"/>
              <a:gd name="connsiteX278" fmla="*/ 3954017 w 7903601"/>
              <a:gd name="connsiteY278" fmla="*/ 2053542 h 5484026"/>
              <a:gd name="connsiteX279" fmla="*/ 3965886 w 7903601"/>
              <a:gd name="connsiteY279" fmla="*/ 1887360 h 5484026"/>
              <a:gd name="connsiteX280" fmla="*/ 3977756 w 7903601"/>
              <a:gd name="connsiteY280" fmla="*/ 1851749 h 5484026"/>
              <a:gd name="connsiteX281" fmla="*/ 4013365 w 7903601"/>
              <a:gd name="connsiteY281" fmla="*/ 1733047 h 5484026"/>
              <a:gd name="connsiteX282" fmla="*/ 4060843 w 7903601"/>
              <a:gd name="connsiteY282" fmla="*/ 1649956 h 5484026"/>
              <a:gd name="connsiteX283" fmla="*/ 4096451 w 7903601"/>
              <a:gd name="connsiteY283" fmla="*/ 1543124 h 5484026"/>
              <a:gd name="connsiteX284" fmla="*/ 4120190 w 7903601"/>
              <a:gd name="connsiteY284" fmla="*/ 1507514 h 5484026"/>
              <a:gd name="connsiteX285" fmla="*/ 4132060 w 7903601"/>
              <a:gd name="connsiteY285" fmla="*/ 1471903 h 5484026"/>
              <a:gd name="connsiteX286" fmla="*/ 4155799 w 7903601"/>
              <a:gd name="connsiteY286" fmla="*/ 1376942 h 5484026"/>
              <a:gd name="connsiteX287" fmla="*/ 4167669 w 7903601"/>
              <a:gd name="connsiteY287" fmla="*/ 1329461 h 5484026"/>
              <a:gd name="connsiteX288" fmla="*/ 4167669 w 7903601"/>
              <a:gd name="connsiteY288" fmla="*/ 1020836 h 5484026"/>
              <a:gd name="connsiteX289" fmla="*/ 4155799 w 7903601"/>
              <a:gd name="connsiteY289" fmla="*/ 902134 h 5484026"/>
              <a:gd name="connsiteX290" fmla="*/ 4072712 w 7903601"/>
              <a:gd name="connsiteY290" fmla="*/ 854653 h 5484026"/>
              <a:gd name="connsiteX291" fmla="*/ 4025234 w 7903601"/>
              <a:gd name="connsiteY291" fmla="*/ 830913 h 5484026"/>
              <a:gd name="connsiteX292" fmla="*/ 3835321 w 7903601"/>
              <a:gd name="connsiteY292" fmla="*/ 842783 h 5484026"/>
              <a:gd name="connsiteX293" fmla="*/ 3799713 w 7903601"/>
              <a:gd name="connsiteY293" fmla="*/ 866524 h 5484026"/>
              <a:gd name="connsiteX294" fmla="*/ 3752235 w 7903601"/>
              <a:gd name="connsiteY294" fmla="*/ 890264 h 5484026"/>
              <a:gd name="connsiteX295" fmla="*/ 3657278 w 7903601"/>
              <a:gd name="connsiteY295" fmla="*/ 1032706 h 5484026"/>
              <a:gd name="connsiteX296" fmla="*/ 3645409 w 7903601"/>
              <a:gd name="connsiteY296" fmla="*/ 1068317 h 5484026"/>
              <a:gd name="connsiteX297" fmla="*/ 3633539 w 7903601"/>
              <a:gd name="connsiteY297" fmla="*/ 1115797 h 5484026"/>
              <a:gd name="connsiteX298" fmla="*/ 3609800 w 7903601"/>
              <a:gd name="connsiteY298" fmla="*/ 1388812 h 5484026"/>
              <a:gd name="connsiteX299" fmla="*/ 3586061 w 7903601"/>
              <a:gd name="connsiteY299" fmla="*/ 1566864 h 5484026"/>
              <a:gd name="connsiteX300" fmla="*/ 3562322 w 7903601"/>
              <a:gd name="connsiteY300" fmla="*/ 1626215 h 5484026"/>
              <a:gd name="connsiteX301" fmla="*/ 3538583 w 7903601"/>
              <a:gd name="connsiteY301" fmla="*/ 1804268 h 5484026"/>
              <a:gd name="connsiteX302" fmla="*/ 3550452 w 7903601"/>
              <a:gd name="connsiteY302" fmla="*/ 2148504 h 5484026"/>
              <a:gd name="connsiteX303" fmla="*/ 3538583 w 7903601"/>
              <a:gd name="connsiteY303" fmla="*/ 2480869 h 5484026"/>
              <a:gd name="connsiteX304" fmla="*/ 3514844 w 7903601"/>
              <a:gd name="connsiteY304" fmla="*/ 2528350 h 5484026"/>
              <a:gd name="connsiteX305" fmla="*/ 3455496 w 7903601"/>
              <a:gd name="connsiteY305" fmla="*/ 2599571 h 5484026"/>
              <a:gd name="connsiteX306" fmla="*/ 3419887 w 7903601"/>
              <a:gd name="connsiteY306" fmla="*/ 2623311 h 5484026"/>
              <a:gd name="connsiteX307" fmla="*/ 3277453 w 7903601"/>
              <a:gd name="connsiteY307" fmla="*/ 2611441 h 5484026"/>
              <a:gd name="connsiteX308" fmla="*/ 3182496 w 7903601"/>
              <a:gd name="connsiteY308" fmla="*/ 2552090 h 5484026"/>
              <a:gd name="connsiteX309" fmla="*/ 3111279 w 7903601"/>
              <a:gd name="connsiteY309" fmla="*/ 2468999 h 5484026"/>
              <a:gd name="connsiteX310" fmla="*/ 3087540 w 7903601"/>
              <a:gd name="connsiteY310" fmla="*/ 2433388 h 5484026"/>
              <a:gd name="connsiteX311" fmla="*/ 3051931 w 7903601"/>
              <a:gd name="connsiteY311" fmla="*/ 2350297 h 5484026"/>
              <a:gd name="connsiteX312" fmla="*/ 3028192 w 7903601"/>
              <a:gd name="connsiteY312" fmla="*/ 2314686 h 5484026"/>
              <a:gd name="connsiteX313" fmla="*/ 2992584 w 7903601"/>
              <a:gd name="connsiteY313" fmla="*/ 2207855 h 5484026"/>
              <a:gd name="connsiteX314" fmla="*/ 2956975 w 7903601"/>
              <a:gd name="connsiteY314" fmla="*/ 2112893 h 5484026"/>
              <a:gd name="connsiteX315" fmla="*/ 2968845 w 7903601"/>
              <a:gd name="connsiteY315" fmla="*/ 1958581 h 5484026"/>
              <a:gd name="connsiteX316" fmla="*/ 2980714 w 7903601"/>
              <a:gd name="connsiteY316" fmla="*/ 1922970 h 5484026"/>
              <a:gd name="connsiteX317" fmla="*/ 2992584 w 7903601"/>
              <a:gd name="connsiteY317" fmla="*/ 1875489 h 5484026"/>
              <a:gd name="connsiteX318" fmla="*/ 3016323 w 7903601"/>
              <a:gd name="connsiteY318" fmla="*/ 1649956 h 5484026"/>
              <a:gd name="connsiteX319" fmla="*/ 3040062 w 7903601"/>
              <a:gd name="connsiteY319" fmla="*/ 1614345 h 5484026"/>
              <a:gd name="connsiteX320" fmla="*/ 3051931 w 7903601"/>
              <a:gd name="connsiteY320" fmla="*/ 1578735 h 5484026"/>
              <a:gd name="connsiteX321" fmla="*/ 3099410 w 7903601"/>
              <a:gd name="connsiteY321" fmla="*/ 1460033 h 5484026"/>
              <a:gd name="connsiteX322" fmla="*/ 3135018 w 7903601"/>
              <a:gd name="connsiteY322" fmla="*/ 1293850 h 5484026"/>
              <a:gd name="connsiteX323" fmla="*/ 3146888 w 7903601"/>
              <a:gd name="connsiteY323" fmla="*/ 1187019 h 5484026"/>
              <a:gd name="connsiteX324" fmla="*/ 3182496 w 7903601"/>
              <a:gd name="connsiteY324" fmla="*/ 1115797 h 5484026"/>
              <a:gd name="connsiteX325" fmla="*/ 3229975 w 7903601"/>
              <a:gd name="connsiteY325" fmla="*/ 961485 h 5484026"/>
              <a:gd name="connsiteX326" fmla="*/ 3253714 w 7903601"/>
              <a:gd name="connsiteY326" fmla="*/ 902134 h 5484026"/>
              <a:gd name="connsiteX327" fmla="*/ 3265583 w 7903601"/>
              <a:gd name="connsiteY327" fmla="*/ 854653 h 5484026"/>
              <a:gd name="connsiteX328" fmla="*/ 3289322 w 7903601"/>
              <a:gd name="connsiteY328" fmla="*/ 747822 h 5484026"/>
              <a:gd name="connsiteX329" fmla="*/ 3313061 w 7903601"/>
              <a:gd name="connsiteY329" fmla="*/ 712211 h 5484026"/>
              <a:gd name="connsiteX330" fmla="*/ 3324931 w 7903601"/>
              <a:gd name="connsiteY330" fmla="*/ 676601 h 5484026"/>
              <a:gd name="connsiteX331" fmla="*/ 3348670 w 7903601"/>
              <a:gd name="connsiteY331" fmla="*/ 652860 h 5484026"/>
              <a:gd name="connsiteX332" fmla="*/ 3396148 w 7903601"/>
              <a:gd name="connsiteY332" fmla="*/ 581639 h 5484026"/>
              <a:gd name="connsiteX333" fmla="*/ 3419887 w 7903601"/>
              <a:gd name="connsiteY333" fmla="*/ 546028 h 5484026"/>
              <a:gd name="connsiteX334" fmla="*/ 3467366 w 7903601"/>
              <a:gd name="connsiteY334" fmla="*/ 427327 h 5484026"/>
              <a:gd name="connsiteX335" fmla="*/ 3491105 w 7903601"/>
              <a:gd name="connsiteY335" fmla="*/ 284884 h 5484026"/>
              <a:gd name="connsiteX336" fmla="*/ 3514844 w 7903601"/>
              <a:gd name="connsiteY336" fmla="*/ 213663 h 5484026"/>
              <a:gd name="connsiteX337" fmla="*/ 3491105 w 7903601"/>
              <a:gd name="connsiteY337" fmla="*/ 94961 h 5484026"/>
              <a:gd name="connsiteX338" fmla="*/ 3455496 w 7903601"/>
              <a:gd name="connsiteY338" fmla="*/ 59351 h 5484026"/>
              <a:gd name="connsiteX339" fmla="*/ 3289322 w 7903601"/>
              <a:gd name="connsiteY339" fmla="*/ 0 h 5484026"/>
              <a:gd name="connsiteX340" fmla="*/ 3146888 w 7903601"/>
              <a:gd name="connsiteY340" fmla="*/ 11870 h 5484026"/>
              <a:gd name="connsiteX341" fmla="*/ 3111279 w 7903601"/>
              <a:gd name="connsiteY341" fmla="*/ 23740 h 5484026"/>
              <a:gd name="connsiteX342" fmla="*/ 3051931 w 7903601"/>
              <a:gd name="connsiteY342" fmla="*/ 83091 h 5484026"/>
              <a:gd name="connsiteX343" fmla="*/ 3004453 w 7903601"/>
              <a:gd name="connsiteY343" fmla="*/ 142442 h 5484026"/>
              <a:gd name="connsiteX344" fmla="*/ 2992584 w 7903601"/>
              <a:gd name="connsiteY344" fmla="*/ 178053 h 5484026"/>
              <a:gd name="connsiteX345" fmla="*/ 2933236 w 7903601"/>
              <a:gd name="connsiteY345" fmla="*/ 261144 h 5484026"/>
              <a:gd name="connsiteX346" fmla="*/ 2873888 w 7903601"/>
              <a:gd name="connsiteY346" fmla="*/ 332365 h 5484026"/>
              <a:gd name="connsiteX347" fmla="*/ 2778932 w 7903601"/>
              <a:gd name="connsiteY347" fmla="*/ 474807 h 5484026"/>
              <a:gd name="connsiteX348" fmla="*/ 2719584 w 7903601"/>
              <a:gd name="connsiteY348" fmla="*/ 546028 h 5484026"/>
              <a:gd name="connsiteX349" fmla="*/ 2695845 w 7903601"/>
              <a:gd name="connsiteY349" fmla="*/ 593509 h 5484026"/>
              <a:gd name="connsiteX350" fmla="*/ 2648367 w 7903601"/>
              <a:gd name="connsiteY350" fmla="*/ 664730 h 5484026"/>
              <a:gd name="connsiteX351" fmla="*/ 2624628 w 7903601"/>
              <a:gd name="connsiteY351" fmla="*/ 724081 h 5484026"/>
              <a:gd name="connsiteX352" fmla="*/ 2577150 w 7903601"/>
              <a:gd name="connsiteY352" fmla="*/ 795302 h 5484026"/>
              <a:gd name="connsiteX353" fmla="*/ 2541541 w 7903601"/>
              <a:gd name="connsiteY353" fmla="*/ 890264 h 5484026"/>
              <a:gd name="connsiteX354" fmla="*/ 2529672 w 7903601"/>
              <a:gd name="connsiteY354" fmla="*/ 925874 h 5484026"/>
              <a:gd name="connsiteX355" fmla="*/ 2505932 w 7903601"/>
              <a:gd name="connsiteY355" fmla="*/ 961485 h 5484026"/>
              <a:gd name="connsiteX356" fmla="*/ 2410976 w 7903601"/>
              <a:gd name="connsiteY356" fmla="*/ 1056446 h 5484026"/>
              <a:gd name="connsiteX357" fmla="*/ 2363498 w 7903601"/>
              <a:gd name="connsiteY357" fmla="*/ 1068317 h 5484026"/>
              <a:gd name="connsiteX358" fmla="*/ 2327889 w 7903601"/>
              <a:gd name="connsiteY358" fmla="*/ 1044576 h 5484026"/>
              <a:gd name="connsiteX359" fmla="*/ 2292281 w 7903601"/>
              <a:gd name="connsiteY359" fmla="*/ 1032706 h 5484026"/>
              <a:gd name="connsiteX360" fmla="*/ 2185455 w 7903601"/>
              <a:gd name="connsiteY360" fmla="*/ 914004 h 5484026"/>
              <a:gd name="connsiteX361" fmla="*/ 2161716 w 7903601"/>
              <a:gd name="connsiteY361" fmla="*/ 878394 h 5484026"/>
              <a:gd name="connsiteX362" fmla="*/ 2090498 w 7903601"/>
              <a:gd name="connsiteY362" fmla="*/ 712211 h 5484026"/>
              <a:gd name="connsiteX363" fmla="*/ 2066759 w 7903601"/>
              <a:gd name="connsiteY363" fmla="*/ 676601 h 5484026"/>
              <a:gd name="connsiteX364" fmla="*/ 2043020 w 7903601"/>
              <a:gd name="connsiteY364" fmla="*/ 652860 h 5484026"/>
              <a:gd name="connsiteX365" fmla="*/ 2007412 w 7903601"/>
              <a:gd name="connsiteY365" fmla="*/ 605379 h 5484026"/>
              <a:gd name="connsiteX366" fmla="*/ 1900586 w 7903601"/>
              <a:gd name="connsiteY366" fmla="*/ 486678 h 5484026"/>
              <a:gd name="connsiteX367" fmla="*/ 1876847 w 7903601"/>
              <a:gd name="connsiteY367" fmla="*/ 462937 h 5484026"/>
              <a:gd name="connsiteX368" fmla="*/ 1841238 w 7903601"/>
              <a:gd name="connsiteY368" fmla="*/ 439197 h 5484026"/>
              <a:gd name="connsiteX369" fmla="*/ 1781890 w 7903601"/>
              <a:gd name="connsiteY369" fmla="*/ 391716 h 5484026"/>
              <a:gd name="connsiteX370" fmla="*/ 1746282 w 7903601"/>
              <a:gd name="connsiteY370" fmla="*/ 379846 h 5484026"/>
              <a:gd name="connsiteX371" fmla="*/ 1710673 w 7903601"/>
              <a:gd name="connsiteY371" fmla="*/ 356106 h 5484026"/>
              <a:gd name="connsiteX372" fmla="*/ 1580108 w 7903601"/>
              <a:gd name="connsiteY372" fmla="*/ 320495 h 5484026"/>
              <a:gd name="connsiteX373" fmla="*/ 1378326 w 7903601"/>
              <a:gd name="connsiteY373" fmla="*/ 332365 h 5484026"/>
              <a:gd name="connsiteX374" fmla="*/ 1283369 w 7903601"/>
              <a:gd name="connsiteY374" fmla="*/ 391716 h 5484026"/>
              <a:gd name="connsiteX375" fmla="*/ 1235891 w 7903601"/>
              <a:gd name="connsiteY375" fmla="*/ 427327 h 5484026"/>
              <a:gd name="connsiteX376" fmla="*/ 1212152 w 7903601"/>
              <a:gd name="connsiteY376" fmla="*/ 462937 h 5484026"/>
              <a:gd name="connsiteX377" fmla="*/ 1164674 w 7903601"/>
              <a:gd name="connsiteY377" fmla="*/ 581639 h 5484026"/>
              <a:gd name="connsiteX378" fmla="*/ 1152804 w 7903601"/>
              <a:gd name="connsiteY378" fmla="*/ 617250 h 5484026"/>
              <a:gd name="connsiteX379" fmla="*/ 1176544 w 7903601"/>
              <a:gd name="connsiteY379" fmla="*/ 795302 h 5484026"/>
              <a:gd name="connsiteX380" fmla="*/ 1188413 w 7903601"/>
              <a:gd name="connsiteY380" fmla="*/ 842783 h 5484026"/>
              <a:gd name="connsiteX381" fmla="*/ 1224022 w 7903601"/>
              <a:gd name="connsiteY381" fmla="*/ 914004 h 5484026"/>
              <a:gd name="connsiteX382" fmla="*/ 1259630 w 7903601"/>
              <a:gd name="connsiteY382" fmla="*/ 961485 h 5484026"/>
              <a:gd name="connsiteX383" fmla="*/ 1390195 w 7903601"/>
              <a:gd name="connsiteY383" fmla="*/ 1115797 h 5484026"/>
              <a:gd name="connsiteX384" fmla="*/ 1425804 w 7903601"/>
              <a:gd name="connsiteY384" fmla="*/ 1127668 h 5484026"/>
              <a:gd name="connsiteX385" fmla="*/ 1473282 w 7903601"/>
              <a:gd name="connsiteY385" fmla="*/ 1163278 h 5484026"/>
              <a:gd name="connsiteX386" fmla="*/ 1532630 w 7903601"/>
              <a:gd name="connsiteY386" fmla="*/ 1198889 h 5484026"/>
              <a:gd name="connsiteX387" fmla="*/ 1580108 w 7903601"/>
              <a:gd name="connsiteY387" fmla="*/ 1258240 h 5484026"/>
              <a:gd name="connsiteX388" fmla="*/ 1651325 w 7903601"/>
              <a:gd name="connsiteY388" fmla="*/ 1317591 h 5484026"/>
              <a:gd name="connsiteX389" fmla="*/ 1698803 w 7903601"/>
              <a:gd name="connsiteY389" fmla="*/ 1376942 h 5484026"/>
              <a:gd name="connsiteX390" fmla="*/ 1817499 w 7903601"/>
              <a:gd name="connsiteY390" fmla="*/ 1519384 h 5484026"/>
              <a:gd name="connsiteX391" fmla="*/ 1841238 w 7903601"/>
              <a:gd name="connsiteY391" fmla="*/ 1566864 h 5484026"/>
              <a:gd name="connsiteX392" fmla="*/ 1888716 w 7903601"/>
              <a:gd name="connsiteY392" fmla="*/ 1685566 h 5484026"/>
              <a:gd name="connsiteX393" fmla="*/ 1912455 w 7903601"/>
              <a:gd name="connsiteY393" fmla="*/ 1721177 h 5484026"/>
              <a:gd name="connsiteX394" fmla="*/ 1936194 w 7903601"/>
              <a:gd name="connsiteY394" fmla="*/ 1780528 h 5484026"/>
              <a:gd name="connsiteX395" fmla="*/ 2007412 w 7903601"/>
              <a:gd name="connsiteY395" fmla="*/ 1863619 h 5484026"/>
              <a:gd name="connsiteX396" fmla="*/ 2090498 w 7903601"/>
              <a:gd name="connsiteY396" fmla="*/ 1970451 h 5484026"/>
              <a:gd name="connsiteX397" fmla="*/ 2185455 w 7903601"/>
              <a:gd name="connsiteY397" fmla="*/ 2077282 h 5484026"/>
              <a:gd name="connsiteX398" fmla="*/ 2304150 w 7903601"/>
              <a:gd name="connsiteY398" fmla="*/ 2195984 h 5484026"/>
              <a:gd name="connsiteX399" fmla="*/ 2375367 w 7903601"/>
              <a:gd name="connsiteY399" fmla="*/ 2267205 h 5484026"/>
              <a:gd name="connsiteX400" fmla="*/ 2458454 w 7903601"/>
              <a:gd name="connsiteY400" fmla="*/ 2338427 h 5484026"/>
              <a:gd name="connsiteX401" fmla="*/ 2505932 w 7903601"/>
              <a:gd name="connsiteY401" fmla="*/ 2374037 h 5484026"/>
              <a:gd name="connsiteX402" fmla="*/ 2541541 w 7903601"/>
              <a:gd name="connsiteY402" fmla="*/ 2409648 h 5484026"/>
              <a:gd name="connsiteX403" fmla="*/ 2648367 w 7903601"/>
              <a:gd name="connsiteY403" fmla="*/ 2492739 h 5484026"/>
              <a:gd name="connsiteX404" fmla="*/ 2743323 w 7903601"/>
              <a:gd name="connsiteY404" fmla="*/ 2587700 h 5484026"/>
              <a:gd name="connsiteX405" fmla="*/ 2790802 w 7903601"/>
              <a:gd name="connsiteY405" fmla="*/ 2647051 h 5484026"/>
              <a:gd name="connsiteX406" fmla="*/ 2850149 w 7903601"/>
              <a:gd name="connsiteY406" fmla="*/ 2706402 h 5484026"/>
              <a:gd name="connsiteX407" fmla="*/ 2921366 w 7903601"/>
              <a:gd name="connsiteY407" fmla="*/ 2825104 h 5484026"/>
              <a:gd name="connsiteX408" fmla="*/ 2992584 w 7903601"/>
              <a:gd name="connsiteY408" fmla="*/ 2908196 h 5484026"/>
              <a:gd name="connsiteX409" fmla="*/ 3051931 w 7903601"/>
              <a:gd name="connsiteY409" fmla="*/ 3003157 h 5484026"/>
              <a:gd name="connsiteX410" fmla="*/ 3135018 w 7903601"/>
              <a:gd name="connsiteY410" fmla="*/ 3098118 h 5484026"/>
              <a:gd name="connsiteX411" fmla="*/ 3158757 w 7903601"/>
              <a:gd name="connsiteY411" fmla="*/ 3145599 h 5484026"/>
              <a:gd name="connsiteX412" fmla="*/ 3182496 w 7903601"/>
              <a:gd name="connsiteY412" fmla="*/ 3169340 h 5484026"/>
              <a:gd name="connsiteX413" fmla="*/ 3206236 w 7903601"/>
              <a:gd name="connsiteY413" fmla="*/ 3204950 h 5484026"/>
              <a:gd name="connsiteX414" fmla="*/ 3277453 w 7903601"/>
              <a:gd name="connsiteY414" fmla="*/ 3299912 h 5484026"/>
              <a:gd name="connsiteX415" fmla="*/ 3372409 w 7903601"/>
              <a:gd name="connsiteY415" fmla="*/ 3454224 h 5484026"/>
              <a:gd name="connsiteX416" fmla="*/ 3408018 w 7903601"/>
              <a:gd name="connsiteY416" fmla="*/ 3513575 h 5484026"/>
              <a:gd name="connsiteX417" fmla="*/ 3455496 w 7903601"/>
              <a:gd name="connsiteY417" fmla="*/ 3632277 h 5484026"/>
              <a:gd name="connsiteX418" fmla="*/ 3491105 w 7903601"/>
              <a:gd name="connsiteY418" fmla="*/ 3691628 h 5484026"/>
              <a:gd name="connsiteX419" fmla="*/ 3526713 w 7903601"/>
              <a:gd name="connsiteY419" fmla="*/ 3798459 h 5484026"/>
              <a:gd name="connsiteX420" fmla="*/ 3574191 w 7903601"/>
              <a:gd name="connsiteY420" fmla="*/ 3905291 h 5484026"/>
              <a:gd name="connsiteX421" fmla="*/ 3586061 w 7903601"/>
              <a:gd name="connsiteY421" fmla="*/ 3988382 h 5484026"/>
              <a:gd name="connsiteX422" fmla="*/ 3645409 w 7903601"/>
              <a:gd name="connsiteY422" fmla="*/ 4154565 h 5484026"/>
              <a:gd name="connsiteX423" fmla="*/ 3669148 w 7903601"/>
              <a:gd name="connsiteY423" fmla="*/ 4629372 h 5484026"/>
              <a:gd name="connsiteX424" fmla="*/ 3633539 w 7903601"/>
              <a:gd name="connsiteY424" fmla="*/ 5009218 h 5484026"/>
              <a:gd name="connsiteX425" fmla="*/ 3609800 w 7903601"/>
              <a:gd name="connsiteY425" fmla="*/ 5032959 h 5484026"/>
              <a:gd name="connsiteX426" fmla="*/ 3574191 w 7903601"/>
              <a:gd name="connsiteY426" fmla="*/ 5056699 h 5484026"/>
              <a:gd name="connsiteX427" fmla="*/ 3491105 w 7903601"/>
              <a:gd name="connsiteY427" fmla="*/ 4985478 h 5484026"/>
              <a:gd name="connsiteX428" fmla="*/ 3443626 w 7903601"/>
              <a:gd name="connsiteY428" fmla="*/ 4914257 h 5484026"/>
              <a:gd name="connsiteX429" fmla="*/ 3396148 w 7903601"/>
              <a:gd name="connsiteY429" fmla="*/ 4843036 h 5484026"/>
              <a:gd name="connsiteX430" fmla="*/ 3348670 w 7903601"/>
              <a:gd name="connsiteY430" fmla="*/ 4771815 h 5484026"/>
              <a:gd name="connsiteX431" fmla="*/ 3301192 w 7903601"/>
              <a:gd name="connsiteY431" fmla="*/ 4712464 h 5484026"/>
              <a:gd name="connsiteX432" fmla="*/ 3265583 w 7903601"/>
              <a:gd name="connsiteY432" fmla="*/ 4664983 h 5484026"/>
              <a:gd name="connsiteX433" fmla="*/ 3229975 w 7903601"/>
              <a:gd name="connsiteY433" fmla="*/ 4605632 h 5484026"/>
              <a:gd name="connsiteX434" fmla="*/ 3170627 w 7903601"/>
              <a:gd name="connsiteY434" fmla="*/ 4534411 h 5484026"/>
              <a:gd name="connsiteX435" fmla="*/ 3135018 w 7903601"/>
              <a:gd name="connsiteY435" fmla="*/ 4463190 h 5484026"/>
              <a:gd name="connsiteX436" fmla="*/ 3040062 w 7903601"/>
              <a:gd name="connsiteY436" fmla="*/ 4344488 h 5484026"/>
              <a:gd name="connsiteX437" fmla="*/ 3004453 w 7903601"/>
              <a:gd name="connsiteY437" fmla="*/ 4308877 h 5484026"/>
              <a:gd name="connsiteX438" fmla="*/ 2956975 w 7903601"/>
              <a:gd name="connsiteY438" fmla="*/ 4237656 h 5484026"/>
              <a:gd name="connsiteX439" fmla="*/ 2909497 w 7903601"/>
              <a:gd name="connsiteY439" fmla="*/ 4142695 h 5484026"/>
              <a:gd name="connsiteX440" fmla="*/ 2862019 w 7903601"/>
              <a:gd name="connsiteY440" fmla="*/ 4083344 h 5484026"/>
              <a:gd name="connsiteX441" fmla="*/ 2826410 w 7903601"/>
              <a:gd name="connsiteY441" fmla="*/ 4012123 h 5484026"/>
              <a:gd name="connsiteX442" fmla="*/ 2719584 w 7903601"/>
              <a:gd name="connsiteY442" fmla="*/ 3893421 h 5484026"/>
              <a:gd name="connsiteX443" fmla="*/ 2648367 w 7903601"/>
              <a:gd name="connsiteY443" fmla="*/ 3845940 h 5484026"/>
              <a:gd name="connsiteX444" fmla="*/ 2565280 w 7903601"/>
              <a:gd name="connsiteY444" fmla="*/ 3774719 h 5484026"/>
              <a:gd name="connsiteX445" fmla="*/ 2517802 w 7903601"/>
              <a:gd name="connsiteY445" fmla="*/ 3727238 h 5484026"/>
              <a:gd name="connsiteX446" fmla="*/ 2446585 w 7903601"/>
              <a:gd name="connsiteY446" fmla="*/ 3691628 h 5484026"/>
              <a:gd name="connsiteX447" fmla="*/ 2351628 w 7903601"/>
              <a:gd name="connsiteY447" fmla="*/ 3632277 h 5484026"/>
              <a:gd name="connsiteX448" fmla="*/ 2197324 w 7903601"/>
              <a:gd name="connsiteY448" fmla="*/ 3561056 h 5484026"/>
              <a:gd name="connsiteX449" fmla="*/ 2090498 w 7903601"/>
              <a:gd name="connsiteY449" fmla="*/ 3513575 h 5484026"/>
              <a:gd name="connsiteX450" fmla="*/ 2043020 w 7903601"/>
              <a:gd name="connsiteY450" fmla="*/ 3501705 h 5484026"/>
              <a:gd name="connsiteX451" fmla="*/ 2007412 w 7903601"/>
              <a:gd name="connsiteY451" fmla="*/ 3489835 h 5484026"/>
              <a:gd name="connsiteX452" fmla="*/ 1959933 w 7903601"/>
              <a:gd name="connsiteY452" fmla="*/ 3477964 h 5484026"/>
              <a:gd name="connsiteX453" fmla="*/ 1912455 w 7903601"/>
              <a:gd name="connsiteY453" fmla="*/ 3454224 h 5484026"/>
              <a:gd name="connsiteX454" fmla="*/ 1876847 w 7903601"/>
              <a:gd name="connsiteY454" fmla="*/ 3442354 h 5484026"/>
              <a:gd name="connsiteX455" fmla="*/ 1841238 w 7903601"/>
              <a:gd name="connsiteY455" fmla="*/ 3418614 h 5484026"/>
              <a:gd name="connsiteX456" fmla="*/ 1746282 w 7903601"/>
              <a:gd name="connsiteY456" fmla="*/ 3359263 h 5484026"/>
              <a:gd name="connsiteX457" fmla="*/ 1675064 w 7903601"/>
              <a:gd name="connsiteY457" fmla="*/ 3288041 h 5484026"/>
              <a:gd name="connsiteX458" fmla="*/ 1651325 w 7903601"/>
              <a:gd name="connsiteY458" fmla="*/ 3240561 h 5484026"/>
              <a:gd name="connsiteX459" fmla="*/ 1615717 w 7903601"/>
              <a:gd name="connsiteY459" fmla="*/ 3181210 h 5484026"/>
              <a:gd name="connsiteX460" fmla="*/ 1603847 w 7903601"/>
              <a:gd name="connsiteY460" fmla="*/ 3121859 h 5484026"/>
              <a:gd name="connsiteX461" fmla="*/ 1580108 w 7903601"/>
              <a:gd name="connsiteY461" fmla="*/ 3050638 h 5484026"/>
              <a:gd name="connsiteX462" fmla="*/ 1568238 w 7903601"/>
              <a:gd name="connsiteY462" fmla="*/ 3015027 h 5484026"/>
              <a:gd name="connsiteX463" fmla="*/ 1532630 w 7903601"/>
              <a:gd name="connsiteY463" fmla="*/ 2884455 h 5484026"/>
              <a:gd name="connsiteX464" fmla="*/ 1568238 w 7903601"/>
              <a:gd name="connsiteY464" fmla="*/ 2611441 h 5484026"/>
              <a:gd name="connsiteX465" fmla="*/ 1591978 w 7903601"/>
              <a:gd name="connsiteY465" fmla="*/ 2552090 h 5484026"/>
              <a:gd name="connsiteX466" fmla="*/ 1591978 w 7903601"/>
              <a:gd name="connsiteY466" fmla="*/ 2326556 h 5484026"/>
              <a:gd name="connsiteX467" fmla="*/ 1556369 w 7903601"/>
              <a:gd name="connsiteY467" fmla="*/ 2267205 h 5484026"/>
              <a:gd name="connsiteX468" fmla="*/ 1449543 w 7903601"/>
              <a:gd name="connsiteY468" fmla="*/ 2255335 h 5484026"/>
              <a:gd name="connsiteX469" fmla="*/ 1307109 w 7903601"/>
              <a:gd name="connsiteY469" fmla="*/ 2267205 h 5484026"/>
              <a:gd name="connsiteX470" fmla="*/ 1188413 w 7903601"/>
              <a:gd name="connsiteY470" fmla="*/ 2290946 h 5484026"/>
              <a:gd name="connsiteX471" fmla="*/ 1093457 w 7903601"/>
              <a:gd name="connsiteY471" fmla="*/ 2350297 h 5484026"/>
              <a:gd name="connsiteX472" fmla="*/ 1010370 w 7903601"/>
              <a:gd name="connsiteY472" fmla="*/ 2421518 h 5484026"/>
              <a:gd name="connsiteX473" fmla="*/ 927283 w 7903601"/>
              <a:gd name="connsiteY473" fmla="*/ 2504609 h 5484026"/>
              <a:gd name="connsiteX474" fmla="*/ 903544 w 7903601"/>
              <a:gd name="connsiteY474" fmla="*/ 2552090 h 5484026"/>
              <a:gd name="connsiteX475" fmla="*/ 879805 w 7903601"/>
              <a:gd name="connsiteY475" fmla="*/ 2647051 h 5484026"/>
              <a:gd name="connsiteX476" fmla="*/ 867935 w 7903601"/>
              <a:gd name="connsiteY476" fmla="*/ 2753883 h 5484026"/>
              <a:gd name="connsiteX477" fmla="*/ 856066 w 7903601"/>
              <a:gd name="connsiteY477" fmla="*/ 2813234 h 5484026"/>
              <a:gd name="connsiteX478" fmla="*/ 832327 w 7903601"/>
              <a:gd name="connsiteY478" fmla="*/ 2765753 h 5484026"/>
              <a:gd name="connsiteX479" fmla="*/ 737370 w 7903601"/>
              <a:gd name="connsiteY479" fmla="*/ 2647051 h 5484026"/>
              <a:gd name="connsiteX480" fmla="*/ 654284 w 7903601"/>
              <a:gd name="connsiteY480" fmla="*/ 2552090 h 5484026"/>
              <a:gd name="connsiteX481" fmla="*/ 594936 w 7903601"/>
              <a:gd name="connsiteY481" fmla="*/ 2492739 h 5484026"/>
              <a:gd name="connsiteX482" fmla="*/ 559327 w 7903601"/>
              <a:gd name="connsiteY482" fmla="*/ 2445258 h 5484026"/>
              <a:gd name="connsiteX483" fmla="*/ 488110 w 7903601"/>
              <a:gd name="connsiteY483" fmla="*/ 2374037 h 5484026"/>
              <a:gd name="connsiteX484" fmla="*/ 416893 w 7903601"/>
              <a:gd name="connsiteY484" fmla="*/ 2326556 h 5484026"/>
              <a:gd name="connsiteX485" fmla="*/ 215110 w 7903601"/>
              <a:gd name="connsiteY485" fmla="*/ 2362167 h 5484026"/>
              <a:gd name="connsiteX486" fmla="*/ 108285 w 7903601"/>
              <a:gd name="connsiteY486" fmla="*/ 2445258 h 5484026"/>
              <a:gd name="connsiteX487" fmla="*/ 13328 w 7903601"/>
              <a:gd name="connsiteY487" fmla="*/ 2647051 h 5484026"/>
              <a:gd name="connsiteX488" fmla="*/ 25198 w 7903601"/>
              <a:gd name="connsiteY488" fmla="*/ 2872585 h 5484026"/>
              <a:gd name="connsiteX489" fmla="*/ 84545 w 7903601"/>
              <a:gd name="connsiteY489" fmla="*/ 2979417 h 5484026"/>
              <a:gd name="connsiteX490" fmla="*/ 108285 w 7903601"/>
              <a:gd name="connsiteY490" fmla="*/ 3050638 h 5484026"/>
              <a:gd name="connsiteX491" fmla="*/ 143893 w 7903601"/>
              <a:gd name="connsiteY491" fmla="*/ 3181210 h 5484026"/>
              <a:gd name="connsiteX492" fmla="*/ 167632 w 7903601"/>
              <a:gd name="connsiteY492" fmla="*/ 3216820 h 5484026"/>
              <a:gd name="connsiteX493" fmla="*/ 179502 w 7903601"/>
              <a:gd name="connsiteY493" fmla="*/ 3252431 h 5484026"/>
              <a:gd name="connsiteX494" fmla="*/ 215110 w 7903601"/>
              <a:gd name="connsiteY494" fmla="*/ 3299912 h 5484026"/>
              <a:gd name="connsiteX495" fmla="*/ 250719 w 7903601"/>
              <a:gd name="connsiteY495" fmla="*/ 3359263 h 5484026"/>
              <a:gd name="connsiteX496" fmla="*/ 286328 w 7903601"/>
              <a:gd name="connsiteY496" fmla="*/ 3406743 h 5484026"/>
              <a:gd name="connsiteX497" fmla="*/ 357545 w 7903601"/>
              <a:gd name="connsiteY497" fmla="*/ 3513575 h 5484026"/>
              <a:gd name="connsiteX498" fmla="*/ 381284 w 7903601"/>
              <a:gd name="connsiteY498" fmla="*/ 3549186 h 5484026"/>
              <a:gd name="connsiteX499" fmla="*/ 416893 w 7903601"/>
              <a:gd name="connsiteY499" fmla="*/ 3596666 h 5484026"/>
              <a:gd name="connsiteX500" fmla="*/ 488110 w 7903601"/>
              <a:gd name="connsiteY500" fmla="*/ 3644147 h 5484026"/>
              <a:gd name="connsiteX501" fmla="*/ 535588 w 7903601"/>
              <a:gd name="connsiteY501" fmla="*/ 3679758 h 5484026"/>
              <a:gd name="connsiteX502" fmla="*/ 594936 w 7903601"/>
              <a:gd name="connsiteY502" fmla="*/ 3715368 h 5484026"/>
              <a:gd name="connsiteX503" fmla="*/ 642414 w 7903601"/>
              <a:gd name="connsiteY503" fmla="*/ 3750979 h 5484026"/>
              <a:gd name="connsiteX504" fmla="*/ 772979 w 7903601"/>
              <a:gd name="connsiteY504" fmla="*/ 3798459 h 5484026"/>
              <a:gd name="connsiteX505" fmla="*/ 927283 w 7903601"/>
              <a:gd name="connsiteY505" fmla="*/ 3834070 h 5484026"/>
              <a:gd name="connsiteX506" fmla="*/ 1164674 w 7903601"/>
              <a:gd name="connsiteY506" fmla="*/ 3905291 h 5484026"/>
              <a:gd name="connsiteX507" fmla="*/ 1283369 w 7903601"/>
              <a:gd name="connsiteY507" fmla="*/ 3940902 h 5484026"/>
              <a:gd name="connsiteX508" fmla="*/ 1390195 w 7903601"/>
              <a:gd name="connsiteY508" fmla="*/ 3988382 h 5484026"/>
              <a:gd name="connsiteX509" fmla="*/ 1532630 w 7903601"/>
              <a:gd name="connsiteY509" fmla="*/ 4047733 h 5484026"/>
              <a:gd name="connsiteX510" fmla="*/ 1568238 w 7903601"/>
              <a:gd name="connsiteY510" fmla="*/ 4071474 h 5484026"/>
              <a:gd name="connsiteX511" fmla="*/ 1639456 w 7903601"/>
              <a:gd name="connsiteY511" fmla="*/ 4107084 h 5484026"/>
              <a:gd name="connsiteX512" fmla="*/ 1722543 w 7903601"/>
              <a:gd name="connsiteY512" fmla="*/ 4130825 h 5484026"/>
              <a:gd name="connsiteX513" fmla="*/ 1900586 w 7903601"/>
              <a:gd name="connsiteY513" fmla="*/ 4202046 h 5484026"/>
              <a:gd name="connsiteX514" fmla="*/ 2031151 w 7903601"/>
              <a:gd name="connsiteY514" fmla="*/ 4285137 h 5484026"/>
              <a:gd name="connsiteX515" fmla="*/ 2090498 w 7903601"/>
              <a:gd name="connsiteY515" fmla="*/ 4320748 h 5484026"/>
              <a:gd name="connsiteX516" fmla="*/ 2173585 w 7903601"/>
              <a:gd name="connsiteY516" fmla="*/ 4380099 h 5484026"/>
              <a:gd name="connsiteX517" fmla="*/ 2232933 w 7903601"/>
              <a:gd name="connsiteY517" fmla="*/ 4415709 h 5484026"/>
              <a:gd name="connsiteX518" fmla="*/ 2339759 w 7903601"/>
              <a:gd name="connsiteY518" fmla="*/ 4486930 h 5484026"/>
              <a:gd name="connsiteX519" fmla="*/ 2410976 w 7903601"/>
              <a:gd name="connsiteY519" fmla="*/ 4522541 h 5484026"/>
              <a:gd name="connsiteX520" fmla="*/ 2541541 w 7903601"/>
              <a:gd name="connsiteY520" fmla="*/ 4629372 h 5484026"/>
              <a:gd name="connsiteX521" fmla="*/ 2600889 w 7903601"/>
              <a:gd name="connsiteY521" fmla="*/ 4676853 h 5484026"/>
              <a:gd name="connsiteX522" fmla="*/ 2695845 w 7903601"/>
              <a:gd name="connsiteY522" fmla="*/ 4771815 h 5484026"/>
              <a:gd name="connsiteX523" fmla="*/ 2826410 w 7903601"/>
              <a:gd name="connsiteY523" fmla="*/ 4914257 h 5484026"/>
              <a:gd name="connsiteX524" fmla="*/ 2850149 w 7903601"/>
              <a:gd name="connsiteY524" fmla="*/ 4961738 h 5484026"/>
              <a:gd name="connsiteX525" fmla="*/ 2897627 w 7903601"/>
              <a:gd name="connsiteY525" fmla="*/ 5032959 h 5484026"/>
              <a:gd name="connsiteX526" fmla="*/ 2909497 w 7903601"/>
              <a:gd name="connsiteY526" fmla="*/ 5068569 h 5484026"/>
              <a:gd name="connsiteX527" fmla="*/ 2956975 w 7903601"/>
              <a:gd name="connsiteY527" fmla="*/ 5163531 h 5484026"/>
              <a:gd name="connsiteX528" fmla="*/ 2968845 w 7903601"/>
              <a:gd name="connsiteY528" fmla="*/ 5222882 h 5484026"/>
              <a:gd name="connsiteX529" fmla="*/ 2992584 w 7903601"/>
              <a:gd name="connsiteY529" fmla="*/ 5317843 h 5484026"/>
              <a:gd name="connsiteX530" fmla="*/ 3004453 w 7903601"/>
              <a:gd name="connsiteY530" fmla="*/ 5412805 h 5484026"/>
              <a:gd name="connsiteX531" fmla="*/ 3028192 w 7903601"/>
              <a:gd name="connsiteY531" fmla="*/ 5400935 h 548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</a:cxnLst>
            <a:rect l="l" t="t" r="r" b="b"/>
            <a:pathLst>
              <a:path w="7903601" h="5484026">
                <a:moveTo>
                  <a:pt x="4298234" y="5484026"/>
                </a:moveTo>
                <a:cubicBezTo>
                  <a:pt x="4235633" y="5358819"/>
                  <a:pt x="4281489" y="5466151"/>
                  <a:pt x="4250755" y="5353454"/>
                </a:cubicBezTo>
                <a:cubicBezTo>
                  <a:pt x="4244171" y="5329311"/>
                  <a:pt x="4227016" y="5282233"/>
                  <a:pt x="4227016" y="5282233"/>
                </a:cubicBezTo>
                <a:cubicBezTo>
                  <a:pt x="4214439" y="5181608"/>
                  <a:pt x="4206708" y="5176887"/>
                  <a:pt x="4227016" y="5068569"/>
                </a:cubicBezTo>
                <a:cubicBezTo>
                  <a:pt x="4231627" y="5043973"/>
                  <a:pt x="4240725" y="5020274"/>
                  <a:pt x="4250755" y="4997348"/>
                </a:cubicBezTo>
                <a:cubicBezTo>
                  <a:pt x="4281687" y="4926643"/>
                  <a:pt x="4312123" y="4868038"/>
                  <a:pt x="4357581" y="4807425"/>
                </a:cubicBezTo>
                <a:cubicBezTo>
                  <a:pt x="4369451" y="4791598"/>
                  <a:pt x="4379883" y="4774584"/>
                  <a:pt x="4393190" y="4759945"/>
                </a:cubicBezTo>
                <a:cubicBezTo>
                  <a:pt x="4419537" y="4730962"/>
                  <a:pt x="4448581" y="4704550"/>
                  <a:pt x="4476277" y="4676853"/>
                </a:cubicBezTo>
                <a:lnTo>
                  <a:pt x="4523755" y="4629372"/>
                </a:lnTo>
                <a:lnTo>
                  <a:pt x="4559364" y="4593762"/>
                </a:lnTo>
                <a:cubicBezTo>
                  <a:pt x="4571234" y="4581892"/>
                  <a:pt x="4581005" y="4567463"/>
                  <a:pt x="4594972" y="4558151"/>
                </a:cubicBezTo>
                <a:lnTo>
                  <a:pt x="4666189" y="4510671"/>
                </a:lnTo>
                <a:cubicBezTo>
                  <a:pt x="4678059" y="4502757"/>
                  <a:pt x="4690385" y="4495490"/>
                  <a:pt x="4701798" y="4486930"/>
                </a:cubicBezTo>
                <a:cubicBezTo>
                  <a:pt x="4739140" y="4458922"/>
                  <a:pt x="4753309" y="4443872"/>
                  <a:pt x="4796754" y="4427579"/>
                </a:cubicBezTo>
                <a:cubicBezTo>
                  <a:pt x="4812029" y="4421851"/>
                  <a:pt x="4828547" y="4420191"/>
                  <a:pt x="4844233" y="4415709"/>
                </a:cubicBezTo>
                <a:cubicBezTo>
                  <a:pt x="4897028" y="4400624"/>
                  <a:pt x="4865472" y="4404339"/>
                  <a:pt x="4927319" y="4391969"/>
                </a:cubicBezTo>
                <a:cubicBezTo>
                  <a:pt x="4996933" y="4378046"/>
                  <a:pt x="5055757" y="4372960"/>
                  <a:pt x="5129102" y="4368228"/>
                </a:cubicBezTo>
                <a:cubicBezTo>
                  <a:pt x="5208167" y="4363127"/>
                  <a:pt x="5287363" y="4360315"/>
                  <a:pt x="5366493" y="4356358"/>
                </a:cubicBezTo>
                <a:cubicBezTo>
                  <a:pt x="5459308" y="4347076"/>
                  <a:pt x="5589108" y="4335082"/>
                  <a:pt x="5675101" y="4320748"/>
                </a:cubicBezTo>
                <a:cubicBezTo>
                  <a:pt x="5698840" y="4316791"/>
                  <a:pt x="5722371" y="4311272"/>
                  <a:pt x="5746318" y="4308877"/>
                </a:cubicBezTo>
                <a:cubicBezTo>
                  <a:pt x="6274137" y="4256092"/>
                  <a:pt x="5865948" y="4305793"/>
                  <a:pt x="6126143" y="4273267"/>
                </a:cubicBezTo>
                <a:cubicBezTo>
                  <a:pt x="6151825" y="4262994"/>
                  <a:pt x="6191869" y="4245629"/>
                  <a:pt x="6221100" y="4237656"/>
                </a:cubicBezTo>
                <a:cubicBezTo>
                  <a:pt x="6252576" y="4229071"/>
                  <a:pt x="6284404" y="4221829"/>
                  <a:pt x="6316056" y="4213916"/>
                </a:cubicBezTo>
                <a:cubicBezTo>
                  <a:pt x="6331882" y="4209959"/>
                  <a:pt x="6348058" y="4207205"/>
                  <a:pt x="6363534" y="4202046"/>
                </a:cubicBezTo>
                <a:cubicBezTo>
                  <a:pt x="6387273" y="4194132"/>
                  <a:pt x="6411518" y="4187599"/>
                  <a:pt x="6434752" y="4178305"/>
                </a:cubicBezTo>
                <a:cubicBezTo>
                  <a:pt x="6454534" y="4170392"/>
                  <a:pt x="6473886" y="4161303"/>
                  <a:pt x="6494099" y="4154565"/>
                </a:cubicBezTo>
                <a:cubicBezTo>
                  <a:pt x="6509575" y="4149406"/>
                  <a:pt x="6525892" y="4147177"/>
                  <a:pt x="6541577" y="4142695"/>
                </a:cubicBezTo>
                <a:cubicBezTo>
                  <a:pt x="6553607" y="4139258"/>
                  <a:pt x="6565156" y="4134262"/>
                  <a:pt x="6577186" y="4130825"/>
                </a:cubicBezTo>
                <a:cubicBezTo>
                  <a:pt x="6592871" y="4126343"/>
                  <a:pt x="6609390" y="4124682"/>
                  <a:pt x="6624664" y="4118954"/>
                </a:cubicBezTo>
                <a:cubicBezTo>
                  <a:pt x="6641231" y="4112741"/>
                  <a:pt x="6655973" y="4102401"/>
                  <a:pt x="6672142" y="4095214"/>
                </a:cubicBezTo>
                <a:cubicBezTo>
                  <a:pt x="6711113" y="4077893"/>
                  <a:pt x="6742999" y="4070215"/>
                  <a:pt x="6778968" y="4047733"/>
                </a:cubicBezTo>
                <a:cubicBezTo>
                  <a:pt x="6795744" y="4037248"/>
                  <a:pt x="6809670" y="4022608"/>
                  <a:pt x="6826446" y="4012123"/>
                </a:cubicBezTo>
                <a:cubicBezTo>
                  <a:pt x="6859973" y="3991168"/>
                  <a:pt x="6874916" y="3988052"/>
                  <a:pt x="6909533" y="3976512"/>
                </a:cubicBezTo>
                <a:cubicBezTo>
                  <a:pt x="6965315" y="3920728"/>
                  <a:pt x="6931177" y="3950212"/>
                  <a:pt x="7016359" y="3893421"/>
                </a:cubicBezTo>
                <a:cubicBezTo>
                  <a:pt x="7028229" y="3885508"/>
                  <a:pt x="7038435" y="3874193"/>
                  <a:pt x="7051968" y="3869681"/>
                </a:cubicBezTo>
                <a:cubicBezTo>
                  <a:pt x="7063837" y="3865724"/>
                  <a:pt x="7076385" y="3863406"/>
                  <a:pt x="7087576" y="3857810"/>
                </a:cubicBezTo>
                <a:cubicBezTo>
                  <a:pt x="7165250" y="3818970"/>
                  <a:pt x="7080035" y="3850968"/>
                  <a:pt x="7158794" y="3798459"/>
                </a:cubicBezTo>
                <a:cubicBezTo>
                  <a:pt x="7169204" y="3791519"/>
                  <a:pt x="7183212" y="3792184"/>
                  <a:pt x="7194402" y="3786589"/>
                </a:cubicBezTo>
                <a:cubicBezTo>
                  <a:pt x="7238608" y="3764485"/>
                  <a:pt x="7226243" y="3760054"/>
                  <a:pt x="7265620" y="3727238"/>
                </a:cubicBezTo>
                <a:cubicBezTo>
                  <a:pt x="7319136" y="3682639"/>
                  <a:pt x="7314737" y="3718847"/>
                  <a:pt x="7372446" y="3632277"/>
                </a:cubicBezTo>
                <a:cubicBezTo>
                  <a:pt x="7457271" y="3505030"/>
                  <a:pt x="7325176" y="3698143"/>
                  <a:pt x="7431793" y="3561056"/>
                </a:cubicBezTo>
                <a:cubicBezTo>
                  <a:pt x="7449309" y="3538534"/>
                  <a:pt x="7459096" y="3510010"/>
                  <a:pt x="7479271" y="3489835"/>
                </a:cubicBezTo>
                <a:cubicBezTo>
                  <a:pt x="7487184" y="3481921"/>
                  <a:pt x="7496296" y="3475047"/>
                  <a:pt x="7503011" y="3466094"/>
                </a:cubicBezTo>
                <a:cubicBezTo>
                  <a:pt x="7520130" y="3443268"/>
                  <a:pt x="7534663" y="3418613"/>
                  <a:pt x="7550489" y="3394873"/>
                </a:cubicBezTo>
                <a:lnTo>
                  <a:pt x="7574228" y="3359263"/>
                </a:lnTo>
                <a:cubicBezTo>
                  <a:pt x="7604058" y="3269764"/>
                  <a:pt x="7563822" y="3380074"/>
                  <a:pt x="7609836" y="3288041"/>
                </a:cubicBezTo>
                <a:cubicBezTo>
                  <a:pt x="7615431" y="3276850"/>
                  <a:pt x="7616111" y="3263622"/>
                  <a:pt x="7621706" y="3252431"/>
                </a:cubicBezTo>
                <a:cubicBezTo>
                  <a:pt x="7628086" y="3239671"/>
                  <a:pt x="7639065" y="3229580"/>
                  <a:pt x="7645445" y="3216820"/>
                </a:cubicBezTo>
                <a:cubicBezTo>
                  <a:pt x="7651040" y="3205629"/>
                  <a:pt x="7652922" y="3192925"/>
                  <a:pt x="7657315" y="3181210"/>
                </a:cubicBezTo>
                <a:cubicBezTo>
                  <a:pt x="7664796" y="3161259"/>
                  <a:pt x="7674316" y="3142073"/>
                  <a:pt x="7681054" y="3121859"/>
                </a:cubicBezTo>
                <a:cubicBezTo>
                  <a:pt x="7686213" y="3106382"/>
                  <a:pt x="7688441" y="3090064"/>
                  <a:pt x="7692923" y="3074378"/>
                </a:cubicBezTo>
                <a:cubicBezTo>
                  <a:pt x="7699770" y="3050412"/>
                  <a:pt x="7720175" y="2996133"/>
                  <a:pt x="7728532" y="2979417"/>
                </a:cubicBezTo>
                <a:cubicBezTo>
                  <a:pt x="7734912" y="2966657"/>
                  <a:pt x="7744358" y="2955676"/>
                  <a:pt x="7752271" y="2943806"/>
                </a:cubicBezTo>
                <a:cubicBezTo>
                  <a:pt x="7760184" y="2920066"/>
                  <a:pt x="7769941" y="2896862"/>
                  <a:pt x="7776010" y="2872585"/>
                </a:cubicBezTo>
                <a:cubicBezTo>
                  <a:pt x="7783923" y="2840931"/>
                  <a:pt x="7785158" y="2806807"/>
                  <a:pt x="7799749" y="2777623"/>
                </a:cubicBezTo>
                <a:cubicBezTo>
                  <a:pt x="7807662" y="2761796"/>
                  <a:pt x="7816518" y="2746407"/>
                  <a:pt x="7823488" y="2730143"/>
                </a:cubicBezTo>
                <a:cubicBezTo>
                  <a:pt x="7828417" y="2718642"/>
                  <a:pt x="7829762" y="2705724"/>
                  <a:pt x="7835358" y="2694532"/>
                </a:cubicBezTo>
                <a:cubicBezTo>
                  <a:pt x="7841738" y="2681772"/>
                  <a:pt x="7851184" y="2670792"/>
                  <a:pt x="7859097" y="2658922"/>
                </a:cubicBezTo>
                <a:cubicBezTo>
                  <a:pt x="7863053" y="2635181"/>
                  <a:pt x="7866661" y="2611380"/>
                  <a:pt x="7870966" y="2587700"/>
                </a:cubicBezTo>
                <a:cubicBezTo>
                  <a:pt x="7874575" y="2567850"/>
                  <a:pt x="7879519" y="2548251"/>
                  <a:pt x="7882836" y="2528350"/>
                </a:cubicBezTo>
                <a:cubicBezTo>
                  <a:pt x="7887435" y="2500752"/>
                  <a:pt x="7890749" y="2472955"/>
                  <a:pt x="7894705" y="2445258"/>
                </a:cubicBezTo>
                <a:cubicBezTo>
                  <a:pt x="7891727" y="2400581"/>
                  <a:pt x="7937221" y="2255335"/>
                  <a:pt x="7847227" y="2255335"/>
                </a:cubicBezTo>
                <a:cubicBezTo>
                  <a:pt x="7815329" y="2255335"/>
                  <a:pt x="7783923" y="2263248"/>
                  <a:pt x="7752271" y="2267205"/>
                </a:cubicBezTo>
                <a:cubicBezTo>
                  <a:pt x="7671743" y="2320894"/>
                  <a:pt x="7701228" y="2294510"/>
                  <a:pt x="7657315" y="2338427"/>
                </a:cubicBezTo>
                <a:cubicBezTo>
                  <a:pt x="7653358" y="2350297"/>
                  <a:pt x="7650374" y="2362537"/>
                  <a:pt x="7645445" y="2374037"/>
                </a:cubicBezTo>
                <a:cubicBezTo>
                  <a:pt x="7638475" y="2390301"/>
                  <a:pt x="7627919" y="2404950"/>
                  <a:pt x="7621706" y="2421518"/>
                </a:cubicBezTo>
                <a:cubicBezTo>
                  <a:pt x="7615978" y="2436793"/>
                  <a:pt x="7615564" y="2453724"/>
                  <a:pt x="7609836" y="2468999"/>
                </a:cubicBezTo>
                <a:cubicBezTo>
                  <a:pt x="7603623" y="2485567"/>
                  <a:pt x="7593067" y="2500215"/>
                  <a:pt x="7586097" y="2516479"/>
                </a:cubicBezTo>
                <a:cubicBezTo>
                  <a:pt x="7581168" y="2527980"/>
                  <a:pt x="7579156" y="2540589"/>
                  <a:pt x="7574228" y="2552090"/>
                </a:cubicBezTo>
                <a:cubicBezTo>
                  <a:pt x="7530220" y="2654784"/>
                  <a:pt x="7566461" y="2551656"/>
                  <a:pt x="7538619" y="2635181"/>
                </a:cubicBezTo>
                <a:cubicBezTo>
                  <a:pt x="7534663" y="2658921"/>
                  <a:pt x="7531971" y="2682907"/>
                  <a:pt x="7526750" y="2706402"/>
                </a:cubicBezTo>
                <a:cubicBezTo>
                  <a:pt x="7524036" y="2718616"/>
                  <a:pt x="7517915" y="2729874"/>
                  <a:pt x="7514880" y="2742013"/>
                </a:cubicBezTo>
                <a:cubicBezTo>
                  <a:pt x="7509987" y="2761586"/>
                  <a:pt x="7507547" y="2781705"/>
                  <a:pt x="7503011" y="2801364"/>
                </a:cubicBezTo>
                <a:cubicBezTo>
                  <a:pt x="7480655" y="2898242"/>
                  <a:pt x="7483872" y="2882521"/>
                  <a:pt x="7455532" y="2967546"/>
                </a:cubicBezTo>
                <a:lnTo>
                  <a:pt x="7431793" y="3038768"/>
                </a:lnTo>
                <a:cubicBezTo>
                  <a:pt x="7419924" y="3050638"/>
                  <a:pt x="7410859" y="3066226"/>
                  <a:pt x="7396185" y="3074378"/>
                </a:cubicBezTo>
                <a:cubicBezTo>
                  <a:pt x="7374311" y="3086531"/>
                  <a:pt x="7324967" y="3098118"/>
                  <a:pt x="7324967" y="3098118"/>
                </a:cubicBezTo>
                <a:cubicBezTo>
                  <a:pt x="7313098" y="3086248"/>
                  <a:pt x="7297511" y="3077182"/>
                  <a:pt x="7289359" y="3062508"/>
                </a:cubicBezTo>
                <a:cubicBezTo>
                  <a:pt x="7277207" y="3040632"/>
                  <a:pt x="7273533" y="3015027"/>
                  <a:pt x="7265620" y="2991287"/>
                </a:cubicBezTo>
                <a:lnTo>
                  <a:pt x="7241881" y="2920066"/>
                </a:lnTo>
                <a:cubicBezTo>
                  <a:pt x="7237924" y="2900282"/>
                  <a:pt x="7233079" y="2880656"/>
                  <a:pt x="7230011" y="2860715"/>
                </a:cubicBezTo>
                <a:cubicBezTo>
                  <a:pt x="7225160" y="2829186"/>
                  <a:pt x="7223847" y="2797139"/>
                  <a:pt x="7218141" y="2765753"/>
                </a:cubicBezTo>
                <a:cubicBezTo>
                  <a:pt x="7211773" y="2730726"/>
                  <a:pt x="7196175" y="2716768"/>
                  <a:pt x="7182533" y="2682662"/>
                </a:cubicBezTo>
                <a:cubicBezTo>
                  <a:pt x="7173240" y="2659427"/>
                  <a:pt x="7172674" y="2632263"/>
                  <a:pt x="7158794" y="2611441"/>
                </a:cubicBezTo>
                <a:cubicBezTo>
                  <a:pt x="7150881" y="2599571"/>
                  <a:pt x="7141435" y="2588590"/>
                  <a:pt x="7135055" y="2575830"/>
                </a:cubicBezTo>
                <a:cubicBezTo>
                  <a:pt x="7085940" y="2477595"/>
                  <a:pt x="7173540" y="2616237"/>
                  <a:pt x="7099446" y="2492739"/>
                </a:cubicBezTo>
                <a:cubicBezTo>
                  <a:pt x="7084767" y="2468273"/>
                  <a:pt x="7077487" y="2434278"/>
                  <a:pt x="7051968" y="2421518"/>
                </a:cubicBezTo>
                <a:lnTo>
                  <a:pt x="7004490" y="2397778"/>
                </a:lnTo>
                <a:cubicBezTo>
                  <a:pt x="6992620" y="2385908"/>
                  <a:pt x="6983555" y="2370320"/>
                  <a:pt x="6968881" y="2362167"/>
                </a:cubicBezTo>
                <a:cubicBezTo>
                  <a:pt x="6947007" y="2350014"/>
                  <a:pt x="6897664" y="2338427"/>
                  <a:pt x="6897664" y="2338427"/>
                </a:cubicBezTo>
                <a:cubicBezTo>
                  <a:pt x="6794354" y="2347819"/>
                  <a:pt x="6789926" y="2327286"/>
                  <a:pt x="6731490" y="2374037"/>
                </a:cubicBezTo>
                <a:cubicBezTo>
                  <a:pt x="6722751" y="2381028"/>
                  <a:pt x="6715664" y="2389864"/>
                  <a:pt x="6707751" y="2397778"/>
                </a:cubicBezTo>
                <a:cubicBezTo>
                  <a:pt x="6677632" y="2488139"/>
                  <a:pt x="6688920" y="2444461"/>
                  <a:pt x="6672142" y="2528350"/>
                </a:cubicBezTo>
                <a:cubicBezTo>
                  <a:pt x="6676099" y="2595614"/>
                  <a:pt x="6678416" y="2662995"/>
                  <a:pt x="6684012" y="2730143"/>
                </a:cubicBezTo>
                <a:cubicBezTo>
                  <a:pt x="6686335" y="2758025"/>
                  <a:pt x="6692185" y="2785501"/>
                  <a:pt x="6695882" y="2813234"/>
                </a:cubicBezTo>
                <a:cubicBezTo>
                  <a:pt x="6700098" y="2844854"/>
                  <a:pt x="6703795" y="2876542"/>
                  <a:pt x="6707751" y="2908196"/>
                </a:cubicBezTo>
                <a:cubicBezTo>
                  <a:pt x="6703795" y="2983374"/>
                  <a:pt x="6702697" y="3058756"/>
                  <a:pt x="6695882" y="3133729"/>
                </a:cubicBezTo>
                <a:cubicBezTo>
                  <a:pt x="6694749" y="3146190"/>
                  <a:pt x="6688941" y="3157839"/>
                  <a:pt x="6684012" y="3169340"/>
                </a:cubicBezTo>
                <a:cubicBezTo>
                  <a:pt x="6660110" y="3225113"/>
                  <a:pt x="6661180" y="3213176"/>
                  <a:pt x="6624664" y="3264301"/>
                </a:cubicBezTo>
                <a:cubicBezTo>
                  <a:pt x="6601456" y="3296794"/>
                  <a:pt x="6593531" y="3315650"/>
                  <a:pt x="6565317" y="3347392"/>
                </a:cubicBezTo>
                <a:cubicBezTo>
                  <a:pt x="6546730" y="3368303"/>
                  <a:pt x="6525752" y="3386959"/>
                  <a:pt x="6505969" y="3406743"/>
                </a:cubicBezTo>
                <a:cubicBezTo>
                  <a:pt x="6498056" y="3414657"/>
                  <a:pt x="6491826" y="3424726"/>
                  <a:pt x="6482230" y="3430484"/>
                </a:cubicBezTo>
                <a:lnTo>
                  <a:pt x="6422882" y="3466094"/>
                </a:lnTo>
                <a:cubicBezTo>
                  <a:pt x="6383589" y="3525037"/>
                  <a:pt x="6392827" y="3519740"/>
                  <a:pt x="6304187" y="3572926"/>
                </a:cubicBezTo>
                <a:cubicBezTo>
                  <a:pt x="6284404" y="3584796"/>
                  <a:pt x="6264403" y="3596308"/>
                  <a:pt x="6244839" y="3608536"/>
                </a:cubicBezTo>
                <a:cubicBezTo>
                  <a:pt x="6232742" y="3616097"/>
                  <a:pt x="6221990" y="3625897"/>
                  <a:pt x="6209230" y="3632277"/>
                </a:cubicBezTo>
                <a:cubicBezTo>
                  <a:pt x="6198040" y="3637873"/>
                  <a:pt x="6185122" y="3639218"/>
                  <a:pt x="6173622" y="3644147"/>
                </a:cubicBezTo>
                <a:cubicBezTo>
                  <a:pt x="6157358" y="3651117"/>
                  <a:pt x="6142407" y="3660916"/>
                  <a:pt x="6126143" y="3667887"/>
                </a:cubicBezTo>
                <a:cubicBezTo>
                  <a:pt x="6088150" y="3684171"/>
                  <a:pt x="6075788" y="3680477"/>
                  <a:pt x="6031187" y="3691628"/>
                </a:cubicBezTo>
                <a:cubicBezTo>
                  <a:pt x="6019049" y="3694663"/>
                  <a:pt x="6007608" y="3700061"/>
                  <a:pt x="5995578" y="3703498"/>
                </a:cubicBezTo>
                <a:cubicBezTo>
                  <a:pt x="5979893" y="3707980"/>
                  <a:pt x="5963785" y="3710886"/>
                  <a:pt x="5948100" y="3715368"/>
                </a:cubicBezTo>
                <a:cubicBezTo>
                  <a:pt x="5936070" y="3718805"/>
                  <a:pt x="5924207" y="3722845"/>
                  <a:pt x="5912492" y="3727238"/>
                </a:cubicBezTo>
                <a:cubicBezTo>
                  <a:pt x="5892542" y="3734720"/>
                  <a:pt x="5873552" y="3744856"/>
                  <a:pt x="5853144" y="3750979"/>
                </a:cubicBezTo>
                <a:cubicBezTo>
                  <a:pt x="5833820" y="3756776"/>
                  <a:pt x="5813260" y="3757541"/>
                  <a:pt x="5793796" y="3762849"/>
                </a:cubicBezTo>
                <a:cubicBezTo>
                  <a:pt x="5769655" y="3769433"/>
                  <a:pt x="5746318" y="3778676"/>
                  <a:pt x="5722579" y="3786589"/>
                </a:cubicBezTo>
                <a:lnTo>
                  <a:pt x="5686970" y="3798459"/>
                </a:lnTo>
                <a:cubicBezTo>
                  <a:pt x="5675101" y="3802416"/>
                  <a:pt x="5663631" y="3807876"/>
                  <a:pt x="5651362" y="3810330"/>
                </a:cubicBezTo>
                <a:cubicBezTo>
                  <a:pt x="5631579" y="3814287"/>
                  <a:pt x="5611338" y="3816403"/>
                  <a:pt x="5592014" y="3822200"/>
                </a:cubicBezTo>
                <a:cubicBezTo>
                  <a:pt x="5472074" y="3858183"/>
                  <a:pt x="5581638" y="3834741"/>
                  <a:pt x="5497058" y="3857810"/>
                </a:cubicBezTo>
                <a:cubicBezTo>
                  <a:pt x="5453489" y="3869693"/>
                  <a:pt x="5390217" y="3885510"/>
                  <a:pt x="5342753" y="3893421"/>
                </a:cubicBezTo>
                <a:cubicBezTo>
                  <a:pt x="5315157" y="3898021"/>
                  <a:pt x="5287263" y="3900691"/>
                  <a:pt x="5259667" y="3905291"/>
                </a:cubicBezTo>
                <a:cubicBezTo>
                  <a:pt x="5239767" y="3908608"/>
                  <a:pt x="5220219" y="3913844"/>
                  <a:pt x="5200319" y="3917161"/>
                </a:cubicBezTo>
                <a:cubicBezTo>
                  <a:pt x="5172723" y="3921761"/>
                  <a:pt x="5144928" y="3925075"/>
                  <a:pt x="5117232" y="3929032"/>
                </a:cubicBezTo>
                <a:cubicBezTo>
                  <a:pt x="5061841" y="3925075"/>
                  <a:pt x="5005977" y="3925399"/>
                  <a:pt x="4951059" y="3917161"/>
                </a:cubicBezTo>
                <a:cubicBezTo>
                  <a:pt x="4951054" y="3917160"/>
                  <a:pt x="4862040" y="3887487"/>
                  <a:pt x="4844233" y="3881551"/>
                </a:cubicBezTo>
                <a:cubicBezTo>
                  <a:pt x="4844228" y="3881549"/>
                  <a:pt x="4773019" y="3857813"/>
                  <a:pt x="4773015" y="3857810"/>
                </a:cubicBezTo>
                <a:cubicBezTo>
                  <a:pt x="4649842" y="3775690"/>
                  <a:pt x="4840517" y="3900687"/>
                  <a:pt x="4689929" y="3810330"/>
                </a:cubicBezTo>
                <a:cubicBezTo>
                  <a:pt x="4665464" y="3795650"/>
                  <a:pt x="4618711" y="3762849"/>
                  <a:pt x="4618711" y="3762849"/>
                </a:cubicBezTo>
                <a:cubicBezTo>
                  <a:pt x="4610798" y="3750979"/>
                  <a:pt x="4601352" y="3739998"/>
                  <a:pt x="4594972" y="3727238"/>
                </a:cubicBezTo>
                <a:cubicBezTo>
                  <a:pt x="4568523" y="3674335"/>
                  <a:pt x="4584629" y="3619670"/>
                  <a:pt x="4594972" y="3561056"/>
                </a:cubicBezTo>
                <a:cubicBezTo>
                  <a:pt x="4599321" y="3536412"/>
                  <a:pt x="4603697" y="3509855"/>
                  <a:pt x="4618711" y="3489835"/>
                </a:cubicBezTo>
                <a:cubicBezTo>
                  <a:pt x="4630581" y="3474008"/>
                  <a:pt x="4644352" y="3459443"/>
                  <a:pt x="4654320" y="3442354"/>
                </a:cubicBezTo>
                <a:cubicBezTo>
                  <a:pt x="4672151" y="3411785"/>
                  <a:pt x="4680565" y="3375704"/>
                  <a:pt x="4701798" y="3347392"/>
                </a:cubicBezTo>
                <a:cubicBezTo>
                  <a:pt x="4835177" y="3169548"/>
                  <a:pt x="4649005" y="3413123"/>
                  <a:pt x="4773015" y="3264301"/>
                </a:cubicBezTo>
                <a:cubicBezTo>
                  <a:pt x="4782147" y="3253341"/>
                  <a:pt x="4787622" y="3239650"/>
                  <a:pt x="4796754" y="3228691"/>
                </a:cubicBezTo>
                <a:cubicBezTo>
                  <a:pt x="4807500" y="3215795"/>
                  <a:pt x="4821309" y="3205714"/>
                  <a:pt x="4832363" y="3193080"/>
                </a:cubicBezTo>
                <a:cubicBezTo>
                  <a:pt x="4849046" y="3174013"/>
                  <a:pt x="4861927" y="3151644"/>
                  <a:pt x="4879841" y="3133729"/>
                </a:cubicBezTo>
                <a:cubicBezTo>
                  <a:pt x="4889928" y="3123641"/>
                  <a:pt x="4904311" y="3118901"/>
                  <a:pt x="4915450" y="3109989"/>
                </a:cubicBezTo>
                <a:cubicBezTo>
                  <a:pt x="4989825" y="3050486"/>
                  <a:pt x="4865453" y="3131452"/>
                  <a:pt x="4986667" y="3050638"/>
                </a:cubicBezTo>
                <a:cubicBezTo>
                  <a:pt x="5005863" y="3037840"/>
                  <a:pt x="5027115" y="3028258"/>
                  <a:pt x="5046015" y="3015027"/>
                </a:cubicBezTo>
                <a:cubicBezTo>
                  <a:pt x="5066770" y="3000498"/>
                  <a:pt x="5084874" y="2982448"/>
                  <a:pt x="5105363" y="2967546"/>
                </a:cubicBezTo>
                <a:cubicBezTo>
                  <a:pt x="5128437" y="2950764"/>
                  <a:pt x="5153756" y="2937185"/>
                  <a:pt x="5176580" y="2920066"/>
                </a:cubicBezTo>
                <a:cubicBezTo>
                  <a:pt x="5192406" y="2908196"/>
                  <a:pt x="5207851" y="2895800"/>
                  <a:pt x="5224058" y="2884455"/>
                </a:cubicBezTo>
                <a:cubicBezTo>
                  <a:pt x="5247431" y="2868093"/>
                  <a:pt x="5272450" y="2854093"/>
                  <a:pt x="5295275" y="2836974"/>
                </a:cubicBezTo>
                <a:cubicBezTo>
                  <a:pt x="5311101" y="2825104"/>
                  <a:pt x="5326547" y="2812709"/>
                  <a:pt x="5342753" y="2801364"/>
                </a:cubicBezTo>
                <a:cubicBezTo>
                  <a:pt x="5366127" y="2785002"/>
                  <a:pt x="5391146" y="2771002"/>
                  <a:pt x="5413971" y="2753883"/>
                </a:cubicBezTo>
                <a:cubicBezTo>
                  <a:pt x="5429797" y="2742013"/>
                  <a:pt x="5445351" y="2729772"/>
                  <a:pt x="5461449" y="2718273"/>
                </a:cubicBezTo>
                <a:cubicBezTo>
                  <a:pt x="5473057" y="2709981"/>
                  <a:pt x="5486099" y="2703665"/>
                  <a:pt x="5497058" y="2694532"/>
                </a:cubicBezTo>
                <a:cubicBezTo>
                  <a:pt x="5509953" y="2683785"/>
                  <a:pt x="5519007" y="2668679"/>
                  <a:pt x="5532666" y="2658922"/>
                </a:cubicBezTo>
                <a:cubicBezTo>
                  <a:pt x="5547064" y="2648637"/>
                  <a:pt x="5566450" y="2646386"/>
                  <a:pt x="5580144" y="2635181"/>
                </a:cubicBezTo>
                <a:cubicBezTo>
                  <a:pt x="5610458" y="2610377"/>
                  <a:pt x="5635535" y="2579787"/>
                  <a:pt x="5663231" y="2552090"/>
                </a:cubicBezTo>
                <a:lnTo>
                  <a:pt x="5758188" y="2457128"/>
                </a:lnTo>
                <a:lnTo>
                  <a:pt x="5793796" y="2421518"/>
                </a:lnTo>
                <a:cubicBezTo>
                  <a:pt x="5809622" y="2405691"/>
                  <a:pt x="5822651" y="2386453"/>
                  <a:pt x="5841274" y="2374037"/>
                </a:cubicBezTo>
                <a:cubicBezTo>
                  <a:pt x="5929315" y="2315342"/>
                  <a:pt x="5832969" y="2382937"/>
                  <a:pt x="5900622" y="2326556"/>
                </a:cubicBezTo>
                <a:cubicBezTo>
                  <a:pt x="5915819" y="2313891"/>
                  <a:pt x="5933396" y="2304180"/>
                  <a:pt x="5948100" y="2290946"/>
                </a:cubicBezTo>
                <a:cubicBezTo>
                  <a:pt x="5973054" y="2268486"/>
                  <a:pt x="5995578" y="2243465"/>
                  <a:pt x="6019317" y="2219725"/>
                </a:cubicBezTo>
                <a:cubicBezTo>
                  <a:pt x="6027230" y="2211811"/>
                  <a:pt x="6036849" y="2205296"/>
                  <a:pt x="6043057" y="2195984"/>
                </a:cubicBezTo>
                <a:cubicBezTo>
                  <a:pt x="6074709" y="2148504"/>
                  <a:pt x="6054927" y="2168288"/>
                  <a:pt x="6102404" y="2136633"/>
                </a:cubicBezTo>
                <a:cubicBezTo>
                  <a:pt x="6126328" y="2100746"/>
                  <a:pt x="6135245" y="2082326"/>
                  <a:pt x="6173622" y="2053542"/>
                </a:cubicBezTo>
                <a:cubicBezTo>
                  <a:pt x="6243483" y="2001144"/>
                  <a:pt x="6207110" y="2031923"/>
                  <a:pt x="6280447" y="1958581"/>
                </a:cubicBezTo>
                <a:cubicBezTo>
                  <a:pt x="6288360" y="1950667"/>
                  <a:pt x="6297472" y="1943793"/>
                  <a:pt x="6304187" y="1934840"/>
                </a:cubicBezTo>
                <a:cubicBezTo>
                  <a:pt x="6319475" y="1914455"/>
                  <a:pt x="6349648" y="1876051"/>
                  <a:pt x="6363534" y="1851749"/>
                </a:cubicBezTo>
                <a:cubicBezTo>
                  <a:pt x="6372313" y="1836385"/>
                  <a:pt x="6380303" y="1820532"/>
                  <a:pt x="6387273" y="1804268"/>
                </a:cubicBezTo>
                <a:cubicBezTo>
                  <a:pt x="6392202" y="1792768"/>
                  <a:pt x="6392706" y="1779387"/>
                  <a:pt x="6399143" y="1768658"/>
                </a:cubicBezTo>
                <a:cubicBezTo>
                  <a:pt x="6404901" y="1759062"/>
                  <a:pt x="6414969" y="1752831"/>
                  <a:pt x="6422882" y="1744917"/>
                </a:cubicBezTo>
                <a:lnTo>
                  <a:pt x="6446621" y="1673696"/>
                </a:lnTo>
                <a:cubicBezTo>
                  <a:pt x="6450578" y="1661826"/>
                  <a:pt x="6455457" y="1650225"/>
                  <a:pt x="6458491" y="1638086"/>
                </a:cubicBezTo>
                <a:cubicBezTo>
                  <a:pt x="6462447" y="1622259"/>
                  <a:pt x="6465878" y="1606291"/>
                  <a:pt x="6470360" y="1590605"/>
                </a:cubicBezTo>
                <a:cubicBezTo>
                  <a:pt x="6488157" y="1528311"/>
                  <a:pt x="6478194" y="1581744"/>
                  <a:pt x="6494099" y="1507514"/>
                </a:cubicBezTo>
                <a:cubicBezTo>
                  <a:pt x="6502553" y="1468059"/>
                  <a:pt x="6512132" y="1428757"/>
                  <a:pt x="6517838" y="1388812"/>
                </a:cubicBezTo>
                <a:cubicBezTo>
                  <a:pt x="6532561" y="1285747"/>
                  <a:pt x="6524221" y="1333155"/>
                  <a:pt x="6541577" y="1246369"/>
                </a:cubicBezTo>
                <a:cubicBezTo>
                  <a:pt x="6537621" y="1167235"/>
                  <a:pt x="6536572" y="1087901"/>
                  <a:pt x="6529708" y="1008966"/>
                </a:cubicBezTo>
                <a:cubicBezTo>
                  <a:pt x="6528624" y="996501"/>
                  <a:pt x="6523434" y="984547"/>
                  <a:pt x="6517838" y="973355"/>
                </a:cubicBezTo>
                <a:cubicBezTo>
                  <a:pt x="6511458" y="960595"/>
                  <a:pt x="6502012" y="949615"/>
                  <a:pt x="6494099" y="937745"/>
                </a:cubicBezTo>
                <a:cubicBezTo>
                  <a:pt x="6474317" y="941702"/>
                  <a:pt x="6453642" y="942531"/>
                  <a:pt x="6434752" y="949615"/>
                </a:cubicBezTo>
                <a:cubicBezTo>
                  <a:pt x="6421395" y="954624"/>
                  <a:pt x="6410751" y="965063"/>
                  <a:pt x="6399143" y="973355"/>
                </a:cubicBezTo>
                <a:cubicBezTo>
                  <a:pt x="6383045" y="984854"/>
                  <a:pt x="6365653" y="994977"/>
                  <a:pt x="6351665" y="1008966"/>
                </a:cubicBezTo>
                <a:cubicBezTo>
                  <a:pt x="6313752" y="1046882"/>
                  <a:pt x="6307836" y="1065580"/>
                  <a:pt x="6280447" y="1103927"/>
                </a:cubicBezTo>
                <a:cubicBezTo>
                  <a:pt x="6268949" y="1120026"/>
                  <a:pt x="6255812" y="1134947"/>
                  <a:pt x="6244839" y="1151408"/>
                </a:cubicBezTo>
                <a:cubicBezTo>
                  <a:pt x="6208165" y="1206423"/>
                  <a:pt x="6210498" y="1221361"/>
                  <a:pt x="6161752" y="1270110"/>
                </a:cubicBezTo>
                <a:cubicBezTo>
                  <a:pt x="6151665" y="1280198"/>
                  <a:pt x="6137282" y="1284938"/>
                  <a:pt x="6126143" y="1293850"/>
                </a:cubicBezTo>
                <a:cubicBezTo>
                  <a:pt x="6065723" y="1342189"/>
                  <a:pt x="6150628" y="1293478"/>
                  <a:pt x="6054926" y="1341331"/>
                </a:cubicBezTo>
                <a:cubicBezTo>
                  <a:pt x="6035143" y="1337374"/>
                  <a:pt x="6012364" y="1340652"/>
                  <a:pt x="5995578" y="1329461"/>
                </a:cubicBezTo>
                <a:cubicBezTo>
                  <a:pt x="5985167" y="1322520"/>
                  <a:pt x="5987001" y="1305921"/>
                  <a:pt x="5983709" y="1293850"/>
                </a:cubicBezTo>
                <a:cubicBezTo>
                  <a:pt x="5975125" y="1262372"/>
                  <a:pt x="5970288" y="1229842"/>
                  <a:pt x="5959970" y="1198889"/>
                </a:cubicBezTo>
                <a:cubicBezTo>
                  <a:pt x="5956013" y="1187019"/>
                  <a:pt x="5951135" y="1175417"/>
                  <a:pt x="5948100" y="1163278"/>
                </a:cubicBezTo>
                <a:cubicBezTo>
                  <a:pt x="5942457" y="1140706"/>
                  <a:pt x="5933503" y="1080825"/>
                  <a:pt x="5924361" y="1056446"/>
                </a:cubicBezTo>
                <a:cubicBezTo>
                  <a:pt x="5918148" y="1039878"/>
                  <a:pt x="5907808" y="1025136"/>
                  <a:pt x="5900622" y="1008966"/>
                </a:cubicBezTo>
                <a:cubicBezTo>
                  <a:pt x="5887022" y="978364"/>
                  <a:pt x="5878366" y="939228"/>
                  <a:pt x="5853144" y="914004"/>
                </a:cubicBezTo>
                <a:cubicBezTo>
                  <a:pt x="5825821" y="886680"/>
                  <a:pt x="5806378" y="887475"/>
                  <a:pt x="5770057" y="878394"/>
                </a:cubicBezTo>
                <a:cubicBezTo>
                  <a:pt x="5738405" y="882351"/>
                  <a:pt x="5704545" y="877995"/>
                  <a:pt x="5675101" y="890264"/>
                </a:cubicBezTo>
                <a:cubicBezTo>
                  <a:pt x="5654441" y="898873"/>
                  <a:pt x="5642189" y="920751"/>
                  <a:pt x="5627623" y="937745"/>
                </a:cubicBezTo>
                <a:cubicBezTo>
                  <a:pt x="5618339" y="948577"/>
                  <a:pt x="5610961" y="960969"/>
                  <a:pt x="5603883" y="973355"/>
                </a:cubicBezTo>
                <a:cubicBezTo>
                  <a:pt x="5580416" y="1014423"/>
                  <a:pt x="5581590" y="1016497"/>
                  <a:pt x="5568275" y="1056446"/>
                </a:cubicBezTo>
                <a:cubicBezTo>
                  <a:pt x="5572231" y="1127667"/>
                  <a:pt x="5573686" y="1199072"/>
                  <a:pt x="5580144" y="1270110"/>
                </a:cubicBezTo>
                <a:cubicBezTo>
                  <a:pt x="5581621" y="1286357"/>
                  <a:pt x="5588475" y="1301665"/>
                  <a:pt x="5592014" y="1317591"/>
                </a:cubicBezTo>
                <a:cubicBezTo>
                  <a:pt x="5596390" y="1337286"/>
                  <a:pt x="5599927" y="1357158"/>
                  <a:pt x="5603883" y="1376942"/>
                </a:cubicBezTo>
                <a:cubicBezTo>
                  <a:pt x="5599927" y="1456076"/>
                  <a:pt x="5598332" y="1535364"/>
                  <a:pt x="5592014" y="1614345"/>
                </a:cubicBezTo>
                <a:cubicBezTo>
                  <a:pt x="5590405" y="1634456"/>
                  <a:pt x="5584520" y="1654001"/>
                  <a:pt x="5580144" y="1673696"/>
                </a:cubicBezTo>
                <a:cubicBezTo>
                  <a:pt x="5561585" y="1757219"/>
                  <a:pt x="5576238" y="1687368"/>
                  <a:pt x="5556405" y="1756787"/>
                </a:cubicBezTo>
                <a:cubicBezTo>
                  <a:pt x="5551923" y="1772473"/>
                  <a:pt x="5550264" y="1788993"/>
                  <a:pt x="5544536" y="1804268"/>
                </a:cubicBezTo>
                <a:cubicBezTo>
                  <a:pt x="5531629" y="1838691"/>
                  <a:pt x="5509412" y="1871976"/>
                  <a:pt x="5485188" y="1899230"/>
                </a:cubicBezTo>
                <a:cubicBezTo>
                  <a:pt x="5466601" y="1920141"/>
                  <a:pt x="5445623" y="1938797"/>
                  <a:pt x="5425840" y="1958581"/>
                </a:cubicBezTo>
                <a:lnTo>
                  <a:pt x="5354623" y="2029802"/>
                </a:lnTo>
                <a:cubicBezTo>
                  <a:pt x="5322971" y="2053542"/>
                  <a:pt x="5287644" y="2073045"/>
                  <a:pt x="5259667" y="2101023"/>
                </a:cubicBezTo>
                <a:cubicBezTo>
                  <a:pt x="5231971" y="2128720"/>
                  <a:pt x="5207914" y="2160612"/>
                  <a:pt x="5176580" y="2184114"/>
                </a:cubicBezTo>
                <a:cubicBezTo>
                  <a:pt x="4969276" y="2339603"/>
                  <a:pt x="5277086" y="2113153"/>
                  <a:pt x="5081624" y="2243465"/>
                </a:cubicBezTo>
                <a:cubicBezTo>
                  <a:pt x="5072312" y="2249673"/>
                  <a:pt x="5066623" y="2260214"/>
                  <a:pt x="5057884" y="2267205"/>
                </a:cubicBezTo>
                <a:cubicBezTo>
                  <a:pt x="5046745" y="2276117"/>
                  <a:pt x="5033235" y="2281813"/>
                  <a:pt x="5022276" y="2290946"/>
                </a:cubicBezTo>
                <a:cubicBezTo>
                  <a:pt x="5009381" y="2301693"/>
                  <a:pt x="5000634" y="2317244"/>
                  <a:pt x="4986667" y="2326556"/>
                </a:cubicBezTo>
                <a:cubicBezTo>
                  <a:pt x="4964584" y="2341279"/>
                  <a:pt x="4939950" y="2351958"/>
                  <a:pt x="4915450" y="2362167"/>
                </a:cubicBezTo>
                <a:cubicBezTo>
                  <a:pt x="4892352" y="2371792"/>
                  <a:pt x="4844233" y="2385907"/>
                  <a:pt x="4844233" y="2385907"/>
                </a:cubicBezTo>
                <a:cubicBezTo>
                  <a:pt x="4828407" y="2381950"/>
                  <a:pt x="4810918" y="2382131"/>
                  <a:pt x="4796754" y="2374037"/>
                </a:cubicBezTo>
                <a:cubicBezTo>
                  <a:pt x="4730666" y="2336271"/>
                  <a:pt x="4758527" y="2280298"/>
                  <a:pt x="4773015" y="2207855"/>
                </a:cubicBezTo>
                <a:cubicBezTo>
                  <a:pt x="4778036" y="2182747"/>
                  <a:pt x="4837694" y="2097873"/>
                  <a:pt x="4844233" y="2089153"/>
                </a:cubicBezTo>
                <a:cubicBezTo>
                  <a:pt x="4859519" y="2068770"/>
                  <a:pt x="4889695" y="2030362"/>
                  <a:pt x="4903580" y="2006061"/>
                </a:cubicBezTo>
                <a:cubicBezTo>
                  <a:pt x="4912359" y="1990698"/>
                  <a:pt x="4917941" y="1973586"/>
                  <a:pt x="4927319" y="1958581"/>
                </a:cubicBezTo>
                <a:cubicBezTo>
                  <a:pt x="4952697" y="1917974"/>
                  <a:pt x="4966167" y="1907861"/>
                  <a:pt x="4998537" y="1875489"/>
                </a:cubicBezTo>
                <a:cubicBezTo>
                  <a:pt x="5019691" y="1812021"/>
                  <a:pt x="4998109" y="1864261"/>
                  <a:pt x="5046015" y="1792398"/>
                </a:cubicBezTo>
                <a:cubicBezTo>
                  <a:pt x="5058812" y="1773201"/>
                  <a:pt x="5069238" y="1752512"/>
                  <a:pt x="5081624" y="1733047"/>
                </a:cubicBezTo>
                <a:cubicBezTo>
                  <a:pt x="5096941" y="1708975"/>
                  <a:pt x="5129102" y="1661826"/>
                  <a:pt x="5129102" y="1661826"/>
                </a:cubicBezTo>
                <a:lnTo>
                  <a:pt x="5152841" y="1590605"/>
                </a:lnTo>
                <a:cubicBezTo>
                  <a:pt x="5164330" y="1556137"/>
                  <a:pt x="5163346" y="1548672"/>
                  <a:pt x="5188449" y="1519384"/>
                </a:cubicBezTo>
                <a:cubicBezTo>
                  <a:pt x="5203015" y="1502390"/>
                  <a:pt x="5235928" y="1471903"/>
                  <a:pt x="5235928" y="1471903"/>
                </a:cubicBezTo>
                <a:cubicBezTo>
                  <a:pt x="5239884" y="1460033"/>
                  <a:pt x="5241721" y="1447230"/>
                  <a:pt x="5247797" y="1436292"/>
                </a:cubicBezTo>
                <a:cubicBezTo>
                  <a:pt x="5261653" y="1411350"/>
                  <a:pt x="5286252" y="1392139"/>
                  <a:pt x="5295275" y="1365071"/>
                </a:cubicBezTo>
                <a:cubicBezTo>
                  <a:pt x="5310201" y="1320293"/>
                  <a:pt x="5313811" y="1299054"/>
                  <a:pt x="5354623" y="1258240"/>
                </a:cubicBezTo>
                <a:cubicBezTo>
                  <a:pt x="5374406" y="1238456"/>
                  <a:pt x="5398453" y="1222168"/>
                  <a:pt x="5413971" y="1198889"/>
                </a:cubicBezTo>
                <a:cubicBezTo>
                  <a:pt x="5421884" y="1187019"/>
                  <a:pt x="5429151" y="1174691"/>
                  <a:pt x="5437710" y="1163278"/>
                </a:cubicBezTo>
                <a:cubicBezTo>
                  <a:pt x="5452910" y="1143010"/>
                  <a:pt x="5470660" y="1124682"/>
                  <a:pt x="5485188" y="1103927"/>
                </a:cubicBezTo>
                <a:cubicBezTo>
                  <a:pt x="5498418" y="1085026"/>
                  <a:pt x="5508927" y="1064360"/>
                  <a:pt x="5520797" y="1044576"/>
                </a:cubicBezTo>
                <a:cubicBezTo>
                  <a:pt x="5524753" y="1028749"/>
                  <a:pt x="5529127" y="1013021"/>
                  <a:pt x="5532666" y="997096"/>
                </a:cubicBezTo>
                <a:cubicBezTo>
                  <a:pt x="5537042" y="977401"/>
                  <a:pt x="5539643" y="957318"/>
                  <a:pt x="5544536" y="937745"/>
                </a:cubicBezTo>
                <a:cubicBezTo>
                  <a:pt x="5547570" y="925606"/>
                  <a:pt x="5552449" y="914004"/>
                  <a:pt x="5556405" y="902134"/>
                </a:cubicBezTo>
                <a:cubicBezTo>
                  <a:pt x="5556283" y="901402"/>
                  <a:pt x="5544970" y="810683"/>
                  <a:pt x="5532666" y="795302"/>
                </a:cubicBezTo>
                <a:cubicBezTo>
                  <a:pt x="5523755" y="784162"/>
                  <a:pt x="5508927" y="779475"/>
                  <a:pt x="5497058" y="771562"/>
                </a:cubicBezTo>
                <a:cubicBezTo>
                  <a:pt x="5445623" y="775519"/>
                  <a:pt x="5393709" y="775386"/>
                  <a:pt x="5342753" y="783432"/>
                </a:cubicBezTo>
                <a:cubicBezTo>
                  <a:pt x="5318036" y="787335"/>
                  <a:pt x="5271536" y="807173"/>
                  <a:pt x="5271536" y="807173"/>
                </a:cubicBezTo>
                <a:cubicBezTo>
                  <a:pt x="5259667" y="819043"/>
                  <a:pt x="5248673" y="831858"/>
                  <a:pt x="5235928" y="842783"/>
                </a:cubicBezTo>
                <a:cubicBezTo>
                  <a:pt x="5190420" y="881792"/>
                  <a:pt x="5179951" y="875754"/>
                  <a:pt x="5140971" y="925874"/>
                </a:cubicBezTo>
                <a:cubicBezTo>
                  <a:pt x="5126807" y="944086"/>
                  <a:pt x="5114909" y="964222"/>
                  <a:pt x="5105363" y="985225"/>
                </a:cubicBezTo>
                <a:cubicBezTo>
                  <a:pt x="5095008" y="1008007"/>
                  <a:pt x="5095505" y="1035624"/>
                  <a:pt x="5081624" y="1056446"/>
                </a:cubicBezTo>
                <a:lnTo>
                  <a:pt x="5057884" y="1092057"/>
                </a:lnTo>
                <a:cubicBezTo>
                  <a:pt x="5053928" y="1103927"/>
                  <a:pt x="5050944" y="1116167"/>
                  <a:pt x="5046015" y="1127668"/>
                </a:cubicBezTo>
                <a:cubicBezTo>
                  <a:pt x="5024673" y="1177470"/>
                  <a:pt x="5014802" y="1183853"/>
                  <a:pt x="4986667" y="1234499"/>
                </a:cubicBezTo>
                <a:cubicBezTo>
                  <a:pt x="4951233" y="1298284"/>
                  <a:pt x="4981936" y="1269307"/>
                  <a:pt x="4927319" y="1305720"/>
                </a:cubicBezTo>
                <a:cubicBezTo>
                  <a:pt x="4919406" y="1293850"/>
                  <a:pt x="4909959" y="1282870"/>
                  <a:pt x="4903580" y="1270110"/>
                </a:cubicBezTo>
                <a:cubicBezTo>
                  <a:pt x="4897985" y="1258919"/>
                  <a:pt x="4898651" y="1244910"/>
                  <a:pt x="4891711" y="1234499"/>
                </a:cubicBezTo>
                <a:cubicBezTo>
                  <a:pt x="4882400" y="1220532"/>
                  <a:pt x="4867972" y="1210759"/>
                  <a:pt x="4856102" y="1198889"/>
                </a:cubicBezTo>
                <a:cubicBezTo>
                  <a:pt x="4852146" y="1187019"/>
                  <a:pt x="4850309" y="1174216"/>
                  <a:pt x="4844233" y="1163278"/>
                </a:cubicBezTo>
                <a:cubicBezTo>
                  <a:pt x="4830377" y="1138336"/>
                  <a:pt x="4796754" y="1092057"/>
                  <a:pt x="4796754" y="1092057"/>
                </a:cubicBezTo>
                <a:cubicBezTo>
                  <a:pt x="4753472" y="962196"/>
                  <a:pt x="4822498" y="1158885"/>
                  <a:pt x="4761146" y="1020836"/>
                </a:cubicBezTo>
                <a:cubicBezTo>
                  <a:pt x="4750983" y="997968"/>
                  <a:pt x="4751287" y="970437"/>
                  <a:pt x="4737407" y="949615"/>
                </a:cubicBezTo>
                <a:cubicBezTo>
                  <a:pt x="4674409" y="855112"/>
                  <a:pt x="4710105" y="898572"/>
                  <a:pt x="4630581" y="819043"/>
                </a:cubicBezTo>
                <a:cubicBezTo>
                  <a:pt x="4622668" y="811129"/>
                  <a:pt x="4617459" y="798841"/>
                  <a:pt x="4606842" y="795302"/>
                </a:cubicBezTo>
                <a:cubicBezTo>
                  <a:pt x="4555757" y="778273"/>
                  <a:pt x="4583371" y="786467"/>
                  <a:pt x="4523755" y="771562"/>
                </a:cubicBezTo>
                <a:cubicBezTo>
                  <a:pt x="4492103" y="775519"/>
                  <a:pt x="4458243" y="771163"/>
                  <a:pt x="4428799" y="783432"/>
                </a:cubicBezTo>
                <a:cubicBezTo>
                  <a:pt x="4402229" y="794504"/>
                  <a:pt x="4373979" y="841926"/>
                  <a:pt x="4357581" y="866524"/>
                </a:cubicBezTo>
                <a:cubicBezTo>
                  <a:pt x="4349668" y="890264"/>
                  <a:pt x="4339911" y="913468"/>
                  <a:pt x="4333842" y="937745"/>
                </a:cubicBezTo>
                <a:cubicBezTo>
                  <a:pt x="4318939" y="997364"/>
                  <a:pt x="4327132" y="969748"/>
                  <a:pt x="4310103" y="1020836"/>
                </a:cubicBezTo>
                <a:cubicBezTo>
                  <a:pt x="4314060" y="1064360"/>
                  <a:pt x="4316197" y="1108088"/>
                  <a:pt x="4321973" y="1151408"/>
                </a:cubicBezTo>
                <a:cubicBezTo>
                  <a:pt x="4324129" y="1167579"/>
                  <a:pt x="4331160" y="1182797"/>
                  <a:pt x="4333842" y="1198889"/>
                </a:cubicBezTo>
                <a:cubicBezTo>
                  <a:pt x="4343041" y="1254084"/>
                  <a:pt x="4357581" y="1365071"/>
                  <a:pt x="4357581" y="1365071"/>
                </a:cubicBezTo>
                <a:cubicBezTo>
                  <a:pt x="4353625" y="1448162"/>
                  <a:pt x="4351435" y="1531357"/>
                  <a:pt x="4345712" y="1614345"/>
                </a:cubicBezTo>
                <a:cubicBezTo>
                  <a:pt x="4343517" y="1646170"/>
                  <a:pt x="4335662" y="1677459"/>
                  <a:pt x="4333842" y="1709307"/>
                </a:cubicBezTo>
                <a:cubicBezTo>
                  <a:pt x="4327743" y="1816038"/>
                  <a:pt x="4329084" y="1923134"/>
                  <a:pt x="4321973" y="2029802"/>
                </a:cubicBezTo>
                <a:cubicBezTo>
                  <a:pt x="4319841" y="2061791"/>
                  <a:pt x="4300797" y="2074561"/>
                  <a:pt x="4286364" y="2101023"/>
                </a:cubicBezTo>
                <a:cubicBezTo>
                  <a:pt x="4269418" y="2132092"/>
                  <a:pt x="4257093" y="2165637"/>
                  <a:pt x="4238886" y="2195984"/>
                </a:cubicBezTo>
                <a:cubicBezTo>
                  <a:pt x="4227016" y="2215768"/>
                  <a:pt x="4213594" y="2234699"/>
                  <a:pt x="4203277" y="2255335"/>
                </a:cubicBezTo>
                <a:cubicBezTo>
                  <a:pt x="4193748" y="2274393"/>
                  <a:pt x="4187019" y="2294735"/>
                  <a:pt x="4179538" y="2314686"/>
                </a:cubicBezTo>
                <a:cubicBezTo>
                  <a:pt x="4175145" y="2326402"/>
                  <a:pt x="4173264" y="2339106"/>
                  <a:pt x="4167669" y="2350297"/>
                </a:cubicBezTo>
                <a:cubicBezTo>
                  <a:pt x="4161290" y="2363057"/>
                  <a:pt x="4151843" y="2374037"/>
                  <a:pt x="4143930" y="2385907"/>
                </a:cubicBezTo>
                <a:cubicBezTo>
                  <a:pt x="4120191" y="2381950"/>
                  <a:pt x="4094238" y="2384800"/>
                  <a:pt x="4072712" y="2374037"/>
                </a:cubicBezTo>
                <a:cubicBezTo>
                  <a:pt x="4059952" y="2367657"/>
                  <a:pt x="4057884" y="2349567"/>
                  <a:pt x="4048973" y="2338427"/>
                </a:cubicBezTo>
                <a:cubicBezTo>
                  <a:pt x="4041982" y="2329688"/>
                  <a:pt x="4033147" y="2322600"/>
                  <a:pt x="4025234" y="2314686"/>
                </a:cubicBezTo>
                <a:cubicBezTo>
                  <a:pt x="3985340" y="2194993"/>
                  <a:pt x="4046215" y="2380668"/>
                  <a:pt x="4001495" y="2231595"/>
                </a:cubicBezTo>
                <a:cubicBezTo>
                  <a:pt x="3994305" y="2207626"/>
                  <a:pt x="3983825" y="2184651"/>
                  <a:pt x="3977756" y="2160374"/>
                </a:cubicBezTo>
                <a:cubicBezTo>
                  <a:pt x="3960993" y="2093320"/>
                  <a:pt x="3969085" y="2128890"/>
                  <a:pt x="3954017" y="2053542"/>
                </a:cubicBezTo>
                <a:cubicBezTo>
                  <a:pt x="3957973" y="1998148"/>
                  <a:pt x="3959398" y="1942515"/>
                  <a:pt x="3965886" y="1887360"/>
                </a:cubicBezTo>
                <a:cubicBezTo>
                  <a:pt x="3967348" y="1874933"/>
                  <a:pt x="3974319" y="1863780"/>
                  <a:pt x="3977756" y="1851749"/>
                </a:cubicBezTo>
                <a:cubicBezTo>
                  <a:pt x="3990649" y="1806620"/>
                  <a:pt x="3992204" y="1778898"/>
                  <a:pt x="4013365" y="1733047"/>
                </a:cubicBezTo>
                <a:cubicBezTo>
                  <a:pt x="4026732" y="1704083"/>
                  <a:pt x="4048058" y="1679181"/>
                  <a:pt x="4060843" y="1649956"/>
                </a:cubicBezTo>
                <a:cubicBezTo>
                  <a:pt x="4075888" y="1615566"/>
                  <a:pt x="4075630" y="1574357"/>
                  <a:pt x="4096451" y="1543124"/>
                </a:cubicBezTo>
                <a:cubicBezTo>
                  <a:pt x="4104364" y="1531254"/>
                  <a:pt x="4113810" y="1520274"/>
                  <a:pt x="4120190" y="1507514"/>
                </a:cubicBezTo>
                <a:cubicBezTo>
                  <a:pt x="4125786" y="1496322"/>
                  <a:pt x="4128768" y="1483975"/>
                  <a:pt x="4132060" y="1471903"/>
                </a:cubicBezTo>
                <a:cubicBezTo>
                  <a:pt x="4140645" y="1440425"/>
                  <a:pt x="4147886" y="1408596"/>
                  <a:pt x="4155799" y="1376942"/>
                </a:cubicBezTo>
                <a:lnTo>
                  <a:pt x="4167669" y="1329461"/>
                </a:lnTo>
                <a:cubicBezTo>
                  <a:pt x="4183768" y="1152359"/>
                  <a:pt x="4184017" y="1225199"/>
                  <a:pt x="4167669" y="1020836"/>
                </a:cubicBezTo>
                <a:cubicBezTo>
                  <a:pt x="4164498" y="981198"/>
                  <a:pt x="4170073" y="939248"/>
                  <a:pt x="4155799" y="902134"/>
                </a:cubicBezTo>
                <a:cubicBezTo>
                  <a:pt x="4143519" y="870205"/>
                  <a:pt x="4098496" y="865704"/>
                  <a:pt x="4072712" y="854653"/>
                </a:cubicBezTo>
                <a:cubicBezTo>
                  <a:pt x="4056449" y="847683"/>
                  <a:pt x="4041060" y="838826"/>
                  <a:pt x="4025234" y="830913"/>
                </a:cubicBezTo>
                <a:cubicBezTo>
                  <a:pt x="3961930" y="834870"/>
                  <a:pt x="3897973" y="832890"/>
                  <a:pt x="3835321" y="842783"/>
                </a:cubicBezTo>
                <a:cubicBezTo>
                  <a:pt x="3821230" y="845008"/>
                  <a:pt x="3812099" y="859446"/>
                  <a:pt x="3799713" y="866524"/>
                </a:cubicBezTo>
                <a:cubicBezTo>
                  <a:pt x="3784350" y="875303"/>
                  <a:pt x="3766390" y="879647"/>
                  <a:pt x="3752235" y="890264"/>
                </a:cubicBezTo>
                <a:cubicBezTo>
                  <a:pt x="3703948" y="926481"/>
                  <a:pt x="3676477" y="975103"/>
                  <a:pt x="3657278" y="1032706"/>
                </a:cubicBezTo>
                <a:cubicBezTo>
                  <a:pt x="3653322" y="1044576"/>
                  <a:pt x="3648846" y="1056286"/>
                  <a:pt x="3645409" y="1068317"/>
                </a:cubicBezTo>
                <a:cubicBezTo>
                  <a:pt x="3640927" y="1084003"/>
                  <a:pt x="3637496" y="1099970"/>
                  <a:pt x="3633539" y="1115797"/>
                </a:cubicBezTo>
                <a:cubicBezTo>
                  <a:pt x="3625626" y="1206802"/>
                  <a:pt x="3617828" y="1297817"/>
                  <a:pt x="3609800" y="1388812"/>
                </a:cubicBezTo>
                <a:cubicBezTo>
                  <a:pt x="3604209" y="1452176"/>
                  <a:pt x="3605636" y="1508138"/>
                  <a:pt x="3586061" y="1566864"/>
                </a:cubicBezTo>
                <a:cubicBezTo>
                  <a:pt x="3579323" y="1587078"/>
                  <a:pt x="3570235" y="1606431"/>
                  <a:pt x="3562322" y="1626215"/>
                </a:cubicBezTo>
                <a:cubicBezTo>
                  <a:pt x="3554320" y="1674228"/>
                  <a:pt x="3538583" y="1760678"/>
                  <a:pt x="3538583" y="1804268"/>
                </a:cubicBezTo>
                <a:cubicBezTo>
                  <a:pt x="3538583" y="1919082"/>
                  <a:pt x="3546496" y="2033759"/>
                  <a:pt x="3550452" y="2148504"/>
                </a:cubicBezTo>
                <a:cubicBezTo>
                  <a:pt x="3546496" y="2259292"/>
                  <a:pt x="3548930" y="2370494"/>
                  <a:pt x="3538583" y="2480869"/>
                </a:cubicBezTo>
                <a:cubicBezTo>
                  <a:pt x="3536931" y="2498487"/>
                  <a:pt x="3523623" y="2512986"/>
                  <a:pt x="3514844" y="2528350"/>
                </a:cubicBezTo>
                <a:cubicBezTo>
                  <a:pt x="3497869" y="2558058"/>
                  <a:pt x="3482276" y="2577253"/>
                  <a:pt x="3455496" y="2599571"/>
                </a:cubicBezTo>
                <a:cubicBezTo>
                  <a:pt x="3444537" y="2608704"/>
                  <a:pt x="3431757" y="2615398"/>
                  <a:pt x="3419887" y="2623311"/>
                </a:cubicBezTo>
                <a:cubicBezTo>
                  <a:pt x="3372409" y="2619354"/>
                  <a:pt x="3324279" y="2620222"/>
                  <a:pt x="3277453" y="2611441"/>
                </a:cubicBezTo>
                <a:cubicBezTo>
                  <a:pt x="3251518" y="2606578"/>
                  <a:pt x="3200261" y="2567318"/>
                  <a:pt x="3182496" y="2552090"/>
                </a:cubicBezTo>
                <a:cubicBezTo>
                  <a:pt x="3150717" y="2524849"/>
                  <a:pt x="3135962" y="2503557"/>
                  <a:pt x="3111279" y="2468999"/>
                </a:cubicBezTo>
                <a:cubicBezTo>
                  <a:pt x="3102987" y="2457390"/>
                  <a:pt x="3094618" y="2445775"/>
                  <a:pt x="3087540" y="2433388"/>
                </a:cubicBezTo>
                <a:cubicBezTo>
                  <a:pt x="2988739" y="2260476"/>
                  <a:pt x="3118516" y="2483473"/>
                  <a:pt x="3051931" y="2350297"/>
                </a:cubicBezTo>
                <a:cubicBezTo>
                  <a:pt x="3045551" y="2337537"/>
                  <a:pt x="3036105" y="2326556"/>
                  <a:pt x="3028192" y="2314686"/>
                </a:cubicBezTo>
                <a:cubicBezTo>
                  <a:pt x="3016323" y="2279076"/>
                  <a:pt x="3009370" y="2241429"/>
                  <a:pt x="2992584" y="2207855"/>
                </a:cubicBezTo>
                <a:cubicBezTo>
                  <a:pt x="2961549" y="2145782"/>
                  <a:pt x="2973137" y="2177541"/>
                  <a:pt x="2956975" y="2112893"/>
                </a:cubicBezTo>
                <a:cubicBezTo>
                  <a:pt x="2960932" y="2061456"/>
                  <a:pt x="2962447" y="2009772"/>
                  <a:pt x="2968845" y="1958581"/>
                </a:cubicBezTo>
                <a:cubicBezTo>
                  <a:pt x="2970397" y="1946165"/>
                  <a:pt x="2977277" y="1935001"/>
                  <a:pt x="2980714" y="1922970"/>
                </a:cubicBezTo>
                <a:cubicBezTo>
                  <a:pt x="2985196" y="1907284"/>
                  <a:pt x="2988627" y="1891316"/>
                  <a:pt x="2992584" y="1875489"/>
                </a:cubicBezTo>
                <a:cubicBezTo>
                  <a:pt x="2993345" y="1867116"/>
                  <a:pt x="3009248" y="1675899"/>
                  <a:pt x="3016323" y="1649956"/>
                </a:cubicBezTo>
                <a:cubicBezTo>
                  <a:pt x="3020076" y="1636193"/>
                  <a:pt x="3032149" y="1626215"/>
                  <a:pt x="3040062" y="1614345"/>
                </a:cubicBezTo>
                <a:cubicBezTo>
                  <a:pt x="3044018" y="1602475"/>
                  <a:pt x="3047002" y="1590235"/>
                  <a:pt x="3051931" y="1578735"/>
                </a:cubicBezTo>
                <a:cubicBezTo>
                  <a:pt x="3081403" y="1509964"/>
                  <a:pt x="3077796" y="1546496"/>
                  <a:pt x="3099410" y="1460033"/>
                </a:cubicBezTo>
                <a:cubicBezTo>
                  <a:pt x="3118975" y="1381766"/>
                  <a:pt x="3125170" y="1367717"/>
                  <a:pt x="3135018" y="1293850"/>
                </a:cubicBezTo>
                <a:cubicBezTo>
                  <a:pt x="3139753" y="1258335"/>
                  <a:pt x="3140998" y="1222361"/>
                  <a:pt x="3146888" y="1187019"/>
                </a:cubicBezTo>
                <a:cubicBezTo>
                  <a:pt x="3154347" y="1142263"/>
                  <a:pt x="3161988" y="1156814"/>
                  <a:pt x="3182496" y="1115797"/>
                </a:cubicBezTo>
                <a:cubicBezTo>
                  <a:pt x="3239131" y="1002522"/>
                  <a:pt x="3169252" y="1113302"/>
                  <a:pt x="3229975" y="961485"/>
                </a:cubicBezTo>
                <a:cubicBezTo>
                  <a:pt x="3237888" y="941701"/>
                  <a:pt x="3246976" y="922348"/>
                  <a:pt x="3253714" y="902134"/>
                </a:cubicBezTo>
                <a:cubicBezTo>
                  <a:pt x="3258873" y="886657"/>
                  <a:pt x="3262384" y="870650"/>
                  <a:pt x="3265583" y="854653"/>
                </a:cubicBezTo>
                <a:cubicBezTo>
                  <a:pt x="3271660" y="824265"/>
                  <a:pt x="3273923" y="778621"/>
                  <a:pt x="3289322" y="747822"/>
                </a:cubicBezTo>
                <a:cubicBezTo>
                  <a:pt x="3295702" y="735062"/>
                  <a:pt x="3306681" y="724971"/>
                  <a:pt x="3313061" y="712211"/>
                </a:cubicBezTo>
                <a:cubicBezTo>
                  <a:pt x="3318656" y="701020"/>
                  <a:pt x="3318494" y="687330"/>
                  <a:pt x="3324931" y="676601"/>
                </a:cubicBezTo>
                <a:cubicBezTo>
                  <a:pt x="3330689" y="667005"/>
                  <a:pt x="3341956" y="661813"/>
                  <a:pt x="3348670" y="652860"/>
                </a:cubicBezTo>
                <a:cubicBezTo>
                  <a:pt x="3365788" y="630034"/>
                  <a:pt x="3380322" y="605379"/>
                  <a:pt x="3396148" y="581639"/>
                </a:cubicBezTo>
                <a:cubicBezTo>
                  <a:pt x="3404061" y="569769"/>
                  <a:pt x="3415376" y="559562"/>
                  <a:pt x="3419887" y="546028"/>
                </a:cubicBezTo>
                <a:cubicBezTo>
                  <a:pt x="3449221" y="458020"/>
                  <a:pt x="3432435" y="497189"/>
                  <a:pt x="3467366" y="427327"/>
                </a:cubicBezTo>
                <a:cubicBezTo>
                  <a:pt x="3472462" y="391649"/>
                  <a:pt x="3480689" y="323077"/>
                  <a:pt x="3491105" y="284884"/>
                </a:cubicBezTo>
                <a:cubicBezTo>
                  <a:pt x="3497689" y="260741"/>
                  <a:pt x="3514844" y="213663"/>
                  <a:pt x="3514844" y="213663"/>
                </a:cubicBezTo>
                <a:cubicBezTo>
                  <a:pt x="3506931" y="174096"/>
                  <a:pt x="3505590" y="132622"/>
                  <a:pt x="3491105" y="94961"/>
                </a:cubicBezTo>
                <a:cubicBezTo>
                  <a:pt x="3485079" y="79293"/>
                  <a:pt x="3469658" y="68364"/>
                  <a:pt x="3455496" y="59351"/>
                </a:cubicBezTo>
                <a:cubicBezTo>
                  <a:pt x="3372830" y="6743"/>
                  <a:pt x="3372450" y="13855"/>
                  <a:pt x="3289322" y="0"/>
                </a:cubicBezTo>
                <a:cubicBezTo>
                  <a:pt x="3241844" y="3957"/>
                  <a:pt x="3194113" y="5573"/>
                  <a:pt x="3146888" y="11870"/>
                </a:cubicBezTo>
                <a:cubicBezTo>
                  <a:pt x="3134486" y="13524"/>
                  <a:pt x="3121288" y="16233"/>
                  <a:pt x="3111279" y="23740"/>
                </a:cubicBezTo>
                <a:cubicBezTo>
                  <a:pt x="3088897" y="40527"/>
                  <a:pt x="3071714" y="63307"/>
                  <a:pt x="3051931" y="83091"/>
                </a:cubicBezTo>
                <a:cubicBezTo>
                  <a:pt x="3018107" y="116917"/>
                  <a:pt x="3034397" y="97523"/>
                  <a:pt x="3004453" y="142442"/>
                </a:cubicBezTo>
                <a:cubicBezTo>
                  <a:pt x="3000497" y="154312"/>
                  <a:pt x="2998179" y="166862"/>
                  <a:pt x="2992584" y="178053"/>
                </a:cubicBezTo>
                <a:cubicBezTo>
                  <a:pt x="2983261" y="196701"/>
                  <a:pt x="2942195" y="248601"/>
                  <a:pt x="2933236" y="261144"/>
                </a:cubicBezTo>
                <a:cubicBezTo>
                  <a:pt x="2891923" y="318986"/>
                  <a:pt x="2929308" y="276944"/>
                  <a:pt x="2873888" y="332365"/>
                </a:cubicBezTo>
                <a:cubicBezTo>
                  <a:pt x="2844654" y="390838"/>
                  <a:pt x="2833490" y="420244"/>
                  <a:pt x="2778932" y="474807"/>
                </a:cubicBezTo>
                <a:cubicBezTo>
                  <a:pt x="2751847" y="501894"/>
                  <a:pt x="2743094" y="508410"/>
                  <a:pt x="2719584" y="546028"/>
                </a:cubicBezTo>
                <a:cubicBezTo>
                  <a:pt x="2710206" y="561033"/>
                  <a:pt x="2704949" y="578336"/>
                  <a:pt x="2695845" y="593509"/>
                </a:cubicBezTo>
                <a:cubicBezTo>
                  <a:pt x="2681166" y="617975"/>
                  <a:pt x="2658963" y="638239"/>
                  <a:pt x="2648367" y="664730"/>
                </a:cubicBezTo>
                <a:cubicBezTo>
                  <a:pt x="2640454" y="684514"/>
                  <a:pt x="2634831" y="705375"/>
                  <a:pt x="2624628" y="724081"/>
                </a:cubicBezTo>
                <a:cubicBezTo>
                  <a:pt x="2610966" y="749129"/>
                  <a:pt x="2577150" y="795302"/>
                  <a:pt x="2577150" y="795302"/>
                </a:cubicBezTo>
                <a:cubicBezTo>
                  <a:pt x="2555265" y="882844"/>
                  <a:pt x="2578783" y="803359"/>
                  <a:pt x="2541541" y="890264"/>
                </a:cubicBezTo>
                <a:cubicBezTo>
                  <a:pt x="2536613" y="901764"/>
                  <a:pt x="2535267" y="914683"/>
                  <a:pt x="2529672" y="925874"/>
                </a:cubicBezTo>
                <a:cubicBezTo>
                  <a:pt x="2523292" y="938634"/>
                  <a:pt x="2514224" y="949876"/>
                  <a:pt x="2505932" y="961485"/>
                </a:cubicBezTo>
                <a:cubicBezTo>
                  <a:pt x="2476040" y="1003337"/>
                  <a:pt x="2458987" y="1029772"/>
                  <a:pt x="2410976" y="1056446"/>
                </a:cubicBezTo>
                <a:cubicBezTo>
                  <a:pt x="2396716" y="1064369"/>
                  <a:pt x="2379324" y="1064360"/>
                  <a:pt x="2363498" y="1068317"/>
                </a:cubicBezTo>
                <a:cubicBezTo>
                  <a:pt x="2351628" y="1060403"/>
                  <a:pt x="2340649" y="1050956"/>
                  <a:pt x="2327889" y="1044576"/>
                </a:cubicBezTo>
                <a:cubicBezTo>
                  <a:pt x="2316699" y="1038980"/>
                  <a:pt x="2302290" y="1040213"/>
                  <a:pt x="2292281" y="1032706"/>
                </a:cubicBezTo>
                <a:cubicBezTo>
                  <a:pt x="2258377" y="1007277"/>
                  <a:pt x="2211147" y="948262"/>
                  <a:pt x="2185455" y="914004"/>
                </a:cubicBezTo>
                <a:cubicBezTo>
                  <a:pt x="2176896" y="902591"/>
                  <a:pt x="2167510" y="891430"/>
                  <a:pt x="2161716" y="878394"/>
                </a:cubicBezTo>
                <a:cubicBezTo>
                  <a:pt x="2119513" y="783432"/>
                  <a:pt x="2159454" y="815649"/>
                  <a:pt x="2090498" y="712211"/>
                </a:cubicBezTo>
                <a:cubicBezTo>
                  <a:pt x="2082585" y="700341"/>
                  <a:pt x="2075670" y="687741"/>
                  <a:pt x="2066759" y="676601"/>
                </a:cubicBezTo>
                <a:cubicBezTo>
                  <a:pt x="2059768" y="667862"/>
                  <a:pt x="2050184" y="661458"/>
                  <a:pt x="2043020" y="652860"/>
                </a:cubicBezTo>
                <a:cubicBezTo>
                  <a:pt x="2030356" y="637662"/>
                  <a:pt x="2018910" y="621478"/>
                  <a:pt x="2007412" y="605379"/>
                </a:cubicBezTo>
                <a:cubicBezTo>
                  <a:pt x="1950584" y="525814"/>
                  <a:pt x="2024960" y="611059"/>
                  <a:pt x="1900586" y="486678"/>
                </a:cubicBezTo>
                <a:cubicBezTo>
                  <a:pt x="1892673" y="478764"/>
                  <a:pt x="1886159" y="469145"/>
                  <a:pt x="1876847" y="462937"/>
                </a:cubicBezTo>
                <a:cubicBezTo>
                  <a:pt x="1864977" y="455024"/>
                  <a:pt x="1852377" y="448109"/>
                  <a:pt x="1841238" y="439197"/>
                </a:cubicBezTo>
                <a:cubicBezTo>
                  <a:pt x="1804434" y="409752"/>
                  <a:pt x="1830607" y="416075"/>
                  <a:pt x="1781890" y="391716"/>
                </a:cubicBezTo>
                <a:cubicBezTo>
                  <a:pt x="1770700" y="386121"/>
                  <a:pt x="1757472" y="385441"/>
                  <a:pt x="1746282" y="379846"/>
                </a:cubicBezTo>
                <a:cubicBezTo>
                  <a:pt x="1733522" y="373466"/>
                  <a:pt x="1723709" y="361900"/>
                  <a:pt x="1710673" y="356106"/>
                </a:cubicBezTo>
                <a:cubicBezTo>
                  <a:pt x="1661384" y="334198"/>
                  <a:pt x="1630884" y="330651"/>
                  <a:pt x="1580108" y="320495"/>
                </a:cubicBezTo>
                <a:cubicBezTo>
                  <a:pt x="1512847" y="324452"/>
                  <a:pt x="1444706" y="320820"/>
                  <a:pt x="1378326" y="332365"/>
                </a:cubicBezTo>
                <a:cubicBezTo>
                  <a:pt x="1311794" y="343936"/>
                  <a:pt x="1319680" y="361455"/>
                  <a:pt x="1283369" y="391716"/>
                </a:cubicBezTo>
                <a:cubicBezTo>
                  <a:pt x="1268172" y="404381"/>
                  <a:pt x="1249879" y="413338"/>
                  <a:pt x="1235891" y="427327"/>
                </a:cubicBezTo>
                <a:cubicBezTo>
                  <a:pt x="1225804" y="437415"/>
                  <a:pt x="1219230" y="450551"/>
                  <a:pt x="1212152" y="462937"/>
                </a:cubicBezTo>
                <a:cubicBezTo>
                  <a:pt x="1184208" y="511841"/>
                  <a:pt x="1184129" y="523273"/>
                  <a:pt x="1164674" y="581639"/>
                </a:cubicBezTo>
                <a:lnTo>
                  <a:pt x="1152804" y="617250"/>
                </a:lnTo>
                <a:cubicBezTo>
                  <a:pt x="1160717" y="676601"/>
                  <a:pt x="1167206" y="736159"/>
                  <a:pt x="1176544" y="795302"/>
                </a:cubicBezTo>
                <a:cubicBezTo>
                  <a:pt x="1179088" y="811416"/>
                  <a:pt x="1182354" y="827636"/>
                  <a:pt x="1188413" y="842783"/>
                </a:cubicBezTo>
                <a:cubicBezTo>
                  <a:pt x="1198270" y="867427"/>
                  <a:pt x="1210367" y="891244"/>
                  <a:pt x="1224022" y="914004"/>
                </a:cubicBezTo>
                <a:cubicBezTo>
                  <a:pt x="1234200" y="930968"/>
                  <a:pt x="1248657" y="945024"/>
                  <a:pt x="1259630" y="961485"/>
                </a:cubicBezTo>
                <a:cubicBezTo>
                  <a:pt x="1293875" y="1012856"/>
                  <a:pt x="1326256" y="1094481"/>
                  <a:pt x="1390195" y="1115797"/>
                </a:cubicBezTo>
                <a:lnTo>
                  <a:pt x="1425804" y="1127668"/>
                </a:lnTo>
                <a:cubicBezTo>
                  <a:pt x="1441630" y="1139538"/>
                  <a:pt x="1456822" y="1152304"/>
                  <a:pt x="1473282" y="1163278"/>
                </a:cubicBezTo>
                <a:cubicBezTo>
                  <a:pt x="1492478" y="1176076"/>
                  <a:pt x="1515387" y="1183561"/>
                  <a:pt x="1532630" y="1198889"/>
                </a:cubicBezTo>
                <a:cubicBezTo>
                  <a:pt x="1551565" y="1215721"/>
                  <a:pt x="1562194" y="1240325"/>
                  <a:pt x="1580108" y="1258240"/>
                </a:cubicBezTo>
                <a:cubicBezTo>
                  <a:pt x="1601958" y="1280092"/>
                  <a:pt x="1629475" y="1295739"/>
                  <a:pt x="1651325" y="1317591"/>
                </a:cubicBezTo>
                <a:cubicBezTo>
                  <a:pt x="1669239" y="1335506"/>
                  <a:pt x="1681972" y="1358006"/>
                  <a:pt x="1698803" y="1376942"/>
                </a:cubicBezTo>
                <a:cubicBezTo>
                  <a:pt x="1748560" y="1432921"/>
                  <a:pt x="1778284" y="1440950"/>
                  <a:pt x="1817499" y="1519384"/>
                </a:cubicBezTo>
                <a:cubicBezTo>
                  <a:pt x="1825412" y="1535211"/>
                  <a:pt x="1834268" y="1550600"/>
                  <a:pt x="1841238" y="1566864"/>
                </a:cubicBezTo>
                <a:cubicBezTo>
                  <a:pt x="1858024" y="1606034"/>
                  <a:pt x="1865079" y="1650107"/>
                  <a:pt x="1888716" y="1685566"/>
                </a:cubicBezTo>
                <a:cubicBezTo>
                  <a:pt x="1896629" y="1697436"/>
                  <a:pt x="1906075" y="1708417"/>
                  <a:pt x="1912455" y="1721177"/>
                </a:cubicBezTo>
                <a:cubicBezTo>
                  <a:pt x="1921984" y="1740235"/>
                  <a:pt x="1925847" y="1761902"/>
                  <a:pt x="1936194" y="1780528"/>
                </a:cubicBezTo>
                <a:cubicBezTo>
                  <a:pt x="1965832" y="1833879"/>
                  <a:pt x="1971427" y="1820434"/>
                  <a:pt x="2007412" y="1863619"/>
                </a:cubicBezTo>
                <a:cubicBezTo>
                  <a:pt x="2036291" y="1898276"/>
                  <a:pt x="2058599" y="1938551"/>
                  <a:pt x="2090498" y="1970451"/>
                </a:cubicBezTo>
                <a:cubicBezTo>
                  <a:pt x="2291603" y="2171564"/>
                  <a:pt x="1970382" y="1846834"/>
                  <a:pt x="2185455" y="2077282"/>
                </a:cubicBezTo>
                <a:cubicBezTo>
                  <a:pt x="2223633" y="2118189"/>
                  <a:pt x="2264585" y="2156417"/>
                  <a:pt x="2304150" y="2195984"/>
                </a:cubicBezTo>
                <a:cubicBezTo>
                  <a:pt x="2327889" y="2219724"/>
                  <a:pt x="2348509" y="2247061"/>
                  <a:pt x="2375367" y="2267205"/>
                </a:cubicBezTo>
                <a:cubicBezTo>
                  <a:pt x="2514214" y="2371345"/>
                  <a:pt x="2342725" y="2239225"/>
                  <a:pt x="2458454" y="2338427"/>
                </a:cubicBezTo>
                <a:cubicBezTo>
                  <a:pt x="2473474" y="2351302"/>
                  <a:pt x="2490912" y="2361162"/>
                  <a:pt x="2505932" y="2374037"/>
                </a:cubicBezTo>
                <a:cubicBezTo>
                  <a:pt x="2518677" y="2384962"/>
                  <a:pt x="2528645" y="2398901"/>
                  <a:pt x="2541541" y="2409648"/>
                </a:cubicBezTo>
                <a:cubicBezTo>
                  <a:pt x="2576196" y="2438529"/>
                  <a:pt x="2616469" y="2460839"/>
                  <a:pt x="2648367" y="2492739"/>
                </a:cubicBezTo>
                <a:cubicBezTo>
                  <a:pt x="2680019" y="2524393"/>
                  <a:pt x="2715360" y="2552745"/>
                  <a:pt x="2743323" y="2587700"/>
                </a:cubicBezTo>
                <a:cubicBezTo>
                  <a:pt x="2759149" y="2607484"/>
                  <a:pt x="2773854" y="2628219"/>
                  <a:pt x="2790802" y="2647051"/>
                </a:cubicBezTo>
                <a:cubicBezTo>
                  <a:pt x="2809517" y="2667847"/>
                  <a:pt x="2833605" y="2683840"/>
                  <a:pt x="2850149" y="2706402"/>
                </a:cubicBezTo>
                <a:cubicBezTo>
                  <a:pt x="2877435" y="2743612"/>
                  <a:pt x="2893681" y="2788189"/>
                  <a:pt x="2921366" y="2825104"/>
                </a:cubicBezTo>
                <a:cubicBezTo>
                  <a:pt x="3054719" y="3002917"/>
                  <a:pt x="2868594" y="2759401"/>
                  <a:pt x="2992584" y="2908196"/>
                </a:cubicBezTo>
                <a:cubicBezTo>
                  <a:pt x="3019285" y="2940239"/>
                  <a:pt x="3024889" y="2968387"/>
                  <a:pt x="3051931" y="3003157"/>
                </a:cubicBezTo>
                <a:cubicBezTo>
                  <a:pt x="3122205" y="3093514"/>
                  <a:pt x="3078198" y="3007200"/>
                  <a:pt x="3135018" y="3098118"/>
                </a:cubicBezTo>
                <a:cubicBezTo>
                  <a:pt x="3144396" y="3113124"/>
                  <a:pt x="3148942" y="3130876"/>
                  <a:pt x="3158757" y="3145599"/>
                </a:cubicBezTo>
                <a:cubicBezTo>
                  <a:pt x="3164964" y="3154911"/>
                  <a:pt x="3175505" y="3160601"/>
                  <a:pt x="3182496" y="3169340"/>
                </a:cubicBezTo>
                <a:cubicBezTo>
                  <a:pt x="3191408" y="3180480"/>
                  <a:pt x="3197845" y="3193412"/>
                  <a:pt x="3206236" y="3204950"/>
                </a:cubicBezTo>
                <a:cubicBezTo>
                  <a:pt x="3229507" y="3236949"/>
                  <a:pt x="3256717" y="3266214"/>
                  <a:pt x="3277453" y="3299912"/>
                </a:cubicBezTo>
                <a:lnTo>
                  <a:pt x="3372409" y="3454224"/>
                </a:lnTo>
                <a:cubicBezTo>
                  <a:pt x="3384439" y="3473911"/>
                  <a:pt x="3399450" y="3492154"/>
                  <a:pt x="3408018" y="3513575"/>
                </a:cubicBezTo>
                <a:cubicBezTo>
                  <a:pt x="3423844" y="3553142"/>
                  <a:pt x="3433572" y="3595735"/>
                  <a:pt x="3455496" y="3632277"/>
                </a:cubicBezTo>
                <a:cubicBezTo>
                  <a:pt x="3467366" y="3652061"/>
                  <a:pt x="3482017" y="3670422"/>
                  <a:pt x="3491105" y="3691628"/>
                </a:cubicBezTo>
                <a:cubicBezTo>
                  <a:pt x="3505891" y="3726130"/>
                  <a:pt x="3512773" y="3763607"/>
                  <a:pt x="3526713" y="3798459"/>
                </a:cubicBezTo>
                <a:cubicBezTo>
                  <a:pt x="3557023" y="3874239"/>
                  <a:pt x="3540923" y="3838752"/>
                  <a:pt x="3574191" y="3905291"/>
                </a:cubicBezTo>
                <a:cubicBezTo>
                  <a:pt x="3578148" y="3932988"/>
                  <a:pt x="3579770" y="3961120"/>
                  <a:pt x="3586061" y="3988382"/>
                </a:cubicBezTo>
                <a:cubicBezTo>
                  <a:pt x="3592949" y="4018229"/>
                  <a:pt x="3638219" y="4135391"/>
                  <a:pt x="3645409" y="4154565"/>
                </a:cubicBezTo>
                <a:cubicBezTo>
                  <a:pt x="3660651" y="4337488"/>
                  <a:pt x="3669148" y="4412254"/>
                  <a:pt x="3669148" y="4629372"/>
                </a:cubicBezTo>
                <a:cubicBezTo>
                  <a:pt x="3669148" y="4796518"/>
                  <a:pt x="3719427" y="4901851"/>
                  <a:pt x="3633539" y="5009218"/>
                </a:cubicBezTo>
                <a:cubicBezTo>
                  <a:pt x="3626548" y="5017957"/>
                  <a:pt x="3618539" y="5025968"/>
                  <a:pt x="3609800" y="5032959"/>
                </a:cubicBezTo>
                <a:cubicBezTo>
                  <a:pt x="3598661" y="5041871"/>
                  <a:pt x="3586061" y="5048786"/>
                  <a:pt x="3574191" y="5056699"/>
                </a:cubicBezTo>
                <a:cubicBezTo>
                  <a:pt x="3544453" y="5034394"/>
                  <a:pt x="3514253" y="5015241"/>
                  <a:pt x="3491105" y="4985478"/>
                </a:cubicBezTo>
                <a:cubicBezTo>
                  <a:pt x="3473589" y="4962956"/>
                  <a:pt x="3459452" y="4937997"/>
                  <a:pt x="3443626" y="4914257"/>
                </a:cubicBezTo>
                <a:lnTo>
                  <a:pt x="3396148" y="4843036"/>
                </a:lnTo>
                <a:lnTo>
                  <a:pt x="3348670" y="4771815"/>
                </a:lnTo>
                <a:cubicBezTo>
                  <a:pt x="3308971" y="4732112"/>
                  <a:pt x="3338626" y="4764873"/>
                  <a:pt x="3301192" y="4712464"/>
                </a:cubicBezTo>
                <a:cubicBezTo>
                  <a:pt x="3289693" y="4696365"/>
                  <a:pt x="3276556" y="4681444"/>
                  <a:pt x="3265583" y="4664983"/>
                </a:cubicBezTo>
                <a:cubicBezTo>
                  <a:pt x="3252786" y="4645786"/>
                  <a:pt x="3243817" y="4624089"/>
                  <a:pt x="3229975" y="4605632"/>
                </a:cubicBezTo>
                <a:cubicBezTo>
                  <a:pt x="3190594" y="4553121"/>
                  <a:pt x="3198310" y="4589779"/>
                  <a:pt x="3170627" y="4534411"/>
                </a:cubicBezTo>
                <a:cubicBezTo>
                  <a:pt x="3131429" y="4456011"/>
                  <a:pt x="3191711" y="4542565"/>
                  <a:pt x="3135018" y="4463190"/>
                </a:cubicBezTo>
                <a:cubicBezTo>
                  <a:pt x="3106564" y="4423351"/>
                  <a:pt x="3071939" y="4380351"/>
                  <a:pt x="3040062" y="4344488"/>
                </a:cubicBezTo>
                <a:cubicBezTo>
                  <a:pt x="3028910" y="4331941"/>
                  <a:pt x="3014759" y="4322128"/>
                  <a:pt x="3004453" y="4308877"/>
                </a:cubicBezTo>
                <a:cubicBezTo>
                  <a:pt x="2986937" y="4286355"/>
                  <a:pt x="2971130" y="4262429"/>
                  <a:pt x="2956975" y="4237656"/>
                </a:cubicBezTo>
                <a:cubicBezTo>
                  <a:pt x="2939418" y="4206929"/>
                  <a:pt x="2931604" y="4170330"/>
                  <a:pt x="2909497" y="4142695"/>
                </a:cubicBezTo>
                <a:cubicBezTo>
                  <a:pt x="2893671" y="4122911"/>
                  <a:pt x="2875620" y="4104718"/>
                  <a:pt x="2862019" y="4083344"/>
                </a:cubicBezTo>
                <a:cubicBezTo>
                  <a:pt x="2847770" y="4060951"/>
                  <a:pt x="2841133" y="4034208"/>
                  <a:pt x="2826410" y="4012123"/>
                </a:cubicBezTo>
                <a:cubicBezTo>
                  <a:pt x="2811659" y="3989996"/>
                  <a:pt x="2746234" y="3914742"/>
                  <a:pt x="2719584" y="3893421"/>
                </a:cubicBezTo>
                <a:cubicBezTo>
                  <a:pt x="2697305" y="3875597"/>
                  <a:pt x="2670029" y="3864508"/>
                  <a:pt x="2648367" y="3845940"/>
                </a:cubicBezTo>
                <a:cubicBezTo>
                  <a:pt x="2620671" y="3822200"/>
                  <a:pt x="2592271" y="3799258"/>
                  <a:pt x="2565280" y="3774719"/>
                </a:cubicBezTo>
                <a:cubicBezTo>
                  <a:pt x="2548719" y="3759663"/>
                  <a:pt x="2536138" y="3740074"/>
                  <a:pt x="2517802" y="3727238"/>
                </a:cubicBezTo>
                <a:cubicBezTo>
                  <a:pt x="2496059" y="3712017"/>
                  <a:pt x="2469629" y="3704797"/>
                  <a:pt x="2446585" y="3691628"/>
                </a:cubicBezTo>
                <a:cubicBezTo>
                  <a:pt x="2414177" y="3673108"/>
                  <a:pt x="2384160" y="3650577"/>
                  <a:pt x="2351628" y="3632277"/>
                </a:cubicBezTo>
                <a:cubicBezTo>
                  <a:pt x="2240304" y="3569654"/>
                  <a:pt x="2287910" y="3601319"/>
                  <a:pt x="2197324" y="3561056"/>
                </a:cubicBezTo>
                <a:cubicBezTo>
                  <a:pt x="2135270" y="3533475"/>
                  <a:pt x="2160879" y="3537036"/>
                  <a:pt x="2090498" y="3513575"/>
                </a:cubicBezTo>
                <a:cubicBezTo>
                  <a:pt x="2075022" y="3508416"/>
                  <a:pt x="2058705" y="3506187"/>
                  <a:pt x="2043020" y="3501705"/>
                </a:cubicBezTo>
                <a:cubicBezTo>
                  <a:pt x="2030990" y="3498268"/>
                  <a:pt x="2019442" y="3493272"/>
                  <a:pt x="2007412" y="3489835"/>
                </a:cubicBezTo>
                <a:cubicBezTo>
                  <a:pt x="1991726" y="3485353"/>
                  <a:pt x="1975208" y="3483692"/>
                  <a:pt x="1959933" y="3477964"/>
                </a:cubicBezTo>
                <a:cubicBezTo>
                  <a:pt x="1943366" y="3471751"/>
                  <a:pt x="1928718" y="3461194"/>
                  <a:pt x="1912455" y="3454224"/>
                </a:cubicBezTo>
                <a:cubicBezTo>
                  <a:pt x="1900955" y="3449295"/>
                  <a:pt x="1888037" y="3447949"/>
                  <a:pt x="1876847" y="3442354"/>
                </a:cubicBezTo>
                <a:cubicBezTo>
                  <a:pt x="1864087" y="3435974"/>
                  <a:pt x="1853624" y="3425692"/>
                  <a:pt x="1841238" y="3418614"/>
                </a:cubicBezTo>
                <a:cubicBezTo>
                  <a:pt x="1787069" y="3387658"/>
                  <a:pt x="1795614" y="3403664"/>
                  <a:pt x="1746282" y="3359263"/>
                </a:cubicBezTo>
                <a:cubicBezTo>
                  <a:pt x="1721328" y="3336803"/>
                  <a:pt x="1675064" y="3288041"/>
                  <a:pt x="1675064" y="3288041"/>
                </a:cubicBezTo>
                <a:cubicBezTo>
                  <a:pt x="1667151" y="3272214"/>
                  <a:pt x="1659918" y="3256029"/>
                  <a:pt x="1651325" y="3240561"/>
                </a:cubicBezTo>
                <a:cubicBezTo>
                  <a:pt x="1640121" y="3220393"/>
                  <a:pt x="1624285" y="3202631"/>
                  <a:pt x="1615717" y="3181210"/>
                </a:cubicBezTo>
                <a:cubicBezTo>
                  <a:pt x="1608224" y="3162477"/>
                  <a:pt x="1609155" y="3141324"/>
                  <a:pt x="1603847" y="3121859"/>
                </a:cubicBezTo>
                <a:cubicBezTo>
                  <a:pt x="1597263" y="3097716"/>
                  <a:pt x="1588021" y="3074378"/>
                  <a:pt x="1580108" y="3050638"/>
                </a:cubicBezTo>
                <a:cubicBezTo>
                  <a:pt x="1576151" y="3038768"/>
                  <a:pt x="1570692" y="3027296"/>
                  <a:pt x="1568238" y="3015027"/>
                </a:cubicBezTo>
                <a:cubicBezTo>
                  <a:pt x="1551462" y="2931137"/>
                  <a:pt x="1562749" y="2974816"/>
                  <a:pt x="1532630" y="2884455"/>
                </a:cubicBezTo>
                <a:cubicBezTo>
                  <a:pt x="1537288" y="2823901"/>
                  <a:pt x="1542443" y="2675930"/>
                  <a:pt x="1568238" y="2611441"/>
                </a:cubicBezTo>
                <a:lnTo>
                  <a:pt x="1591978" y="2552090"/>
                </a:lnTo>
                <a:cubicBezTo>
                  <a:pt x="1604028" y="2431579"/>
                  <a:pt x="1611287" y="2442416"/>
                  <a:pt x="1591978" y="2326556"/>
                </a:cubicBezTo>
                <a:cubicBezTo>
                  <a:pt x="1589267" y="2310291"/>
                  <a:pt x="1577597" y="2272995"/>
                  <a:pt x="1556369" y="2267205"/>
                </a:cubicBezTo>
                <a:cubicBezTo>
                  <a:pt x="1521804" y="2257777"/>
                  <a:pt x="1485152" y="2259292"/>
                  <a:pt x="1449543" y="2255335"/>
                </a:cubicBezTo>
                <a:cubicBezTo>
                  <a:pt x="1402065" y="2259292"/>
                  <a:pt x="1354490" y="2262217"/>
                  <a:pt x="1307109" y="2267205"/>
                </a:cubicBezTo>
                <a:cubicBezTo>
                  <a:pt x="1286762" y="2269347"/>
                  <a:pt x="1216965" y="2275371"/>
                  <a:pt x="1188413" y="2290946"/>
                </a:cubicBezTo>
                <a:cubicBezTo>
                  <a:pt x="1155645" y="2308820"/>
                  <a:pt x="1121797" y="2326005"/>
                  <a:pt x="1093457" y="2350297"/>
                </a:cubicBezTo>
                <a:cubicBezTo>
                  <a:pt x="1065761" y="2374037"/>
                  <a:pt x="1037100" y="2396696"/>
                  <a:pt x="1010370" y="2421518"/>
                </a:cubicBezTo>
                <a:cubicBezTo>
                  <a:pt x="981668" y="2448171"/>
                  <a:pt x="927283" y="2504609"/>
                  <a:pt x="927283" y="2504609"/>
                </a:cubicBezTo>
                <a:cubicBezTo>
                  <a:pt x="919370" y="2520436"/>
                  <a:pt x="909139" y="2535303"/>
                  <a:pt x="903544" y="2552090"/>
                </a:cubicBezTo>
                <a:cubicBezTo>
                  <a:pt x="893227" y="2583044"/>
                  <a:pt x="879805" y="2647051"/>
                  <a:pt x="879805" y="2647051"/>
                </a:cubicBezTo>
                <a:cubicBezTo>
                  <a:pt x="875848" y="2682662"/>
                  <a:pt x="873002" y="2718413"/>
                  <a:pt x="867935" y="2753883"/>
                </a:cubicBezTo>
                <a:cubicBezTo>
                  <a:pt x="865082" y="2773856"/>
                  <a:pt x="875206" y="2806854"/>
                  <a:pt x="856066" y="2813234"/>
                </a:cubicBezTo>
                <a:cubicBezTo>
                  <a:pt x="839279" y="2818830"/>
                  <a:pt x="842612" y="2780152"/>
                  <a:pt x="832327" y="2765753"/>
                </a:cubicBezTo>
                <a:cubicBezTo>
                  <a:pt x="802877" y="2724520"/>
                  <a:pt x="769807" y="2685978"/>
                  <a:pt x="737370" y="2647051"/>
                </a:cubicBezTo>
                <a:cubicBezTo>
                  <a:pt x="710445" y="2614739"/>
                  <a:pt x="684024" y="2581831"/>
                  <a:pt x="654284" y="2552090"/>
                </a:cubicBezTo>
                <a:cubicBezTo>
                  <a:pt x="634501" y="2532306"/>
                  <a:pt x="613523" y="2513650"/>
                  <a:pt x="594936" y="2492739"/>
                </a:cubicBezTo>
                <a:cubicBezTo>
                  <a:pt x="581793" y="2477952"/>
                  <a:pt x="572561" y="2459963"/>
                  <a:pt x="559327" y="2445258"/>
                </a:cubicBezTo>
                <a:cubicBezTo>
                  <a:pt x="536869" y="2420303"/>
                  <a:pt x="516044" y="2392661"/>
                  <a:pt x="488110" y="2374037"/>
                </a:cubicBezTo>
                <a:lnTo>
                  <a:pt x="416893" y="2326556"/>
                </a:lnTo>
                <a:cubicBezTo>
                  <a:pt x="349632" y="2338426"/>
                  <a:pt x="281553" y="2346346"/>
                  <a:pt x="215110" y="2362167"/>
                </a:cubicBezTo>
                <a:cubicBezTo>
                  <a:pt x="179179" y="2370722"/>
                  <a:pt x="122319" y="2417188"/>
                  <a:pt x="108285" y="2445258"/>
                </a:cubicBezTo>
                <a:cubicBezTo>
                  <a:pt x="27538" y="2606758"/>
                  <a:pt x="56781" y="2538412"/>
                  <a:pt x="13328" y="2647051"/>
                </a:cubicBezTo>
                <a:cubicBezTo>
                  <a:pt x="-4314" y="2752918"/>
                  <a:pt x="-8215" y="2730573"/>
                  <a:pt x="25198" y="2872585"/>
                </a:cubicBezTo>
                <a:cubicBezTo>
                  <a:pt x="30797" y="2896381"/>
                  <a:pt x="76937" y="2962679"/>
                  <a:pt x="84545" y="2979417"/>
                </a:cubicBezTo>
                <a:cubicBezTo>
                  <a:pt x="94900" y="3002199"/>
                  <a:pt x="101701" y="3026495"/>
                  <a:pt x="108285" y="3050638"/>
                </a:cubicBezTo>
                <a:cubicBezTo>
                  <a:pt x="127998" y="3122923"/>
                  <a:pt x="110131" y="3105243"/>
                  <a:pt x="143893" y="3181210"/>
                </a:cubicBezTo>
                <a:cubicBezTo>
                  <a:pt x="149687" y="3194246"/>
                  <a:pt x="161252" y="3204060"/>
                  <a:pt x="167632" y="3216820"/>
                </a:cubicBezTo>
                <a:cubicBezTo>
                  <a:pt x="173228" y="3228012"/>
                  <a:pt x="173294" y="3241567"/>
                  <a:pt x="179502" y="3252431"/>
                </a:cubicBezTo>
                <a:cubicBezTo>
                  <a:pt x="189317" y="3269608"/>
                  <a:pt x="204137" y="3283451"/>
                  <a:pt x="215110" y="3299912"/>
                </a:cubicBezTo>
                <a:cubicBezTo>
                  <a:pt x="227907" y="3319109"/>
                  <a:pt x="237922" y="3340066"/>
                  <a:pt x="250719" y="3359263"/>
                </a:cubicBezTo>
                <a:cubicBezTo>
                  <a:pt x="261692" y="3375724"/>
                  <a:pt x="274983" y="3390536"/>
                  <a:pt x="286328" y="3406743"/>
                </a:cubicBezTo>
                <a:cubicBezTo>
                  <a:pt x="286344" y="3406766"/>
                  <a:pt x="345668" y="3495758"/>
                  <a:pt x="357545" y="3513575"/>
                </a:cubicBezTo>
                <a:cubicBezTo>
                  <a:pt x="365458" y="3525445"/>
                  <a:pt x="372725" y="3537773"/>
                  <a:pt x="381284" y="3549186"/>
                </a:cubicBezTo>
                <a:cubicBezTo>
                  <a:pt x="393154" y="3565013"/>
                  <a:pt x="402107" y="3583522"/>
                  <a:pt x="416893" y="3596666"/>
                </a:cubicBezTo>
                <a:cubicBezTo>
                  <a:pt x="438217" y="3615622"/>
                  <a:pt x="464737" y="3627785"/>
                  <a:pt x="488110" y="3644147"/>
                </a:cubicBezTo>
                <a:cubicBezTo>
                  <a:pt x="504317" y="3655492"/>
                  <a:pt x="519128" y="3668784"/>
                  <a:pt x="535588" y="3679758"/>
                </a:cubicBezTo>
                <a:cubicBezTo>
                  <a:pt x="554784" y="3692556"/>
                  <a:pt x="575740" y="3702570"/>
                  <a:pt x="594936" y="3715368"/>
                </a:cubicBezTo>
                <a:cubicBezTo>
                  <a:pt x="611396" y="3726342"/>
                  <a:pt x="625047" y="3741505"/>
                  <a:pt x="642414" y="3750979"/>
                </a:cubicBezTo>
                <a:cubicBezTo>
                  <a:pt x="722655" y="3794749"/>
                  <a:pt x="705927" y="3778342"/>
                  <a:pt x="772979" y="3798459"/>
                </a:cubicBezTo>
                <a:cubicBezTo>
                  <a:pt x="891476" y="3834011"/>
                  <a:pt x="796238" y="3815349"/>
                  <a:pt x="927283" y="3834070"/>
                </a:cubicBezTo>
                <a:lnTo>
                  <a:pt x="1164674" y="3905291"/>
                </a:lnTo>
                <a:cubicBezTo>
                  <a:pt x="1204239" y="3917161"/>
                  <a:pt x="1245622" y="3924125"/>
                  <a:pt x="1283369" y="3940902"/>
                </a:cubicBezTo>
                <a:cubicBezTo>
                  <a:pt x="1318978" y="3956729"/>
                  <a:pt x="1354225" y="3973394"/>
                  <a:pt x="1390195" y="3988382"/>
                </a:cubicBezTo>
                <a:cubicBezTo>
                  <a:pt x="1510011" y="4038308"/>
                  <a:pt x="1267246" y="3915034"/>
                  <a:pt x="1532630" y="4047733"/>
                </a:cubicBezTo>
                <a:cubicBezTo>
                  <a:pt x="1545389" y="4054113"/>
                  <a:pt x="1555768" y="4064546"/>
                  <a:pt x="1568238" y="4071474"/>
                </a:cubicBezTo>
                <a:cubicBezTo>
                  <a:pt x="1591439" y="4084364"/>
                  <a:pt x="1615202" y="4096304"/>
                  <a:pt x="1639456" y="4107084"/>
                </a:cubicBezTo>
                <a:cubicBezTo>
                  <a:pt x="1673745" y="4122324"/>
                  <a:pt x="1684825" y="4118252"/>
                  <a:pt x="1722543" y="4130825"/>
                </a:cubicBezTo>
                <a:cubicBezTo>
                  <a:pt x="1760039" y="4143325"/>
                  <a:pt x="1862794" y="4183149"/>
                  <a:pt x="1900586" y="4202046"/>
                </a:cubicBezTo>
                <a:cubicBezTo>
                  <a:pt x="1939181" y="4221344"/>
                  <a:pt x="1996659" y="4263186"/>
                  <a:pt x="2031151" y="4285137"/>
                </a:cubicBezTo>
                <a:cubicBezTo>
                  <a:pt x="2050614" y="4297524"/>
                  <a:pt x="2072042" y="4306906"/>
                  <a:pt x="2090498" y="4320748"/>
                </a:cubicBezTo>
                <a:cubicBezTo>
                  <a:pt x="2125300" y="4346850"/>
                  <a:pt x="2138888" y="4358412"/>
                  <a:pt x="2173585" y="4380099"/>
                </a:cubicBezTo>
                <a:cubicBezTo>
                  <a:pt x="2193148" y="4392327"/>
                  <a:pt x="2213737" y="4402911"/>
                  <a:pt x="2232933" y="4415709"/>
                </a:cubicBezTo>
                <a:cubicBezTo>
                  <a:pt x="2314764" y="4470266"/>
                  <a:pt x="2244909" y="4435191"/>
                  <a:pt x="2339759" y="4486930"/>
                </a:cubicBezTo>
                <a:cubicBezTo>
                  <a:pt x="2363059" y="4499640"/>
                  <a:pt x="2388650" y="4508188"/>
                  <a:pt x="2410976" y="4522541"/>
                </a:cubicBezTo>
                <a:cubicBezTo>
                  <a:pt x="2550030" y="4611938"/>
                  <a:pt x="2464943" y="4562346"/>
                  <a:pt x="2541541" y="4629372"/>
                </a:cubicBezTo>
                <a:cubicBezTo>
                  <a:pt x="2560607" y="4646055"/>
                  <a:pt x="2582273" y="4659668"/>
                  <a:pt x="2600889" y="4676853"/>
                </a:cubicBezTo>
                <a:cubicBezTo>
                  <a:pt x="2633781" y="4707217"/>
                  <a:pt x="2660034" y="4744956"/>
                  <a:pt x="2695845" y="4771815"/>
                </a:cubicBezTo>
                <a:cubicBezTo>
                  <a:pt x="2755549" y="4816595"/>
                  <a:pt x="2785596" y="4832625"/>
                  <a:pt x="2826410" y="4914257"/>
                </a:cubicBezTo>
                <a:cubicBezTo>
                  <a:pt x="2834323" y="4930084"/>
                  <a:pt x="2841045" y="4946565"/>
                  <a:pt x="2850149" y="4961738"/>
                </a:cubicBezTo>
                <a:cubicBezTo>
                  <a:pt x="2864828" y="4986204"/>
                  <a:pt x="2888604" y="5005891"/>
                  <a:pt x="2897627" y="5032959"/>
                </a:cubicBezTo>
                <a:cubicBezTo>
                  <a:pt x="2901584" y="5044829"/>
                  <a:pt x="2904320" y="5057178"/>
                  <a:pt x="2909497" y="5068569"/>
                </a:cubicBezTo>
                <a:cubicBezTo>
                  <a:pt x="2924141" y="5100787"/>
                  <a:pt x="2956975" y="5163531"/>
                  <a:pt x="2956975" y="5163531"/>
                </a:cubicBezTo>
                <a:cubicBezTo>
                  <a:pt x="2960932" y="5183315"/>
                  <a:pt x="2963952" y="5203309"/>
                  <a:pt x="2968845" y="5222882"/>
                </a:cubicBezTo>
                <a:cubicBezTo>
                  <a:pt x="2989062" y="5303753"/>
                  <a:pt x="2975087" y="5204104"/>
                  <a:pt x="2992584" y="5317843"/>
                </a:cubicBezTo>
                <a:cubicBezTo>
                  <a:pt x="2997434" y="5349372"/>
                  <a:pt x="2991888" y="5383484"/>
                  <a:pt x="3004453" y="5412805"/>
                </a:cubicBezTo>
                <a:cubicBezTo>
                  <a:pt x="3007938" y="5420937"/>
                  <a:pt x="3020279" y="5404892"/>
                  <a:pt x="3028192" y="5400935"/>
                </a:cubicBezTo>
              </a:path>
            </a:pathLst>
          </a:custGeom>
          <a:solidFill>
            <a:srgbClr val="996633">
              <a:alpha val="50000"/>
            </a:srgbClr>
          </a:solidFill>
          <a:ln>
            <a:solidFill>
              <a:srgbClr val="9966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35095">
            <a:off x="8319581" y="3024279"/>
            <a:ext cx="914836" cy="914836"/>
          </a:xfrm>
          <a:prstGeom prst="rect">
            <a:avLst/>
          </a:prstGeom>
        </p:spPr>
      </p:pic>
      <p:pic>
        <p:nvPicPr>
          <p:cNvPr id="5" name="Picture 4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13815">
            <a:off x="7875413" y="2624344"/>
            <a:ext cx="914836" cy="914836"/>
          </a:xfrm>
          <a:prstGeom prst="rect">
            <a:avLst/>
          </a:prstGeom>
        </p:spPr>
      </p:pic>
      <p:pic>
        <p:nvPicPr>
          <p:cNvPr id="6" name="Picture 5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6742199" y="2776744"/>
            <a:ext cx="914836" cy="914836"/>
          </a:xfrm>
          <a:prstGeom prst="rect">
            <a:avLst/>
          </a:prstGeom>
        </p:spPr>
      </p:pic>
      <p:pic>
        <p:nvPicPr>
          <p:cNvPr id="7" name="Picture 6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7335481" y="2765145"/>
            <a:ext cx="914836" cy="914836"/>
          </a:xfrm>
          <a:prstGeom prst="rect">
            <a:avLst/>
          </a:prstGeom>
        </p:spPr>
      </p:pic>
      <p:pic>
        <p:nvPicPr>
          <p:cNvPr id="8" name="Picture 7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35095">
            <a:off x="6964915" y="1691458"/>
            <a:ext cx="914836" cy="914836"/>
          </a:xfrm>
          <a:prstGeom prst="rect">
            <a:avLst/>
          </a:prstGeom>
        </p:spPr>
      </p:pic>
      <p:pic>
        <p:nvPicPr>
          <p:cNvPr id="9" name="Picture 8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13815">
            <a:off x="6520747" y="1291523"/>
            <a:ext cx="914836" cy="914836"/>
          </a:xfrm>
          <a:prstGeom prst="rect">
            <a:avLst/>
          </a:prstGeom>
        </p:spPr>
      </p:pic>
      <p:pic>
        <p:nvPicPr>
          <p:cNvPr id="10" name="Picture 9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35095">
            <a:off x="1817181" y="3024279"/>
            <a:ext cx="914836" cy="914836"/>
          </a:xfrm>
          <a:prstGeom prst="rect">
            <a:avLst/>
          </a:prstGeom>
        </p:spPr>
      </p:pic>
      <p:pic>
        <p:nvPicPr>
          <p:cNvPr id="11" name="Picture 10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13815">
            <a:off x="1373013" y="2624344"/>
            <a:ext cx="914836" cy="914836"/>
          </a:xfrm>
          <a:prstGeom prst="rect">
            <a:avLst/>
          </a:prstGeom>
        </p:spPr>
      </p:pic>
      <p:pic>
        <p:nvPicPr>
          <p:cNvPr id="12" name="Picture 11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35095">
            <a:off x="3764514" y="875426"/>
            <a:ext cx="914836" cy="914836"/>
          </a:xfrm>
          <a:prstGeom prst="rect">
            <a:avLst/>
          </a:prstGeom>
        </p:spPr>
      </p:pic>
      <p:pic>
        <p:nvPicPr>
          <p:cNvPr id="13" name="Picture 12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13815">
            <a:off x="3320346" y="475491"/>
            <a:ext cx="914836" cy="914836"/>
          </a:xfrm>
          <a:prstGeom prst="rect">
            <a:avLst/>
          </a:prstGeom>
        </p:spPr>
      </p:pic>
      <p:pic>
        <p:nvPicPr>
          <p:cNvPr id="14" name="Picture 13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13815">
            <a:off x="5366179" y="981311"/>
            <a:ext cx="914836" cy="914836"/>
          </a:xfrm>
          <a:prstGeom prst="rect">
            <a:avLst/>
          </a:prstGeom>
        </p:spPr>
      </p:pic>
      <p:pic>
        <p:nvPicPr>
          <p:cNvPr id="15" name="Picture 14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5419430" y="1367972"/>
            <a:ext cx="914836" cy="914836"/>
          </a:xfrm>
          <a:prstGeom prst="rect">
            <a:avLst/>
          </a:prstGeom>
        </p:spPr>
      </p:pic>
      <p:pic>
        <p:nvPicPr>
          <p:cNvPr id="16" name="Picture 15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6012712" y="1356373"/>
            <a:ext cx="914836" cy="914836"/>
          </a:xfrm>
          <a:prstGeom prst="rect">
            <a:avLst/>
          </a:prstGeom>
        </p:spPr>
      </p:pic>
      <p:pic>
        <p:nvPicPr>
          <p:cNvPr id="17" name="Picture 16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4942764" y="1122024"/>
            <a:ext cx="914836" cy="914836"/>
          </a:xfrm>
          <a:prstGeom prst="rect">
            <a:avLst/>
          </a:prstGeom>
        </p:spPr>
      </p:pic>
      <p:pic>
        <p:nvPicPr>
          <p:cNvPr id="18" name="Picture 17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3744602" y="1238272"/>
            <a:ext cx="914836" cy="914836"/>
          </a:xfrm>
          <a:prstGeom prst="rect">
            <a:avLst/>
          </a:prstGeom>
        </p:spPr>
      </p:pic>
      <p:pic>
        <p:nvPicPr>
          <p:cNvPr id="19" name="Picture 18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4337884" y="1226673"/>
            <a:ext cx="914836" cy="914836"/>
          </a:xfrm>
          <a:prstGeom prst="rect">
            <a:avLst/>
          </a:prstGeom>
        </p:spPr>
      </p:pic>
      <p:pic>
        <p:nvPicPr>
          <p:cNvPr id="20" name="Picture 19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1323327" y="774689"/>
            <a:ext cx="914836" cy="914836"/>
          </a:xfrm>
          <a:prstGeom prst="rect">
            <a:avLst/>
          </a:prstGeom>
        </p:spPr>
      </p:pic>
      <p:pic>
        <p:nvPicPr>
          <p:cNvPr id="21" name="Picture 20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1916609" y="763090"/>
            <a:ext cx="914836" cy="914836"/>
          </a:xfrm>
          <a:prstGeom prst="rect">
            <a:avLst/>
          </a:prstGeom>
        </p:spPr>
      </p:pic>
      <p:pic>
        <p:nvPicPr>
          <p:cNvPr id="22" name="Picture 21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128364" y="2952342"/>
            <a:ext cx="914836" cy="914836"/>
          </a:xfrm>
          <a:prstGeom prst="rect">
            <a:avLst/>
          </a:prstGeom>
        </p:spPr>
      </p:pic>
      <p:pic>
        <p:nvPicPr>
          <p:cNvPr id="23" name="Picture 22" descr="leaf-green.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721646" y="2940743"/>
            <a:ext cx="914836" cy="914836"/>
          </a:xfrm>
          <a:prstGeom prst="rect">
            <a:avLst/>
          </a:prstGeom>
        </p:spPr>
      </p:pic>
      <p:sp>
        <p:nvSpPr>
          <p:cNvPr id="2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46" b="98560" l="2331" r="98941">
                        <a14:foregroundMark x1="34958" y1="14198" x2="51483" y2="141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36055" y="2931449"/>
            <a:ext cx="2227558" cy="229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83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Decision Trees</a:t>
            </a:r>
            <a:endParaRPr kumimoji="1"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03298" y="1019394"/>
            <a:ext cx="163378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Undergrad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139" y="1997408"/>
            <a:ext cx="214674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Oceanography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273" y="2518456"/>
            <a:ext cx="54617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844" y="1997408"/>
            <a:ext cx="220405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Native Studies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9223" y="4000284"/>
            <a:ext cx="51964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AI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04956" y="4000284"/>
            <a:ext cx="69308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HCI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4617" y="4000284"/>
            <a:ext cx="1357599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Graphics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0314" y="4000284"/>
            <a:ext cx="1326004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halkboard"/>
                <a:cs typeface="Chalkboard"/>
              </a:rPr>
              <a:t>CompBio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9024" y="5588779"/>
            <a:ext cx="145112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Research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62249" y="5588779"/>
            <a:ext cx="124810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Startup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501515" y="921182"/>
            <a:ext cx="2112779" cy="693163"/>
          </a:xfrm>
          <a:custGeom>
            <a:avLst/>
            <a:gdLst>
              <a:gd name="connsiteX0" fmla="*/ 1816041 w 2112779"/>
              <a:gd name="connsiteY0" fmla="*/ 28433 h 693163"/>
              <a:gd name="connsiteX1" fmla="*/ 1590519 w 2112779"/>
              <a:gd name="connsiteY1" fmla="*/ 16563 h 693163"/>
              <a:gd name="connsiteX2" fmla="*/ 1507433 w 2112779"/>
              <a:gd name="connsiteY2" fmla="*/ 28433 h 693163"/>
              <a:gd name="connsiteX3" fmla="*/ 1412476 w 2112779"/>
              <a:gd name="connsiteY3" fmla="*/ 40303 h 693163"/>
              <a:gd name="connsiteX4" fmla="*/ 1353129 w 2112779"/>
              <a:gd name="connsiteY4" fmla="*/ 52173 h 693163"/>
              <a:gd name="connsiteX5" fmla="*/ 1210694 w 2112779"/>
              <a:gd name="connsiteY5" fmla="*/ 64043 h 693163"/>
              <a:gd name="connsiteX6" fmla="*/ 664695 w 2112779"/>
              <a:gd name="connsiteY6" fmla="*/ 75914 h 693163"/>
              <a:gd name="connsiteX7" fmla="*/ 534130 w 2112779"/>
              <a:gd name="connsiteY7" fmla="*/ 87784 h 693163"/>
              <a:gd name="connsiteX8" fmla="*/ 284870 w 2112779"/>
              <a:gd name="connsiteY8" fmla="*/ 123394 h 693163"/>
              <a:gd name="connsiteX9" fmla="*/ 178044 w 2112779"/>
              <a:gd name="connsiteY9" fmla="*/ 159005 h 693163"/>
              <a:gd name="connsiteX10" fmla="*/ 142435 w 2112779"/>
              <a:gd name="connsiteY10" fmla="*/ 170875 h 693163"/>
              <a:gd name="connsiteX11" fmla="*/ 106826 w 2112779"/>
              <a:gd name="connsiteY11" fmla="*/ 182745 h 693163"/>
              <a:gd name="connsiteX12" fmla="*/ 83087 w 2112779"/>
              <a:gd name="connsiteY12" fmla="*/ 206486 h 693163"/>
              <a:gd name="connsiteX13" fmla="*/ 23740 w 2112779"/>
              <a:gd name="connsiteY13" fmla="*/ 265837 h 693163"/>
              <a:gd name="connsiteX14" fmla="*/ 0 w 2112779"/>
              <a:gd name="connsiteY14" fmla="*/ 337058 h 693163"/>
              <a:gd name="connsiteX15" fmla="*/ 23740 w 2112779"/>
              <a:gd name="connsiteY15" fmla="*/ 503240 h 693163"/>
              <a:gd name="connsiteX16" fmla="*/ 47479 w 2112779"/>
              <a:gd name="connsiteY16" fmla="*/ 526981 h 693163"/>
              <a:gd name="connsiteX17" fmla="*/ 106826 w 2112779"/>
              <a:gd name="connsiteY17" fmla="*/ 598202 h 693163"/>
              <a:gd name="connsiteX18" fmla="*/ 178044 w 2112779"/>
              <a:gd name="connsiteY18" fmla="*/ 645683 h 693163"/>
              <a:gd name="connsiteX19" fmla="*/ 249261 w 2112779"/>
              <a:gd name="connsiteY19" fmla="*/ 681293 h 693163"/>
              <a:gd name="connsiteX20" fmla="*/ 356087 w 2112779"/>
              <a:gd name="connsiteY20" fmla="*/ 693163 h 693163"/>
              <a:gd name="connsiteX21" fmla="*/ 688434 w 2112779"/>
              <a:gd name="connsiteY21" fmla="*/ 681293 h 693163"/>
              <a:gd name="connsiteX22" fmla="*/ 783390 w 2112779"/>
              <a:gd name="connsiteY22" fmla="*/ 657553 h 693163"/>
              <a:gd name="connsiteX23" fmla="*/ 854608 w 2112779"/>
              <a:gd name="connsiteY23" fmla="*/ 645683 h 693163"/>
              <a:gd name="connsiteX24" fmla="*/ 985173 w 2112779"/>
              <a:gd name="connsiteY24" fmla="*/ 621942 h 693163"/>
              <a:gd name="connsiteX25" fmla="*/ 1091999 w 2112779"/>
              <a:gd name="connsiteY25" fmla="*/ 610072 h 693163"/>
              <a:gd name="connsiteX26" fmla="*/ 1139477 w 2112779"/>
              <a:gd name="connsiteY26" fmla="*/ 598202 h 693163"/>
              <a:gd name="connsiteX27" fmla="*/ 1590519 w 2112779"/>
              <a:gd name="connsiteY27" fmla="*/ 598202 h 693163"/>
              <a:gd name="connsiteX28" fmla="*/ 1863519 w 2112779"/>
              <a:gd name="connsiteY28" fmla="*/ 586332 h 693163"/>
              <a:gd name="connsiteX29" fmla="*/ 1934736 w 2112779"/>
              <a:gd name="connsiteY29" fmla="*/ 550721 h 693163"/>
              <a:gd name="connsiteX30" fmla="*/ 1994084 w 2112779"/>
              <a:gd name="connsiteY30" fmla="*/ 503240 h 693163"/>
              <a:gd name="connsiteX31" fmla="*/ 2077171 w 2112779"/>
              <a:gd name="connsiteY31" fmla="*/ 396409 h 693163"/>
              <a:gd name="connsiteX32" fmla="*/ 2112779 w 2112779"/>
              <a:gd name="connsiteY32" fmla="*/ 277707 h 693163"/>
              <a:gd name="connsiteX33" fmla="*/ 2100910 w 2112779"/>
              <a:gd name="connsiteY33" fmla="*/ 242096 h 693163"/>
              <a:gd name="connsiteX34" fmla="*/ 2089040 w 2112779"/>
              <a:gd name="connsiteY34" fmla="*/ 194615 h 693163"/>
              <a:gd name="connsiteX35" fmla="*/ 2053432 w 2112779"/>
              <a:gd name="connsiteY35" fmla="*/ 147135 h 693163"/>
              <a:gd name="connsiteX36" fmla="*/ 1970345 w 2112779"/>
              <a:gd name="connsiteY36" fmla="*/ 99654 h 693163"/>
              <a:gd name="connsiteX37" fmla="*/ 1910997 w 2112779"/>
              <a:gd name="connsiteY37" fmla="*/ 75914 h 693163"/>
              <a:gd name="connsiteX38" fmla="*/ 1839780 w 2112779"/>
              <a:gd name="connsiteY38" fmla="*/ 52173 h 693163"/>
              <a:gd name="connsiteX39" fmla="*/ 1768563 w 2112779"/>
              <a:gd name="connsiteY39" fmla="*/ 16563 h 693163"/>
              <a:gd name="connsiteX40" fmla="*/ 1709215 w 2112779"/>
              <a:gd name="connsiteY40" fmla="*/ 28433 h 693163"/>
              <a:gd name="connsiteX41" fmla="*/ 1673606 w 2112779"/>
              <a:gd name="connsiteY41" fmla="*/ 40303 h 693163"/>
              <a:gd name="connsiteX42" fmla="*/ 1661737 w 2112779"/>
              <a:gd name="connsiteY42" fmla="*/ 28433 h 69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112779" h="693163">
                <a:moveTo>
                  <a:pt x="1816041" y="28433"/>
                </a:moveTo>
                <a:cubicBezTo>
                  <a:pt x="1708590" y="-14549"/>
                  <a:pt x="1768934" y="-430"/>
                  <a:pt x="1590519" y="16563"/>
                </a:cubicBezTo>
                <a:cubicBezTo>
                  <a:pt x="1562668" y="19216"/>
                  <a:pt x="1535164" y="24735"/>
                  <a:pt x="1507433" y="28433"/>
                </a:cubicBezTo>
                <a:cubicBezTo>
                  <a:pt x="1475814" y="32649"/>
                  <a:pt x="1444004" y="35452"/>
                  <a:pt x="1412476" y="40303"/>
                </a:cubicBezTo>
                <a:cubicBezTo>
                  <a:pt x="1392536" y="43371"/>
                  <a:pt x="1373165" y="49816"/>
                  <a:pt x="1353129" y="52173"/>
                </a:cubicBezTo>
                <a:cubicBezTo>
                  <a:pt x="1305812" y="57740"/>
                  <a:pt x="1258309" y="62401"/>
                  <a:pt x="1210694" y="64043"/>
                </a:cubicBezTo>
                <a:cubicBezTo>
                  <a:pt x="1028759" y="70317"/>
                  <a:pt x="846695" y="71957"/>
                  <a:pt x="664695" y="75914"/>
                </a:cubicBezTo>
                <a:lnTo>
                  <a:pt x="534130" y="87784"/>
                </a:lnTo>
                <a:cubicBezTo>
                  <a:pt x="418934" y="97384"/>
                  <a:pt x="384564" y="90160"/>
                  <a:pt x="284870" y="123394"/>
                </a:cubicBezTo>
                <a:lnTo>
                  <a:pt x="178044" y="159005"/>
                </a:lnTo>
                <a:lnTo>
                  <a:pt x="142435" y="170875"/>
                </a:lnTo>
                <a:lnTo>
                  <a:pt x="106826" y="182745"/>
                </a:lnTo>
                <a:cubicBezTo>
                  <a:pt x="98913" y="190659"/>
                  <a:pt x="91826" y="199495"/>
                  <a:pt x="83087" y="206486"/>
                </a:cubicBezTo>
                <a:cubicBezTo>
                  <a:pt x="47613" y="234867"/>
                  <a:pt x="43387" y="221629"/>
                  <a:pt x="23740" y="265837"/>
                </a:cubicBezTo>
                <a:cubicBezTo>
                  <a:pt x="13577" y="288705"/>
                  <a:pt x="0" y="337058"/>
                  <a:pt x="0" y="337058"/>
                </a:cubicBezTo>
                <a:cubicBezTo>
                  <a:pt x="185" y="339088"/>
                  <a:pt x="1720" y="466538"/>
                  <a:pt x="23740" y="503240"/>
                </a:cubicBezTo>
                <a:cubicBezTo>
                  <a:pt x="29498" y="512836"/>
                  <a:pt x="39566" y="519067"/>
                  <a:pt x="47479" y="526981"/>
                </a:cubicBezTo>
                <a:cubicBezTo>
                  <a:pt x="64813" y="578987"/>
                  <a:pt x="50589" y="558834"/>
                  <a:pt x="106826" y="598202"/>
                </a:cubicBezTo>
                <a:cubicBezTo>
                  <a:pt x="130200" y="614564"/>
                  <a:pt x="154305" y="629856"/>
                  <a:pt x="178044" y="645683"/>
                </a:cubicBezTo>
                <a:cubicBezTo>
                  <a:pt x="205386" y="663912"/>
                  <a:pt x="216499" y="675832"/>
                  <a:pt x="249261" y="681293"/>
                </a:cubicBezTo>
                <a:cubicBezTo>
                  <a:pt x="284601" y="687183"/>
                  <a:pt x="320478" y="689206"/>
                  <a:pt x="356087" y="693163"/>
                </a:cubicBezTo>
                <a:cubicBezTo>
                  <a:pt x="466869" y="689206"/>
                  <a:pt x="577964" y="690499"/>
                  <a:pt x="688434" y="681293"/>
                </a:cubicBezTo>
                <a:cubicBezTo>
                  <a:pt x="720948" y="678583"/>
                  <a:pt x="751208" y="662917"/>
                  <a:pt x="783390" y="657553"/>
                </a:cubicBezTo>
                <a:lnTo>
                  <a:pt x="854608" y="645683"/>
                </a:lnTo>
                <a:cubicBezTo>
                  <a:pt x="916173" y="634488"/>
                  <a:pt x="919562" y="630690"/>
                  <a:pt x="985173" y="621942"/>
                </a:cubicBezTo>
                <a:cubicBezTo>
                  <a:pt x="1020687" y="617207"/>
                  <a:pt x="1056390" y="614029"/>
                  <a:pt x="1091999" y="610072"/>
                </a:cubicBezTo>
                <a:cubicBezTo>
                  <a:pt x="1107825" y="606115"/>
                  <a:pt x="1123307" y="600358"/>
                  <a:pt x="1139477" y="598202"/>
                </a:cubicBezTo>
                <a:cubicBezTo>
                  <a:pt x="1317480" y="574467"/>
                  <a:pt x="1370747" y="590062"/>
                  <a:pt x="1590519" y="598202"/>
                </a:cubicBezTo>
                <a:cubicBezTo>
                  <a:pt x="1710385" y="615326"/>
                  <a:pt x="1705994" y="622135"/>
                  <a:pt x="1863519" y="586332"/>
                </a:cubicBezTo>
                <a:cubicBezTo>
                  <a:pt x="1889400" y="580450"/>
                  <a:pt x="1911535" y="563611"/>
                  <a:pt x="1934736" y="550721"/>
                </a:cubicBezTo>
                <a:cubicBezTo>
                  <a:pt x="1957800" y="537907"/>
                  <a:pt x="1977404" y="523628"/>
                  <a:pt x="1994084" y="503240"/>
                </a:cubicBezTo>
                <a:cubicBezTo>
                  <a:pt x="2022650" y="468324"/>
                  <a:pt x="2077171" y="396409"/>
                  <a:pt x="2077171" y="396409"/>
                </a:cubicBezTo>
                <a:cubicBezTo>
                  <a:pt x="2078554" y="392261"/>
                  <a:pt x="2112779" y="295649"/>
                  <a:pt x="2112779" y="277707"/>
                </a:cubicBezTo>
                <a:cubicBezTo>
                  <a:pt x="2112779" y="265195"/>
                  <a:pt x="2104347" y="254127"/>
                  <a:pt x="2100910" y="242096"/>
                </a:cubicBezTo>
                <a:cubicBezTo>
                  <a:pt x="2096428" y="226410"/>
                  <a:pt x="2096336" y="209207"/>
                  <a:pt x="2089040" y="194615"/>
                </a:cubicBezTo>
                <a:cubicBezTo>
                  <a:pt x="2080193" y="176920"/>
                  <a:pt x="2067420" y="161124"/>
                  <a:pt x="2053432" y="147135"/>
                </a:cubicBezTo>
                <a:cubicBezTo>
                  <a:pt x="2038155" y="131857"/>
                  <a:pt x="1987105" y="107103"/>
                  <a:pt x="1970345" y="99654"/>
                </a:cubicBezTo>
                <a:cubicBezTo>
                  <a:pt x="1950875" y="91000"/>
                  <a:pt x="1931021" y="83196"/>
                  <a:pt x="1910997" y="75914"/>
                </a:cubicBezTo>
                <a:cubicBezTo>
                  <a:pt x="1887480" y="67362"/>
                  <a:pt x="1860600" y="66054"/>
                  <a:pt x="1839780" y="52173"/>
                </a:cubicBezTo>
                <a:cubicBezTo>
                  <a:pt x="1793761" y="21493"/>
                  <a:pt x="1817705" y="32944"/>
                  <a:pt x="1768563" y="16563"/>
                </a:cubicBezTo>
                <a:cubicBezTo>
                  <a:pt x="1748780" y="20520"/>
                  <a:pt x="1728787" y="23540"/>
                  <a:pt x="1709215" y="28433"/>
                </a:cubicBezTo>
                <a:cubicBezTo>
                  <a:pt x="1697077" y="31468"/>
                  <a:pt x="1686118" y="40303"/>
                  <a:pt x="1673606" y="40303"/>
                </a:cubicBezTo>
                <a:cubicBezTo>
                  <a:pt x="1668011" y="40303"/>
                  <a:pt x="1665693" y="32390"/>
                  <a:pt x="1661737" y="284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69738" y="1887360"/>
            <a:ext cx="2528213" cy="854653"/>
          </a:xfrm>
          <a:custGeom>
            <a:avLst/>
            <a:gdLst>
              <a:gd name="connsiteX0" fmla="*/ 2124649 w 2528213"/>
              <a:gd name="connsiteY0" fmla="*/ 47480 h 854653"/>
              <a:gd name="connsiteX1" fmla="*/ 2065301 w 2528213"/>
              <a:gd name="connsiteY1" fmla="*/ 11870 h 854653"/>
              <a:gd name="connsiteX2" fmla="*/ 2017823 w 2528213"/>
              <a:gd name="connsiteY2" fmla="*/ 0 h 854653"/>
              <a:gd name="connsiteX3" fmla="*/ 1448084 w 2528213"/>
              <a:gd name="connsiteY3" fmla="*/ 11870 h 854653"/>
              <a:gd name="connsiteX4" fmla="*/ 1341259 w 2528213"/>
              <a:gd name="connsiteY4" fmla="*/ 23740 h 854653"/>
              <a:gd name="connsiteX5" fmla="*/ 1175085 w 2528213"/>
              <a:gd name="connsiteY5" fmla="*/ 47480 h 854653"/>
              <a:gd name="connsiteX6" fmla="*/ 1032650 w 2528213"/>
              <a:gd name="connsiteY6" fmla="*/ 35610 h 854653"/>
              <a:gd name="connsiteX7" fmla="*/ 973303 w 2528213"/>
              <a:gd name="connsiteY7" fmla="*/ 23740 h 854653"/>
              <a:gd name="connsiteX8" fmla="*/ 878346 w 2528213"/>
              <a:gd name="connsiteY8" fmla="*/ 11870 h 854653"/>
              <a:gd name="connsiteX9" fmla="*/ 724042 w 2528213"/>
              <a:gd name="connsiteY9" fmla="*/ 23740 h 854653"/>
              <a:gd name="connsiteX10" fmla="*/ 629086 w 2528213"/>
              <a:gd name="connsiteY10" fmla="*/ 35610 h 854653"/>
              <a:gd name="connsiteX11" fmla="*/ 427304 w 2528213"/>
              <a:gd name="connsiteY11" fmla="*/ 47480 h 854653"/>
              <a:gd name="connsiteX12" fmla="*/ 273000 w 2528213"/>
              <a:gd name="connsiteY12" fmla="*/ 71221 h 854653"/>
              <a:gd name="connsiteX13" fmla="*/ 225521 w 2528213"/>
              <a:gd name="connsiteY13" fmla="*/ 83091 h 854653"/>
              <a:gd name="connsiteX14" fmla="*/ 154304 w 2528213"/>
              <a:gd name="connsiteY14" fmla="*/ 130572 h 854653"/>
              <a:gd name="connsiteX15" fmla="*/ 118696 w 2528213"/>
              <a:gd name="connsiteY15" fmla="*/ 154312 h 854653"/>
              <a:gd name="connsiteX16" fmla="*/ 47478 w 2528213"/>
              <a:gd name="connsiteY16" fmla="*/ 225533 h 854653"/>
              <a:gd name="connsiteX17" fmla="*/ 35609 w 2528213"/>
              <a:gd name="connsiteY17" fmla="*/ 261144 h 854653"/>
              <a:gd name="connsiteX18" fmla="*/ 11870 w 2528213"/>
              <a:gd name="connsiteY18" fmla="*/ 308624 h 854653"/>
              <a:gd name="connsiteX19" fmla="*/ 0 w 2528213"/>
              <a:gd name="connsiteY19" fmla="*/ 367975 h 854653"/>
              <a:gd name="connsiteX20" fmla="*/ 11870 w 2528213"/>
              <a:gd name="connsiteY20" fmla="*/ 557898 h 854653"/>
              <a:gd name="connsiteX21" fmla="*/ 59348 w 2528213"/>
              <a:gd name="connsiteY21" fmla="*/ 652860 h 854653"/>
              <a:gd name="connsiteX22" fmla="*/ 106826 w 2528213"/>
              <a:gd name="connsiteY22" fmla="*/ 712211 h 854653"/>
              <a:gd name="connsiteX23" fmla="*/ 142435 w 2528213"/>
              <a:gd name="connsiteY23" fmla="*/ 759691 h 854653"/>
              <a:gd name="connsiteX24" fmla="*/ 213652 w 2528213"/>
              <a:gd name="connsiteY24" fmla="*/ 819042 h 854653"/>
              <a:gd name="connsiteX25" fmla="*/ 356086 w 2528213"/>
              <a:gd name="connsiteY25" fmla="*/ 854653 h 854653"/>
              <a:gd name="connsiteX26" fmla="*/ 724042 w 2528213"/>
              <a:gd name="connsiteY26" fmla="*/ 842783 h 854653"/>
              <a:gd name="connsiteX27" fmla="*/ 913955 w 2528213"/>
              <a:gd name="connsiteY27" fmla="*/ 807172 h 854653"/>
              <a:gd name="connsiteX28" fmla="*/ 997042 w 2528213"/>
              <a:gd name="connsiteY28" fmla="*/ 795302 h 854653"/>
              <a:gd name="connsiteX29" fmla="*/ 1115737 w 2528213"/>
              <a:gd name="connsiteY29" fmla="*/ 771562 h 854653"/>
              <a:gd name="connsiteX30" fmla="*/ 1258172 w 2528213"/>
              <a:gd name="connsiteY30" fmla="*/ 747821 h 854653"/>
              <a:gd name="connsiteX31" fmla="*/ 1329389 w 2528213"/>
              <a:gd name="connsiteY31" fmla="*/ 735951 h 854653"/>
              <a:gd name="connsiteX32" fmla="*/ 1448084 w 2528213"/>
              <a:gd name="connsiteY32" fmla="*/ 712211 h 854653"/>
              <a:gd name="connsiteX33" fmla="*/ 1483693 w 2528213"/>
              <a:gd name="connsiteY33" fmla="*/ 700341 h 854653"/>
              <a:gd name="connsiteX34" fmla="*/ 1709214 w 2528213"/>
              <a:gd name="connsiteY34" fmla="*/ 676600 h 854653"/>
              <a:gd name="connsiteX35" fmla="*/ 1946605 w 2528213"/>
              <a:gd name="connsiteY35" fmla="*/ 640990 h 854653"/>
              <a:gd name="connsiteX36" fmla="*/ 2172127 w 2528213"/>
              <a:gd name="connsiteY36" fmla="*/ 617249 h 854653"/>
              <a:gd name="connsiteX37" fmla="*/ 2314561 w 2528213"/>
              <a:gd name="connsiteY37" fmla="*/ 522288 h 854653"/>
              <a:gd name="connsiteX38" fmla="*/ 2433257 w 2528213"/>
              <a:gd name="connsiteY38" fmla="*/ 439196 h 854653"/>
              <a:gd name="connsiteX39" fmla="*/ 2504474 w 2528213"/>
              <a:gd name="connsiteY39" fmla="*/ 356105 h 854653"/>
              <a:gd name="connsiteX40" fmla="*/ 2528213 w 2528213"/>
              <a:gd name="connsiteY40" fmla="*/ 261144 h 854653"/>
              <a:gd name="connsiteX41" fmla="*/ 2504474 w 2528213"/>
              <a:gd name="connsiteY41" fmla="*/ 130572 h 854653"/>
              <a:gd name="connsiteX42" fmla="*/ 2480735 w 2528213"/>
              <a:gd name="connsiteY42" fmla="*/ 106831 h 854653"/>
              <a:gd name="connsiteX43" fmla="*/ 2267083 w 2528213"/>
              <a:gd name="connsiteY43" fmla="*/ 23740 h 854653"/>
              <a:gd name="connsiteX44" fmla="*/ 1970344 w 2528213"/>
              <a:gd name="connsiteY44" fmla="*/ 35610 h 854653"/>
              <a:gd name="connsiteX45" fmla="*/ 1958475 w 2528213"/>
              <a:gd name="connsiteY45" fmla="*/ 71221 h 85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528213" h="854653">
                <a:moveTo>
                  <a:pt x="2124649" y="47480"/>
                </a:moveTo>
                <a:cubicBezTo>
                  <a:pt x="2104866" y="35610"/>
                  <a:pt x="2086383" y="21240"/>
                  <a:pt x="2065301" y="11870"/>
                </a:cubicBezTo>
                <a:cubicBezTo>
                  <a:pt x="2050394" y="5244"/>
                  <a:pt x="2034136" y="0"/>
                  <a:pt x="2017823" y="0"/>
                </a:cubicBezTo>
                <a:cubicBezTo>
                  <a:pt x="1827869" y="0"/>
                  <a:pt x="1637997" y="7913"/>
                  <a:pt x="1448084" y="11870"/>
                </a:cubicBezTo>
                <a:lnTo>
                  <a:pt x="1341259" y="23740"/>
                </a:lnTo>
                <a:cubicBezTo>
                  <a:pt x="1285775" y="30977"/>
                  <a:pt x="1175085" y="47480"/>
                  <a:pt x="1175085" y="47480"/>
                </a:cubicBezTo>
                <a:cubicBezTo>
                  <a:pt x="1127607" y="43523"/>
                  <a:pt x="1079967" y="41177"/>
                  <a:pt x="1032650" y="35610"/>
                </a:cubicBezTo>
                <a:cubicBezTo>
                  <a:pt x="1012614" y="33253"/>
                  <a:pt x="993243" y="26808"/>
                  <a:pt x="973303" y="23740"/>
                </a:cubicBezTo>
                <a:cubicBezTo>
                  <a:pt x="941775" y="18889"/>
                  <a:pt x="909998" y="15827"/>
                  <a:pt x="878346" y="11870"/>
                </a:cubicBezTo>
                <a:lnTo>
                  <a:pt x="724042" y="23740"/>
                </a:lnTo>
                <a:cubicBezTo>
                  <a:pt x="692287" y="26764"/>
                  <a:pt x="660883" y="33066"/>
                  <a:pt x="629086" y="35610"/>
                </a:cubicBezTo>
                <a:cubicBezTo>
                  <a:pt x="561924" y="40983"/>
                  <a:pt x="494565" y="43523"/>
                  <a:pt x="427304" y="47480"/>
                </a:cubicBezTo>
                <a:cubicBezTo>
                  <a:pt x="387411" y="53180"/>
                  <a:pt x="314162" y="62988"/>
                  <a:pt x="273000" y="71221"/>
                </a:cubicBezTo>
                <a:cubicBezTo>
                  <a:pt x="257003" y="74420"/>
                  <a:pt x="241347" y="79134"/>
                  <a:pt x="225521" y="83091"/>
                </a:cubicBezTo>
                <a:cubicBezTo>
                  <a:pt x="129823" y="130942"/>
                  <a:pt x="214721" y="82235"/>
                  <a:pt x="154304" y="130572"/>
                </a:cubicBezTo>
                <a:cubicBezTo>
                  <a:pt x="143165" y="139484"/>
                  <a:pt x="129358" y="144834"/>
                  <a:pt x="118696" y="154312"/>
                </a:cubicBezTo>
                <a:cubicBezTo>
                  <a:pt x="93604" y="176617"/>
                  <a:pt x="47478" y="225533"/>
                  <a:pt x="47478" y="225533"/>
                </a:cubicBezTo>
                <a:cubicBezTo>
                  <a:pt x="43522" y="237403"/>
                  <a:pt x="40538" y="249643"/>
                  <a:pt x="35609" y="261144"/>
                </a:cubicBezTo>
                <a:cubicBezTo>
                  <a:pt x="28639" y="277408"/>
                  <a:pt x="17465" y="291837"/>
                  <a:pt x="11870" y="308624"/>
                </a:cubicBezTo>
                <a:cubicBezTo>
                  <a:pt x="5490" y="327764"/>
                  <a:pt x="3957" y="348191"/>
                  <a:pt x="0" y="367975"/>
                </a:cubicBezTo>
                <a:cubicBezTo>
                  <a:pt x="3957" y="431283"/>
                  <a:pt x="5230" y="494815"/>
                  <a:pt x="11870" y="557898"/>
                </a:cubicBezTo>
                <a:cubicBezTo>
                  <a:pt x="15074" y="588339"/>
                  <a:pt x="46730" y="632670"/>
                  <a:pt x="59348" y="652860"/>
                </a:cubicBezTo>
                <a:cubicBezTo>
                  <a:pt x="103364" y="723288"/>
                  <a:pt x="61963" y="658373"/>
                  <a:pt x="106826" y="712211"/>
                </a:cubicBezTo>
                <a:cubicBezTo>
                  <a:pt x="119490" y="727409"/>
                  <a:pt x="129771" y="744493"/>
                  <a:pt x="142435" y="759691"/>
                </a:cubicBezTo>
                <a:cubicBezTo>
                  <a:pt x="156507" y="776579"/>
                  <a:pt x="199036" y="813561"/>
                  <a:pt x="213652" y="819042"/>
                </a:cubicBezTo>
                <a:cubicBezTo>
                  <a:pt x="259475" y="836227"/>
                  <a:pt x="356086" y="854653"/>
                  <a:pt x="356086" y="854653"/>
                </a:cubicBezTo>
                <a:cubicBezTo>
                  <a:pt x="478738" y="850696"/>
                  <a:pt x="601496" y="849233"/>
                  <a:pt x="724042" y="842783"/>
                </a:cubicBezTo>
                <a:cubicBezTo>
                  <a:pt x="789989" y="839312"/>
                  <a:pt x="849249" y="819305"/>
                  <a:pt x="913955" y="807172"/>
                </a:cubicBezTo>
                <a:cubicBezTo>
                  <a:pt x="941453" y="802016"/>
                  <a:pt x="969346" y="799259"/>
                  <a:pt x="997042" y="795302"/>
                </a:cubicBezTo>
                <a:cubicBezTo>
                  <a:pt x="1062852" y="773364"/>
                  <a:pt x="1012079" y="787930"/>
                  <a:pt x="1115737" y="771562"/>
                </a:cubicBezTo>
                <a:lnTo>
                  <a:pt x="1258172" y="747821"/>
                </a:lnTo>
                <a:cubicBezTo>
                  <a:pt x="1281911" y="743864"/>
                  <a:pt x="1305790" y="740671"/>
                  <a:pt x="1329389" y="735951"/>
                </a:cubicBezTo>
                <a:cubicBezTo>
                  <a:pt x="1368954" y="728038"/>
                  <a:pt x="1408769" y="721284"/>
                  <a:pt x="1448084" y="712211"/>
                </a:cubicBezTo>
                <a:cubicBezTo>
                  <a:pt x="1460275" y="709398"/>
                  <a:pt x="1471351" y="702398"/>
                  <a:pt x="1483693" y="700341"/>
                </a:cubicBezTo>
                <a:cubicBezTo>
                  <a:pt x="1525233" y="693417"/>
                  <a:pt x="1671183" y="681671"/>
                  <a:pt x="1709214" y="676600"/>
                </a:cubicBezTo>
                <a:cubicBezTo>
                  <a:pt x="1788528" y="666024"/>
                  <a:pt x="1867207" y="650916"/>
                  <a:pt x="1946605" y="640990"/>
                </a:cubicBezTo>
                <a:cubicBezTo>
                  <a:pt x="2084926" y="623698"/>
                  <a:pt x="2009794" y="632007"/>
                  <a:pt x="2172127" y="617249"/>
                </a:cubicBezTo>
                <a:cubicBezTo>
                  <a:pt x="2283091" y="572861"/>
                  <a:pt x="2184912" y="619530"/>
                  <a:pt x="2314561" y="522288"/>
                </a:cubicBezTo>
                <a:cubicBezTo>
                  <a:pt x="2387915" y="467269"/>
                  <a:pt x="2364369" y="508088"/>
                  <a:pt x="2433257" y="439196"/>
                </a:cubicBezTo>
                <a:cubicBezTo>
                  <a:pt x="2459050" y="413401"/>
                  <a:pt x="2480735" y="383802"/>
                  <a:pt x="2504474" y="356105"/>
                </a:cubicBezTo>
                <a:cubicBezTo>
                  <a:pt x="2512387" y="324451"/>
                  <a:pt x="2528213" y="293772"/>
                  <a:pt x="2528213" y="261144"/>
                </a:cubicBezTo>
                <a:cubicBezTo>
                  <a:pt x="2528213" y="216907"/>
                  <a:pt x="2517483" y="172853"/>
                  <a:pt x="2504474" y="130572"/>
                </a:cubicBezTo>
                <a:cubicBezTo>
                  <a:pt x="2501183" y="119876"/>
                  <a:pt x="2490560" y="112190"/>
                  <a:pt x="2480735" y="106831"/>
                </a:cubicBezTo>
                <a:cubicBezTo>
                  <a:pt x="2406818" y="66510"/>
                  <a:pt x="2346138" y="50094"/>
                  <a:pt x="2267083" y="23740"/>
                </a:cubicBezTo>
                <a:cubicBezTo>
                  <a:pt x="2168170" y="27697"/>
                  <a:pt x="2068185" y="20557"/>
                  <a:pt x="1970344" y="35610"/>
                </a:cubicBezTo>
                <a:cubicBezTo>
                  <a:pt x="1957977" y="37513"/>
                  <a:pt x="1958475" y="71221"/>
                  <a:pt x="1958475" y="7122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3964428" y="2326556"/>
            <a:ext cx="1127606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5982250" y="1824127"/>
            <a:ext cx="2646909" cy="929756"/>
          </a:xfrm>
          <a:custGeom>
            <a:avLst/>
            <a:gdLst>
              <a:gd name="connsiteX0" fmla="*/ 2255214 w 2646909"/>
              <a:gd name="connsiteY0" fmla="*/ 75103 h 929756"/>
              <a:gd name="connsiteX1" fmla="*/ 2124649 w 2646909"/>
              <a:gd name="connsiteY1" fmla="*/ 63233 h 929756"/>
              <a:gd name="connsiteX2" fmla="*/ 2005953 w 2646909"/>
              <a:gd name="connsiteY2" fmla="*/ 39492 h 929756"/>
              <a:gd name="connsiteX3" fmla="*/ 1887258 w 2646909"/>
              <a:gd name="connsiteY3" fmla="*/ 15752 h 929756"/>
              <a:gd name="connsiteX4" fmla="*/ 1364998 w 2646909"/>
              <a:gd name="connsiteY4" fmla="*/ 27622 h 929756"/>
              <a:gd name="connsiteX5" fmla="*/ 1115737 w 2646909"/>
              <a:gd name="connsiteY5" fmla="*/ 51362 h 929756"/>
              <a:gd name="connsiteX6" fmla="*/ 937694 w 2646909"/>
              <a:gd name="connsiteY6" fmla="*/ 39492 h 929756"/>
              <a:gd name="connsiteX7" fmla="*/ 818999 w 2646909"/>
              <a:gd name="connsiteY7" fmla="*/ 27622 h 929756"/>
              <a:gd name="connsiteX8" fmla="*/ 534130 w 2646909"/>
              <a:gd name="connsiteY8" fmla="*/ 39492 h 929756"/>
              <a:gd name="connsiteX9" fmla="*/ 474782 w 2646909"/>
              <a:gd name="connsiteY9" fmla="*/ 51362 h 929756"/>
              <a:gd name="connsiteX10" fmla="*/ 439173 w 2646909"/>
              <a:gd name="connsiteY10" fmla="*/ 63233 h 929756"/>
              <a:gd name="connsiteX11" fmla="*/ 344217 w 2646909"/>
              <a:gd name="connsiteY11" fmla="*/ 86973 h 929756"/>
              <a:gd name="connsiteX12" fmla="*/ 296739 w 2646909"/>
              <a:gd name="connsiteY12" fmla="*/ 110713 h 929756"/>
              <a:gd name="connsiteX13" fmla="*/ 261130 w 2646909"/>
              <a:gd name="connsiteY13" fmla="*/ 122584 h 929756"/>
              <a:gd name="connsiteX14" fmla="*/ 225522 w 2646909"/>
              <a:gd name="connsiteY14" fmla="*/ 146324 h 929756"/>
              <a:gd name="connsiteX15" fmla="*/ 154304 w 2646909"/>
              <a:gd name="connsiteY15" fmla="*/ 170064 h 929756"/>
              <a:gd name="connsiteX16" fmla="*/ 35609 w 2646909"/>
              <a:gd name="connsiteY16" fmla="*/ 288766 h 929756"/>
              <a:gd name="connsiteX17" fmla="*/ 11870 w 2646909"/>
              <a:gd name="connsiteY17" fmla="*/ 359987 h 929756"/>
              <a:gd name="connsiteX18" fmla="*/ 0 w 2646909"/>
              <a:gd name="connsiteY18" fmla="*/ 395598 h 929756"/>
              <a:gd name="connsiteX19" fmla="*/ 23739 w 2646909"/>
              <a:gd name="connsiteY19" fmla="*/ 538040 h 929756"/>
              <a:gd name="connsiteX20" fmla="*/ 106826 w 2646909"/>
              <a:gd name="connsiteY20" fmla="*/ 633002 h 929756"/>
              <a:gd name="connsiteX21" fmla="*/ 154304 w 2646909"/>
              <a:gd name="connsiteY21" fmla="*/ 704223 h 929756"/>
              <a:gd name="connsiteX22" fmla="*/ 189913 w 2646909"/>
              <a:gd name="connsiteY22" fmla="*/ 751703 h 929756"/>
              <a:gd name="connsiteX23" fmla="*/ 213652 w 2646909"/>
              <a:gd name="connsiteY23" fmla="*/ 799184 h 929756"/>
              <a:gd name="connsiteX24" fmla="*/ 332347 w 2646909"/>
              <a:gd name="connsiteY24" fmla="*/ 882275 h 929756"/>
              <a:gd name="connsiteX25" fmla="*/ 403565 w 2646909"/>
              <a:gd name="connsiteY25" fmla="*/ 906016 h 929756"/>
              <a:gd name="connsiteX26" fmla="*/ 783390 w 2646909"/>
              <a:gd name="connsiteY26" fmla="*/ 929756 h 929756"/>
              <a:gd name="connsiteX27" fmla="*/ 1246302 w 2646909"/>
              <a:gd name="connsiteY27" fmla="*/ 917886 h 929756"/>
              <a:gd name="connsiteX28" fmla="*/ 1281911 w 2646909"/>
              <a:gd name="connsiteY28" fmla="*/ 906016 h 929756"/>
              <a:gd name="connsiteX29" fmla="*/ 1353128 w 2646909"/>
              <a:gd name="connsiteY29" fmla="*/ 894146 h 929756"/>
              <a:gd name="connsiteX30" fmla="*/ 1543041 w 2646909"/>
              <a:gd name="connsiteY30" fmla="*/ 870405 h 929756"/>
              <a:gd name="connsiteX31" fmla="*/ 1626128 w 2646909"/>
              <a:gd name="connsiteY31" fmla="*/ 858535 h 929756"/>
              <a:gd name="connsiteX32" fmla="*/ 1721084 w 2646909"/>
              <a:gd name="connsiteY32" fmla="*/ 846665 h 929756"/>
              <a:gd name="connsiteX33" fmla="*/ 1910997 w 2646909"/>
              <a:gd name="connsiteY33" fmla="*/ 858535 h 929756"/>
              <a:gd name="connsiteX34" fmla="*/ 1946605 w 2646909"/>
              <a:gd name="connsiteY34" fmla="*/ 870405 h 929756"/>
              <a:gd name="connsiteX35" fmla="*/ 2136518 w 2646909"/>
              <a:gd name="connsiteY35" fmla="*/ 882275 h 929756"/>
              <a:gd name="connsiteX36" fmla="*/ 2207735 w 2646909"/>
              <a:gd name="connsiteY36" fmla="*/ 894146 h 929756"/>
              <a:gd name="connsiteX37" fmla="*/ 2243344 w 2646909"/>
              <a:gd name="connsiteY37" fmla="*/ 906016 h 929756"/>
              <a:gd name="connsiteX38" fmla="*/ 2397648 w 2646909"/>
              <a:gd name="connsiteY38" fmla="*/ 894146 h 929756"/>
              <a:gd name="connsiteX39" fmla="*/ 2433257 w 2646909"/>
              <a:gd name="connsiteY39" fmla="*/ 882275 h 929756"/>
              <a:gd name="connsiteX40" fmla="*/ 2540083 w 2646909"/>
              <a:gd name="connsiteY40" fmla="*/ 822924 h 929756"/>
              <a:gd name="connsiteX41" fmla="*/ 2575691 w 2646909"/>
              <a:gd name="connsiteY41" fmla="*/ 787314 h 929756"/>
              <a:gd name="connsiteX42" fmla="*/ 2623169 w 2646909"/>
              <a:gd name="connsiteY42" fmla="*/ 704223 h 929756"/>
              <a:gd name="connsiteX43" fmla="*/ 2635039 w 2646909"/>
              <a:gd name="connsiteY43" fmla="*/ 656742 h 929756"/>
              <a:gd name="connsiteX44" fmla="*/ 2646909 w 2646909"/>
              <a:gd name="connsiteY44" fmla="*/ 621131 h 929756"/>
              <a:gd name="connsiteX45" fmla="*/ 2635039 w 2646909"/>
              <a:gd name="connsiteY45" fmla="*/ 443079 h 929756"/>
              <a:gd name="connsiteX46" fmla="*/ 2599430 w 2646909"/>
              <a:gd name="connsiteY46" fmla="*/ 371857 h 929756"/>
              <a:gd name="connsiteX47" fmla="*/ 2575691 w 2646909"/>
              <a:gd name="connsiteY47" fmla="*/ 324377 h 929756"/>
              <a:gd name="connsiteX48" fmla="*/ 2551952 w 2646909"/>
              <a:gd name="connsiteY48" fmla="*/ 300636 h 929756"/>
              <a:gd name="connsiteX49" fmla="*/ 2528213 w 2646909"/>
              <a:gd name="connsiteY49" fmla="*/ 253156 h 929756"/>
              <a:gd name="connsiteX50" fmla="*/ 2504474 w 2646909"/>
              <a:gd name="connsiteY50" fmla="*/ 229415 h 929756"/>
              <a:gd name="connsiteX51" fmla="*/ 2480735 w 2646909"/>
              <a:gd name="connsiteY51" fmla="*/ 193805 h 929756"/>
              <a:gd name="connsiteX52" fmla="*/ 2445126 w 2646909"/>
              <a:gd name="connsiteY52" fmla="*/ 170064 h 929756"/>
              <a:gd name="connsiteX53" fmla="*/ 2385779 w 2646909"/>
              <a:gd name="connsiteY53" fmla="*/ 110713 h 929756"/>
              <a:gd name="connsiteX54" fmla="*/ 2314561 w 2646909"/>
              <a:gd name="connsiteY54" fmla="*/ 63233 h 929756"/>
              <a:gd name="connsiteX55" fmla="*/ 2255214 w 2646909"/>
              <a:gd name="connsiteY55" fmla="*/ 15752 h 929756"/>
              <a:gd name="connsiteX56" fmla="*/ 2219605 w 2646909"/>
              <a:gd name="connsiteY56" fmla="*/ 3882 h 929756"/>
              <a:gd name="connsiteX57" fmla="*/ 2053431 w 2646909"/>
              <a:gd name="connsiteY57" fmla="*/ 39492 h 92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646909" h="929756">
                <a:moveTo>
                  <a:pt x="2255214" y="75103"/>
                </a:moveTo>
                <a:cubicBezTo>
                  <a:pt x="2147048" y="96737"/>
                  <a:pt x="2245122" y="87329"/>
                  <a:pt x="2124649" y="63233"/>
                </a:cubicBezTo>
                <a:cubicBezTo>
                  <a:pt x="2085084" y="55319"/>
                  <a:pt x="2045753" y="46126"/>
                  <a:pt x="2005953" y="39492"/>
                </a:cubicBezTo>
                <a:cubicBezTo>
                  <a:pt x="1918645" y="24940"/>
                  <a:pt x="1958084" y="33459"/>
                  <a:pt x="1887258" y="15752"/>
                </a:cubicBezTo>
                <a:cubicBezTo>
                  <a:pt x="1713171" y="19709"/>
                  <a:pt x="1538944" y="19593"/>
                  <a:pt x="1364998" y="27622"/>
                </a:cubicBezTo>
                <a:cubicBezTo>
                  <a:pt x="1281624" y="31470"/>
                  <a:pt x="1115737" y="51362"/>
                  <a:pt x="1115737" y="51362"/>
                </a:cubicBezTo>
                <a:lnTo>
                  <a:pt x="937694" y="39492"/>
                </a:lnTo>
                <a:cubicBezTo>
                  <a:pt x="898058" y="36321"/>
                  <a:pt x="858761" y="27622"/>
                  <a:pt x="818999" y="27622"/>
                </a:cubicBezTo>
                <a:cubicBezTo>
                  <a:pt x="723960" y="27622"/>
                  <a:pt x="629086" y="35535"/>
                  <a:pt x="534130" y="39492"/>
                </a:cubicBezTo>
                <a:cubicBezTo>
                  <a:pt x="514347" y="43449"/>
                  <a:pt x="494354" y="46469"/>
                  <a:pt x="474782" y="51362"/>
                </a:cubicBezTo>
                <a:cubicBezTo>
                  <a:pt x="462644" y="54397"/>
                  <a:pt x="451311" y="60198"/>
                  <a:pt x="439173" y="63233"/>
                </a:cubicBezTo>
                <a:cubicBezTo>
                  <a:pt x="394585" y="74381"/>
                  <a:pt x="382203" y="70693"/>
                  <a:pt x="344217" y="86973"/>
                </a:cubicBezTo>
                <a:cubicBezTo>
                  <a:pt x="327954" y="93943"/>
                  <a:pt x="313002" y="103743"/>
                  <a:pt x="296739" y="110713"/>
                </a:cubicBezTo>
                <a:cubicBezTo>
                  <a:pt x="285239" y="115642"/>
                  <a:pt x="272321" y="116988"/>
                  <a:pt x="261130" y="122584"/>
                </a:cubicBezTo>
                <a:cubicBezTo>
                  <a:pt x="248371" y="128964"/>
                  <a:pt x="238558" y="140530"/>
                  <a:pt x="225522" y="146324"/>
                </a:cubicBezTo>
                <a:cubicBezTo>
                  <a:pt x="202655" y="156487"/>
                  <a:pt x="154304" y="170064"/>
                  <a:pt x="154304" y="170064"/>
                </a:cubicBezTo>
                <a:cubicBezTo>
                  <a:pt x="100042" y="206241"/>
                  <a:pt x="58217" y="220937"/>
                  <a:pt x="35609" y="288766"/>
                </a:cubicBezTo>
                <a:lnTo>
                  <a:pt x="11870" y="359987"/>
                </a:lnTo>
                <a:lnTo>
                  <a:pt x="0" y="395598"/>
                </a:lnTo>
                <a:cubicBezTo>
                  <a:pt x="3760" y="429440"/>
                  <a:pt x="3855" y="498270"/>
                  <a:pt x="23739" y="538040"/>
                </a:cubicBezTo>
                <a:cubicBezTo>
                  <a:pt x="59143" y="608854"/>
                  <a:pt x="44948" y="540180"/>
                  <a:pt x="106826" y="633002"/>
                </a:cubicBezTo>
                <a:cubicBezTo>
                  <a:pt x="122652" y="656742"/>
                  <a:pt x="137185" y="681397"/>
                  <a:pt x="154304" y="704223"/>
                </a:cubicBezTo>
                <a:cubicBezTo>
                  <a:pt x="166174" y="720050"/>
                  <a:pt x="179428" y="734927"/>
                  <a:pt x="189913" y="751703"/>
                </a:cubicBezTo>
                <a:cubicBezTo>
                  <a:pt x="199291" y="766708"/>
                  <a:pt x="202137" y="785749"/>
                  <a:pt x="213652" y="799184"/>
                </a:cubicBezTo>
                <a:cubicBezTo>
                  <a:pt x="224487" y="811826"/>
                  <a:pt x="330434" y="881637"/>
                  <a:pt x="332347" y="882275"/>
                </a:cubicBezTo>
                <a:cubicBezTo>
                  <a:pt x="356086" y="890189"/>
                  <a:pt x="378666" y="903526"/>
                  <a:pt x="403565" y="906016"/>
                </a:cubicBezTo>
                <a:cubicBezTo>
                  <a:pt x="608961" y="926556"/>
                  <a:pt x="482539" y="916080"/>
                  <a:pt x="783390" y="929756"/>
                </a:cubicBezTo>
                <a:cubicBezTo>
                  <a:pt x="937694" y="925799"/>
                  <a:pt x="1092122" y="925228"/>
                  <a:pt x="1246302" y="917886"/>
                </a:cubicBezTo>
                <a:cubicBezTo>
                  <a:pt x="1258800" y="917291"/>
                  <a:pt x="1269697" y="908730"/>
                  <a:pt x="1281911" y="906016"/>
                </a:cubicBezTo>
                <a:cubicBezTo>
                  <a:pt x="1305404" y="900795"/>
                  <a:pt x="1329341" y="897806"/>
                  <a:pt x="1353128" y="894146"/>
                </a:cubicBezTo>
                <a:cubicBezTo>
                  <a:pt x="1477157" y="875063"/>
                  <a:pt x="1401399" y="888111"/>
                  <a:pt x="1543041" y="870405"/>
                </a:cubicBezTo>
                <a:cubicBezTo>
                  <a:pt x="1570802" y="866935"/>
                  <a:pt x="1598397" y="862233"/>
                  <a:pt x="1626128" y="858535"/>
                </a:cubicBezTo>
                <a:lnTo>
                  <a:pt x="1721084" y="846665"/>
                </a:lnTo>
                <a:cubicBezTo>
                  <a:pt x="1784388" y="850622"/>
                  <a:pt x="1847918" y="851895"/>
                  <a:pt x="1910997" y="858535"/>
                </a:cubicBezTo>
                <a:cubicBezTo>
                  <a:pt x="1923440" y="859845"/>
                  <a:pt x="1934162" y="869095"/>
                  <a:pt x="1946605" y="870405"/>
                </a:cubicBezTo>
                <a:cubicBezTo>
                  <a:pt x="2009684" y="877045"/>
                  <a:pt x="2073214" y="878318"/>
                  <a:pt x="2136518" y="882275"/>
                </a:cubicBezTo>
                <a:cubicBezTo>
                  <a:pt x="2160257" y="886232"/>
                  <a:pt x="2184242" y="888925"/>
                  <a:pt x="2207735" y="894146"/>
                </a:cubicBezTo>
                <a:cubicBezTo>
                  <a:pt x="2219949" y="896860"/>
                  <a:pt x="2230832" y="906016"/>
                  <a:pt x="2243344" y="906016"/>
                </a:cubicBezTo>
                <a:cubicBezTo>
                  <a:pt x="2294931" y="906016"/>
                  <a:pt x="2346213" y="898103"/>
                  <a:pt x="2397648" y="894146"/>
                </a:cubicBezTo>
                <a:cubicBezTo>
                  <a:pt x="2409518" y="890189"/>
                  <a:pt x="2422320" y="888352"/>
                  <a:pt x="2433257" y="882275"/>
                </a:cubicBezTo>
                <a:cubicBezTo>
                  <a:pt x="2555699" y="814248"/>
                  <a:pt x="2459509" y="849785"/>
                  <a:pt x="2540083" y="822924"/>
                </a:cubicBezTo>
                <a:cubicBezTo>
                  <a:pt x="2551952" y="811054"/>
                  <a:pt x="2564945" y="800210"/>
                  <a:pt x="2575691" y="787314"/>
                </a:cubicBezTo>
                <a:cubicBezTo>
                  <a:pt x="2591343" y="768530"/>
                  <a:pt x="2615254" y="725330"/>
                  <a:pt x="2623169" y="704223"/>
                </a:cubicBezTo>
                <a:cubicBezTo>
                  <a:pt x="2628897" y="688948"/>
                  <a:pt x="2630557" y="672428"/>
                  <a:pt x="2635039" y="656742"/>
                </a:cubicBezTo>
                <a:cubicBezTo>
                  <a:pt x="2638476" y="644711"/>
                  <a:pt x="2642952" y="633001"/>
                  <a:pt x="2646909" y="621131"/>
                </a:cubicBezTo>
                <a:cubicBezTo>
                  <a:pt x="2642952" y="561780"/>
                  <a:pt x="2641608" y="502198"/>
                  <a:pt x="2635039" y="443079"/>
                </a:cubicBezTo>
                <a:cubicBezTo>
                  <a:pt x="2631287" y="409309"/>
                  <a:pt x="2615710" y="400349"/>
                  <a:pt x="2599430" y="371857"/>
                </a:cubicBezTo>
                <a:cubicBezTo>
                  <a:pt x="2590651" y="356494"/>
                  <a:pt x="2585506" y="339100"/>
                  <a:pt x="2575691" y="324377"/>
                </a:cubicBezTo>
                <a:cubicBezTo>
                  <a:pt x="2569484" y="315065"/>
                  <a:pt x="2558159" y="309948"/>
                  <a:pt x="2551952" y="300636"/>
                </a:cubicBezTo>
                <a:cubicBezTo>
                  <a:pt x="2542137" y="285913"/>
                  <a:pt x="2538028" y="267879"/>
                  <a:pt x="2528213" y="253156"/>
                </a:cubicBezTo>
                <a:cubicBezTo>
                  <a:pt x="2522006" y="243844"/>
                  <a:pt x="2511465" y="238154"/>
                  <a:pt x="2504474" y="229415"/>
                </a:cubicBezTo>
                <a:cubicBezTo>
                  <a:pt x="2495563" y="218275"/>
                  <a:pt x="2490822" y="203893"/>
                  <a:pt x="2480735" y="193805"/>
                </a:cubicBezTo>
                <a:cubicBezTo>
                  <a:pt x="2470648" y="183717"/>
                  <a:pt x="2455862" y="179458"/>
                  <a:pt x="2445126" y="170064"/>
                </a:cubicBezTo>
                <a:cubicBezTo>
                  <a:pt x="2424071" y="151640"/>
                  <a:pt x="2407432" y="128430"/>
                  <a:pt x="2385779" y="110713"/>
                </a:cubicBezTo>
                <a:cubicBezTo>
                  <a:pt x="2363697" y="92645"/>
                  <a:pt x="2334735" y="83409"/>
                  <a:pt x="2314561" y="63233"/>
                </a:cubicBezTo>
                <a:cubicBezTo>
                  <a:pt x="2292481" y="41151"/>
                  <a:pt x="2285161" y="30726"/>
                  <a:pt x="2255214" y="15752"/>
                </a:cubicBezTo>
                <a:cubicBezTo>
                  <a:pt x="2244023" y="10156"/>
                  <a:pt x="2231475" y="7839"/>
                  <a:pt x="2219605" y="3882"/>
                </a:cubicBezTo>
                <a:cubicBezTo>
                  <a:pt x="2056480" y="16431"/>
                  <a:pt x="2088371" y="-30388"/>
                  <a:pt x="2053431" y="3949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2371919" y="3834663"/>
            <a:ext cx="747781" cy="807172"/>
          </a:xfrm>
          <a:custGeom>
            <a:avLst/>
            <a:gdLst>
              <a:gd name="connsiteX0" fmla="*/ 640955 w 747781"/>
              <a:gd name="connsiteY0" fmla="*/ 35610 h 807172"/>
              <a:gd name="connsiteX1" fmla="*/ 510390 w 747781"/>
              <a:gd name="connsiteY1" fmla="*/ 0 h 807172"/>
              <a:gd name="connsiteX2" fmla="*/ 379825 w 747781"/>
              <a:gd name="connsiteY2" fmla="*/ 11870 h 807172"/>
              <a:gd name="connsiteX3" fmla="*/ 272999 w 747781"/>
              <a:gd name="connsiteY3" fmla="*/ 35610 h 807172"/>
              <a:gd name="connsiteX4" fmla="*/ 213651 w 747781"/>
              <a:gd name="connsiteY4" fmla="*/ 83091 h 807172"/>
              <a:gd name="connsiteX5" fmla="*/ 178043 w 747781"/>
              <a:gd name="connsiteY5" fmla="*/ 106831 h 807172"/>
              <a:gd name="connsiteX6" fmla="*/ 130565 w 747781"/>
              <a:gd name="connsiteY6" fmla="*/ 166182 h 807172"/>
              <a:gd name="connsiteX7" fmla="*/ 83086 w 747781"/>
              <a:gd name="connsiteY7" fmla="*/ 225533 h 807172"/>
              <a:gd name="connsiteX8" fmla="*/ 47478 w 747781"/>
              <a:gd name="connsiteY8" fmla="*/ 296754 h 807172"/>
              <a:gd name="connsiteX9" fmla="*/ 23739 w 747781"/>
              <a:gd name="connsiteY9" fmla="*/ 367975 h 807172"/>
              <a:gd name="connsiteX10" fmla="*/ 0 w 747781"/>
              <a:gd name="connsiteY10" fmla="*/ 462937 h 807172"/>
              <a:gd name="connsiteX11" fmla="*/ 11869 w 747781"/>
              <a:gd name="connsiteY11" fmla="*/ 569769 h 807172"/>
              <a:gd name="connsiteX12" fmla="*/ 118695 w 747781"/>
              <a:gd name="connsiteY12" fmla="*/ 700341 h 807172"/>
              <a:gd name="connsiteX13" fmla="*/ 166173 w 747781"/>
              <a:gd name="connsiteY13" fmla="*/ 759692 h 807172"/>
              <a:gd name="connsiteX14" fmla="*/ 201782 w 747781"/>
              <a:gd name="connsiteY14" fmla="*/ 771562 h 807172"/>
              <a:gd name="connsiteX15" fmla="*/ 308608 w 747781"/>
              <a:gd name="connsiteY15" fmla="*/ 795302 h 807172"/>
              <a:gd name="connsiteX16" fmla="*/ 344216 w 747781"/>
              <a:gd name="connsiteY16" fmla="*/ 807172 h 807172"/>
              <a:gd name="connsiteX17" fmla="*/ 462912 w 747781"/>
              <a:gd name="connsiteY17" fmla="*/ 795302 h 807172"/>
              <a:gd name="connsiteX18" fmla="*/ 498520 w 747781"/>
              <a:gd name="connsiteY18" fmla="*/ 783432 h 807172"/>
              <a:gd name="connsiteX19" fmla="*/ 557868 w 747781"/>
              <a:gd name="connsiteY19" fmla="*/ 724081 h 807172"/>
              <a:gd name="connsiteX20" fmla="*/ 617216 w 747781"/>
              <a:gd name="connsiteY20" fmla="*/ 676600 h 807172"/>
              <a:gd name="connsiteX21" fmla="*/ 664694 w 747781"/>
              <a:gd name="connsiteY21" fmla="*/ 605379 h 807172"/>
              <a:gd name="connsiteX22" fmla="*/ 688433 w 747781"/>
              <a:gd name="connsiteY22" fmla="*/ 569769 h 807172"/>
              <a:gd name="connsiteX23" fmla="*/ 724042 w 747781"/>
              <a:gd name="connsiteY23" fmla="*/ 462937 h 807172"/>
              <a:gd name="connsiteX24" fmla="*/ 747781 w 747781"/>
              <a:gd name="connsiteY24" fmla="*/ 391716 h 807172"/>
              <a:gd name="connsiteX25" fmla="*/ 712172 w 747781"/>
              <a:gd name="connsiteY25" fmla="*/ 225533 h 807172"/>
              <a:gd name="connsiteX26" fmla="*/ 688433 w 747781"/>
              <a:gd name="connsiteY26" fmla="*/ 166182 h 807172"/>
              <a:gd name="connsiteX27" fmla="*/ 640955 w 747781"/>
              <a:gd name="connsiteY27" fmla="*/ 130572 h 807172"/>
              <a:gd name="connsiteX28" fmla="*/ 617216 w 747781"/>
              <a:gd name="connsiteY28" fmla="*/ 106831 h 807172"/>
              <a:gd name="connsiteX29" fmla="*/ 522260 w 747781"/>
              <a:gd name="connsiteY29" fmla="*/ 47480 h 807172"/>
              <a:gd name="connsiteX30" fmla="*/ 474781 w 747781"/>
              <a:gd name="connsiteY30" fmla="*/ 11870 h 80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47781" h="807172">
                <a:moveTo>
                  <a:pt x="640955" y="35610"/>
                </a:moveTo>
                <a:cubicBezTo>
                  <a:pt x="593286" y="16542"/>
                  <a:pt x="564193" y="0"/>
                  <a:pt x="510390" y="0"/>
                </a:cubicBezTo>
                <a:cubicBezTo>
                  <a:pt x="466689" y="0"/>
                  <a:pt x="423347" y="7913"/>
                  <a:pt x="379825" y="11870"/>
                </a:cubicBezTo>
                <a:cubicBezTo>
                  <a:pt x="369263" y="13982"/>
                  <a:pt x="287666" y="29324"/>
                  <a:pt x="272999" y="35610"/>
                </a:cubicBezTo>
                <a:cubicBezTo>
                  <a:pt x="233663" y="52470"/>
                  <a:pt x="243099" y="59532"/>
                  <a:pt x="213651" y="83091"/>
                </a:cubicBezTo>
                <a:cubicBezTo>
                  <a:pt x="202512" y="92003"/>
                  <a:pt x="189182" y="97919"/>
                  <a:pt x="178043" y="106831"/>
                </a:cubicBezTo>
                <a:cubicBezTo>
                  <a:pt x="146202" y="132306"/>
                  <a:pt x="157981" y="131910"/>
                  <a:pt x="130565" y="166182"/>
                </a:cubicBezTo>
                <a:cubicBezTo>
                  <a:pt x="62904" y="250763"/>
                  <a:pt x="156165" y="115915"/>
                  <a:pt x="83086" y="225533"/>
                </a:cubicBezTo>
                <a:cubicBezTo>
                  <a:pt x="39804" y="355394"/>
                  <a:pt x="108830" y="158705"/>
                  <a:pt x="47478" y="296754"/>
                </a:cubicBezTo>
                <a:cubicBezTo>
                  <a:pt x="37315" y="319622"/>
                  <a:pt x="31652" y="344235"/>
                  <a:pt x="23739" y="367975"/>
                </a:cubicBezTo>
                <a:cubicBezTo>
                  <a:pt x="5489" y="422729"/>
                  <a:pt x="14323" y="391312"/>
                  <a:pt x="0" y="462937"/>
                </a:cubicBezTo>
                <a:cubicBezTo>
                  <a:pt x="3956" y="498548"/>
                  <a:pt x="539" y="535778"/>
                  <a:pt x="11869" y="569769"/>
                </a:cubicBezTo>
                <a:cubicBezTo>
                  <a:pt x="38901" y="650869"/>
                  <a:pt x="74439" y="633954"/>
                  <a:pt x="118695" y="700341"/>
                </a:cubicBezTo>
                <a:cubicBezTo>
                  <a:pt x="129476" y="716513"/>
                  <a:pt x="147382" y="748417"/>
                  <a:pt x="166173" y="759692"/>
                </a:cubicBezTo>
                <a:cubicBezTo>
                  <a:pt x="176902" y="766130"/>
                  <a:pt x="189752" y="768125"/>
                  <a:pt x="201782" y="771562"/>
                </a:cubicBezTo>
                <a:cubicBezTo>
                  <a:pt x="287082" y="795934"/>
                  <a:pt x="210694" y="770822"/>
                  <a:pt x="308608" y="795302"/>
                </a:cubicBezTo>
                <a:cubicBezTo>
                  <a:pt x="320746" y="798337"/>
                  <a:pt x="332347" y="803215"/>
                  <a:pt x="344216" y="807172"/>
                </a:cubicBezTo>
                <a:cubicBezTo>
                  <a:pt x="383781" y="803215"/>
                  <a:pt x="423612" y="801348"/>
                  <a:pt x="462912" y="795302"/>
                </a:cubicBezTo>
                <a:cubicBezTo>
                  <a:pt x="475278" y="793399"/>
                  <a:pt x="488511" y="790939"/>
                  <a:pt x="498520" y="783432"/>
                </a:cubicBezTo>
                <a:cubicBezTo>
                  <a:pt x="520902" y="766645"/>
                  <a:pt x="536022" y="741559"/>
                  <a:pt x="557868" y="724081"/>
                </a:cubicBezTo>
                <a:cubicBezTo>
                  <a:pt x="577651" y="708254"/>
                  <a:pt x="600268" y="695432"/>
                  <a:pt x="617216" y="676600"/>
                </a:cubicBezTo>
                <a:cubicBezTo>
                  <a:pt x="636302" y="655392"/>
                  <a:pt x="648868" y="629119"/>
                  <a:pt x="664694" y="605379"/>
                </a:cubicBezTo>
                <a:lnTo>
                  <a:pt x="688433" y="569769"/>
                </a:lnTo>
                <a:cubicBezTo>
                  <a:pt x="711244" y="455710"/>
                  <a:pt x="684728" y="561228"/>
                  <a:pt x="724042" y="462937"/>
                </a:cubicBezTo>
                <a:cubicBezTo>
                  <a:pt x="733335" y="439702"/>
                  <a:pt x="747781" y="391716"/>
                  <a:pt x="747781" y="391716"/>
                </a:cubicBezTo>
                <a:cubicBezTo>
                  <a:pt x="731140" y="225306"/>
                  <a:pt x="755033" y="321976"/>
                  <a:pt x="712172" y="225533"/>
                </a:cubicBezTo>
                <a:cubicBezTo>
                  <a:pt x="703519" y="206062"/>
                  <a:pt x="701217" y="183228"/>
                  <a:pt x="688433" y="166182"/>
                </a:cubicBezTo>
                <a:cubicBezTo>
                  <a:pt x="676564" y="150355"/>
                  <a:pt x="656152" y="143237"/>
                  <a:pt x="640955" y="130572"/>
                </a:cubicBezTo>
                <a:cubicBezTo>
                  <a:pt x="632358" y="123407"/>
                  <a:pt x="626384" y="113249"/>
                  <a:pt x="617216" y="106831"/>
                </a:cubicBezTo>
                <a:cubicBezTo>
                  <a:pt x="586638" y="85425"/>
                  <a:pt x="548654" y="73874"/>
                  <a:pt x="522260" y="47480"/>
                </a:cubicBezTo>
                <a:cubicBezTo>
                  <a:pt x="492264" y="17484"/>
                  <a:pt x="508530" y="28745"/>
                  <a:pt x="474781" y="1187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226526" y="3798657"/>
            <a:ext cx="807194" cy="831308"/>
          </a:xfrm>
          <a:custGeom>
            <a:avLst/>
            <a:gdLst>
              <a:gd name="connsiteX0" fmla="*/ 712172 w 807194"/>
              <a:gd name="connsiteY0" fmla="*/ 24135 h 831308"/>
              <a:gd name="connsiteX1" fmla="*/ 367956 w 807194"/>
              <a:gd name="connsiteY1" fmla="*/ 24135 h 831308"/>
              <a:gd name="connsiteX2" fmla="*/ 332347 w 807194"/>
              <a:gd name="connsiteY2" fmla="*/ 47876 h 831308"/>
              <a:gd name="connsiteX3" fmla="*/ 225521 w 807194"/>
              <a:gd name="connsiteY3" fmla="*/ 83486 h 831308"/>
              <a:gd name="connsiteX4" fmla="*/ 106826 w 807194"/>
              <a:gd name="connsiteY4" fmla="*/ 166578 h 831308"/>
              <a:gd name="connsiteX5" fmla="*/ 71217 w 807194"/>
              <a:gd name="connsiteY5" fmla="*/ 202188 h 831308"/>
              <a:gd name="connsiteX6" fmla="*/ 35608 w 807194"/>
              <a:gd name="connsiteY6" fmla="*/ 309020 h 831308"/>
              <a:gd name="connsiteX7" fmla="*/ 23739 w 807194"/>
              <a:gd name="connsiteY7" fmla="*/ 344630 h 831308"/>
              <a:gd name="connsiteX8" fmla="*/ 11869 w 807194"/>
              <a:gd name="connsiteY8" fmla="*/ 380241 h 831308"/>
              <a:gd name="connsiteX9" fmla="*/ 0 w 807194"/>
              <a:gd name="connsiteY9" fmla="*/ 427722 h 831308"/>
              <a:gd name="connsiteX10" fmla="*/ 23739 w 807194"/>
              <a:gd name="connsiteY10" fmla="*/ 629515 h 831308"/>
              <a:gd name="connsiteX11" fmla="*/ 106826 w 807194"/>
              <a:gd name="connsiteY11" fmla="*/ 724476 h 831308"/>
              <a:gd name="connsiteX12" fmla="*/ 166173 w 807194"/>
              <a:gd name="connsiteY12" fmla="*/ 771957 h 831308"/>
              <a:gd name="connsiteX13" fmla="*/ 237391 w 807194"/>
              <a:gd name="connsiteY13" fmla="*/ 795698 h 831308"/>
              <a:gd name="connsiteX14" fmla="*/ 308608 w 807194"/>
              <a:gd name="connsiteY14" fmla="*/ 819438 h 831308"/>
              <a:gd name="connsiteX15" fmla="*/ 403564 w 807194"/>
              <a:gd name="connsiteY15" fmla="*/ 831308 h 831308"/>
              <a:gd name="connsiteX16" fmla="*/ 569738 w 807194"/>
              <a:gd name="connsiteY16" fmla="*/ 807568 h 831308"/>
              <a:gd name="connsiteX17" fmla="*/ 640955 w 807194"/>
              <a:gd name="connsiteY17" fmla="*/ 760087 h 831308"/>
              <a:gd name="connsiteX18" fmla="*/ 676564 w 807194"/>
              <a:gd name="connsiteY18" fmla="*/ 736347 h 831308"/>
              <a:gd name="connsiteX19" fmla="*/ 724042 w 807194"/>
              <a:gd name="connsiteY19" fmla="*/ 676996 h 831308"/>
              <a:gd name="connsiteX20" fmla="*/ 783390 w 807194"/>
              <a:gd name="connsiteY20" fmla="*/ 617645 h 831308"/>
              <a:gd name="connsiteX21" fmla="*/ 807129 w 807194"/>
              <a:gd name="connsiteY21" fmla="*/ 546424 h 831308"/>
              <a:gd name="connsiteX22" fmla="*/ 771520 w 807194"/>
              <a:gd name="connsiteY22" fmla="*/ 214058 h 831308"/>
              <a:gd name="connsiteX23" fmla="*/ 747781 w 807194"/>
              <a:gd name="connsiteY23" fmla="*/ 119097 h 831308"/>
              <a:gd name="connsiteX24" fmla="*/ 724042 w 807194"/>
              <a:gd name="connsiteY24" fmla="*/ 83486 h 831308"/>
              <a:gd name="connsiteX25" fmla="*/ 688433 w 807194"/>
              <a:gd name="connsiteY25" fmla="*/ 47876 h 831308"/>
              <a:gd name="connsiteX26" fmla="*/ 652825 w 807194"/>
              <a:gd name="connsiteY26" fmla="*/ 36006 h 831308"/>
              <a:gd name="connsiteX27" fmla="*/ 629086 w 807194"/>
              <a:gd name="connsiteY27" fmla="*/ 12265 h 831308"/>
              <a:gd name="connsiteX28" fmla="*/ 557868 w 807194"/>
              <a:gd name="connsiteY28" fmla="*/ 395 h 83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07194" h="831308">
                <a:moveTo>
                  <a:pt x="712172" y="24135"/>
                </a:moveTo>
                <a:cubicBezTo>
                  <a:pt x="568047" y="6119"/>
                  <a:pt x="562062" y="-130"/>
                  <a:pt x="367956" y="24135"/>
                </a:cubicBezTo>
                <a:cubicBezTo>
                  <a:pt x="353800" y="25905"/>
                  <a:pt x="345459" y="42256"/>
                  <a:pt x="332347" y="47876"/>
                </a:cubicBezTo>
                <a:cubicBezTo>
                  <a:pt x="231058" y="91288"/>
                  <a:pt x="343301" y="19239"/>
                  <a:pt x="225521" y="83486"/>
                </a:cubicBezTo>
                <a:cubicBezTo>
                  <a:pt x="206791" y="93703"/>
                  <a:pt x="129322" y="147295"/>
                  <a:pt x="106826" y="166578"/>
                </a:cubicBezTo>
                <a:cubicBezTo>
                  <a:pt x="94081" y="177503"/>
                  <a:pt x="83087" y="190318"/>
                  <a:pt x="71217" y="202188"/>
                </a:cubicBezTo>
                <a:lnTo>
                  <a:pt x="35608" y="309020"/>
                </a:lnTo>
                <a:lnTo>
                  <a:pt x="23739" y="344630"/>
                </a:lnTo>
                <a:cubicBezTo>
                  <a:pt x="19782" y="356500"/>
                  <a:pt x="14903" y="368102"/>
                  <a:pt x="11869" y="380241"/>
                </a:cubicBezTo>
                <a:lnTo>
                  <a:pt x="0" y="427722"/>
                </a:lnTo>
                <a:cubicBezTo>
                  <a:pt x="1876" y="453987"/>
                  <a:pt x="-3240" y="575555"/>
                  <a:pt x="23739" y="629515"/>
                </a:cubicBezTo>
                <a:cubicBezTo>
                  <a:pt x="43368" y="668774"/>
                  <a:pt x="75886" y="693535"/>
                  <a:pt x="106826" y="724476"/>
                </a:cubicBezTo>
                <a:cubicBezTo>
                  <a:pt x="126558" y="744209"/>
                  <a:pt x="139219" y="759977"/>
                  <a:pt x="166173" y="771957"/>
                </a:cubicBezTo>
                <a:cubicBezTo>
                  <a:pt x="189040" y="782121"/>
                  <a:pt x="213652" y="787784"/>
                  <a:pt x="237391" y="795698"/>
                </a:cubicBezTo>
                <a:lnTo>
                  <a:pt x="308608" y="819438"/>
                </a:lnTo>
                <a:lnTo>
                  <a:pt x="403564" y="831308"/>
                </a:lnTo>
                <a:cubicBezTo>
                  <a:pt x="405746" y="831035"/>
                  <a:pt x="555069" y="813680"/>
                  <a:pt x="569738" y="807568"/>
                </a:cubicBezTo>
                <a:cubicBezTo>
                  <a:pt x="596074" y="796594"/>
                  <a:pt x="617216" y="775914"/>
                  <a:pt x="640955" y="760087"/>
                </a:cubicBezTo>
                <a:cubicBezTo>
                  <a:pt x="652825" y="752174"/>
                  <a:pt x="666477" y="746435"/>
                  <a:pt x="676564" y="736347"/>
                </a:cubicBezTo>
                <a:cubicBezTo>
                  <a:pt x="769135" y="643768"/>
                  <a:pt x="619211" y="796809"/>
                  <a:pt x="724042" y="676996"/>
                </a:cubicBezTo>
                <a:cubicBezTo>
                  <a:pt x="742465" y="655940"/>
                  <a:pt x="783390" y="617645"/>
                  <a:pt x="783390" y="617645"/>
                </a:cubicBezTo>
                <a:cubicBezTo>
                  <a:pt x="791303" y="593905"/>
                  <a:pt x="808379" y="571417"/>
                  <a:pt x="807129" y="546424"/>
                </a:cubicBezTo>
                <a:cubicBezTo>
                  <a:pt x="793629" y="276429"/>
                  <a:pt x="814475" y="385890"/>
                  <a:pt x="771520" y="214058"/>
                </a:cubicBezTo>
                <a:cubicBezTo>
                  <a:pt x="771519" y="214055"/>
                  <a:pt x="747783" y="119099"/>
                  <a:pt x="747781" y="119097"/>
                </a:cubicBezTo>
                <a:cubicBezTo>
                  <a:pt x="739868" y="107227"/>
                  <a:pt x="733175" y="94446"/>
                  <a:pt x="724042" y="83486"/>
                </a:cubicBezTo>
                <a:cubicBezTo>
                  <a:pt x="713296" y="70590"/>
                  <a:pt x="702400" y="57188"/>
                  <a:pt x="688433" y="47876"/>
                </a:cubicBezTo>
                <a:cubicBezTo>
                  <a:pt x="678023" y="40936"/>
                  <a:pt x="664694" y="39963"/>
                  <a:pt x="652825" y="36006"/>
                </a:cubicBezTo>
                <a:cubicBezTo>
                  <a:pt x="644912" y="28092"/>
                  <a:pt x="638682" y="18023"/>
                  <a:pt x="629086" y="12265"/>
                </a:cubicBezTo>
                <a:cubicBezTo>
                  <a:pt x="603048" y="-3359"/>
                  <a:pt x="586226" y="395"/>
                  <a:pt x="557868" y="3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4093003" y="3941494"/>
            <a:ext cx="1412475" cy="664731"/>
          </a:xfrm>
          <a:custGeom>
            <a:avLst/>
            <a:gdLst>
              <a:gd name="connsiteX0" fmla="*/ 1270041 w 1412475"/>
              <a:gd name="connsiteY0" fmla="*/ 118702 h 664731"/>
              <a:gd name="connsiteX1" fmla="*/ 1139476 w 1412475"/>
              <a:gd name="connsiteY1" fmla="*/ 71221 h 664731"/>
              <a:gd name="connsiteX2" fmla="*/ 1103867 w 1412475"/>
              <a:gd name="connsiteY2" fmla="*/ 59351 h 664731"/>
              <a:gd name="connsiteX3" fmla="*/ 1068258 w 1412475"/>
              <a:gd name="connsiteY3" fmla="*/ 47481 h 664731"/>
              <a:gd name="connsiteX4" fmla="*/ 878346 w 1412475"/>
              <a:gd name="connsiteY4" fmla="*/ 35611 h 664731"/>
              <a:gd name="connsiteX5" fmla="*/ 688433 w 1412475"/>
              <a:gd name="connsiteY5" fmla="*/ 11870 h 664731"/>
              <a:gd name="connsiteX6" fmla="*/ 451042 w 1412475"/>
              <a:gd name="connsiteY6" fmla="*/ 0 h 664731"/>
              <a:gd name="connsiteX7" fmla="*/ 332347 w 1412475"/>
              <a:gd name="connsiteY7" fmla="*/ 11870 h 664731"/>
              <a:gd name="connsiteX8" fmla="*/ 261129 w 1412475"/>
              <a:gd name="connsiteY8" fmla="*/ 35611 h 664731"/>
              <a:gd name="connsiteX9" fmla="*/ 225521 w 1412475"/>
              <a:gd name="connsiteY9" fmla="*/ 47481 h 664731"/>
              <a:gd name="connsiteX10" fmla="*/ 189912 w 1412475"/>
              <a:gd name="connsiteY10" fmla="*/ 71221 h 664731"/>
              <a:gd name="connsiteX11" fmla="*/ 154304 w 1412475"/>
              <a:gd name="connsiteY11" fmla="*/ 83092 h 664731"/>
              <a:gd name="connsiteX12" fmla="*/ 83086 w 1412475"/>
              <a:gd name="connsiteY12" fmla="*/ 130572 h 664731"/>
              <a:gd name="connsiteX13" fmla="*/ 23739 w 1412475"/>
              <a:gd name="connsiteY13" fmla="*/ 189923 h 664731"/>
              <a:gd name="connsiteX14" fmla="*/ 11869 w 1412475"/>
              <a:gd name="connsiteY14" fmla="*/ 237404 h 664731"/>
              <a:gd name="connsiteX15" fmla="*/ 0 w 1412475"/>
              <a:gd name="connsiteY15" fmla="*/ 273015 h 664731"/>
              <a:gd name="connsiteX16" fmla="*/ 11869 w 1412475"/>
              <a:gd name="connsiteY16" fmla="*/ 403587 h 664731"/>
              <a:gd name="connsiteX17" fmla="*/ 23739 w 1412475"/>
              <a:gd name="connsiteY17" fmla="*/ 451067 h 664731"/>
              <a:gd name="connsiteX18" fmla="*/ 106825 w 1412475"/>
              <a:gd name="connsiteY18" fmla="*/ 534159 h 664731"/>
              <a:gd name="connsiteX19" fmla="*/ 178043 w 1412475"/>
              <a:gd name="connsiteY19" fmla="*/ 581639 h 664731"/>
              <a:gd name="connsiteX20" fmla="*/ 201782 w 1412475"/>
              <a:gd name="connsiteY20" fmla="*/ 605380 h 664731"/>
              <a:gd name="connsiteX21" fmla="*/ 249260 w 1412475"/>
              <a:gd name="connsiteY21" fmla="*/ 617250 h 664731"/>
              <a:gd name="connsiteX22" fmla="*/ 367955 w 1412475"/>
              <a:gd name="connsiteY22" fmla="*/ 652861 h 664731"/>
              <a:gd name="connsiteX23" fmla="*/ 486651 w 1412475"/>
              <a:gd name="connsiteY23" fmla="*/ 664731 h 664731"/>
              <a:gd name="connsiteX24" fmla="*/ 676564 w 1412475"/>
              <a:gd name="connsiteY24" fmla="*/ 652861 h 664731"/>
              <a:gd name="connsiteX25" fmla="*/ 735911 w 1412475"/>
              <a:gd name="connsiteY25" fmla="*/ 640990 h 664731"/>
              <a:gd name="connsiteX26" fmla="*/ 902085 w 1412475"/>
              <a:gd name="connsiteY26" fmla="*/ 617250 h 664731"/>
              <a:gd name="connsiteX27" fmla="*/ 961433 w 1412475"/>
              <a:gd name="connsiteY27" fmla="*/ 605380 h 664731"/>
              <a:gd name="connsiteX28" fmla="*/ 1317519 w 1412475"/>
              <a:gd name="connsiteY28" fmla="*/ 593510 h 664731"/>
              <a:gd name="connsiteX29" fmla="*/ 1353128 w 1412475"/>
              <a:gd name="connsiteY29" fmla="*/ 581639 h 664731"/>
              <a:gd name="connsiteX30" fmla="*/ 1388736 w 1412475"/>
              <a:gd name="connsiteY30" fmla="*/ 546029 h 664731"/>
              <a:gd name="connsiteX31" fmla="*/ 1412475 w 1412475"/>
              <a:gd name="connsiteY31" fmla="*/ 462938 h 664731"/>
              <a:gd name="connsiteX32" fmla="*/ 1400606 w 1412475"/>
              <a:gd name="connsiteY32" fmla="*/ 332365 h 664731"/>
              <a:gd name="connsiteX33" fmla="*/ 1341258 w 1412475"/>
              <a:gd name="connsiteY33" fmla="*/ 249274 h 664731"/>
              <a:gd name="connsiteX34" fmla="*/ 1305649 w 1412475"/>
              <a:gd name="connsiteY34" fmla="*/ 201793 h 664731"/>
              <a:gd name="connsiteX35" fmla="*/ 1270041 w 1412475"/>
              <a:gd name="connsiteY35" fmla="*/ 166183 h 664731"/>
              <a:gd name="connsiteX36" fmla="*/ 1198823 w 1412475"/>
              <a:gd name="connsiteY36" fmla="*/ 142443 h 664731"/>
              <a:gd name="connsiteX37" fmla="*/ 1151345 w 1412475"/>
              <a:gd name="connsiteY37" fmla="*/ 166183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412475" h="664731">
                <a:moveTo>
                  <a:pt x="1270041" y="118702"/>
                </a:moveTo>
                <a:cubicBezTo>
                  <a:pt x="1187467" y="85671"/>
                  <a:pt x="1230898" y="101697"/>
                  <a:pt x="1139476" y="71221"/>
                </a:cubicBezTo>
                <a:lnTo>
                  <a:pt x="1103867" y="59351"/>
                </a:lnTo>
                <a:cubicBezTo>
                  <a:pt x="1091997" y="55394"/>
                  <a:pt x="1080745" y="48261"/>
                  <a:pt x="1068258" y="47481"/>
                </a:cubicBezTo>
                <a:lnTo>
                  <a:pt x="878346" y="35611"/>
                </a:lnTo>
                <a:cubicBezTo>
                  <a:pt x="790686" y="13695"/>
                  <a:pt x="829489" y="20687"/>
                  <a:pt x="688433" y="11870"/>
                </a:cubicBezTo>
                <a:cubicBezTo>
                  <a:pt x="609358" y="6927"/>
                  <a:pt x="530172" y="3957"/>
                  <a:pt x="451042" y="0"/>
                </a:cubicBezTo>
                <a:cubicBezTo>
                  <a:pt x="411477" y="3957"/>
                  <a:pt x="371428" y="4542"/>
                  <a:pt x="332347" y="11870"/>
                </a:cubicBezTo>
                <a:cubicBezTo>
                  <a:pt x="307752" y="16482"/>
                  <a:pt x="284868" y="27697"/>
                  <a:pt x="261129" y="35611"/>
                </a:cubicBezTo>
                <a:cubicBezTo>
                  <a:pt x="249260" y="39568"/>
                  <a:pt x="235931" y="40541"/>
                  <a:pt x="225521" y="47481"/>
                </a:cubicBezTo>
                <a:cubicBezTo>
                  <a:pt x="213651" y="55394"/>
                  <a:pt x="202671" y="64841"/>
                  <a:pt x="189912" y="71221"/>
                </a:cubicBezTo>
                <a:cubicBezTo>
                  <a:pt x="178721" y="76817"/>
                  <a:pt x="165241" y="77016"/>
                  <a:pt x="154304" y="83092"/>
                </a:cubicBezTo>
                <a:cubicBezTo>
                  <a:pt x="129363" y="96949"/>
                  <a:pt x="103260" y="110397"/>
                  <a:pt x="83086" y="130572"/>
                </a:cubicBezTo>
                <a:lnTo>
                  <a:pt x="23739" y="189923"/>
                </a:lnTo>
                <a:cubicBezTo>
                  <a:pt x="19782" y="205750"/>
                  <a:pt x="16351" y="221718"/>
                  <a:pt x="11869" y="237404"/>
                </a:cubicBezTo>
                <a:cubicBezTo>
                  <a:pt x="8432" y="249435"/>
                  <a:pt x="0" y="260503"/>
                  <a:pt x="0" y="273015"/>
                </a:cubicBezTo>
                <a:cubicBezTo>
                  <a:pt x="0" y="316718"/>
                  <a:pt x="6093" y="360267"/>
                  <a:pt x="11869" y="403587"/>
                </a:cubicBezTo>
                <a:cubicBezTo>
                  <a:pt x="14025" y="419758"/>
                  <a:pt x="16444" y="436475"/>
                  <a:pt x="23739" y="451067"/>
                </a:cubicBezTo>
                <a:cubicBezTo>
                  <a:pt x="44435" y="492460"/>
                  <a:pt x="70302" y="508592"/>
                  <a:pt x="106825" y="534159"/>
                </a:cubicBezTo>
                <a:cubicBezTo>
                  <a:pt x="130198" y="550521"/>
                  <a:pt x="157869" y="561463"/>
                  <a:pt x="178043" y="581639"/>
                </a:cubicBezTo>
                <a:cubicBezTo>
                  <a:pt x="185956" y="589553"/>
                  <a:pt x="191772" y="600375"/>
                  <a:pt x="201782" y="605380"/>
                </a:cubicBezTo>
                <a:cubicBezTo>
                  <a:pt x="216373" y="612676"/>
                  <a:pt x="233635" y="612562"/>
                  <a:pt x="249260" y="617250"/>
                </a:cubicBezTo>
                <a:cubicBezTo>
                  <a:pt x="279285" y="626258"/>
                  <a:pt x="333144" y="647888"/>
                  <a:pt x="367955" y="652861"/>
                </a:cubicBezTo>
                <a:cubicBezTo>
                  <a:pt x="407318" y="658485"/>
                  <a:pt x="447086" y="660774"/>
                  <a:pt x="486651" y="664731"/>
                </a:cubicBezTo>
                <a:cubicBezTo>
                  <a:pt x="549955" y="660774"/>
                  <a:pt x="613422" y="658875"/>
                  <a:pt x="676564" y="652861"/>
                </a:cubicBezTo>
                <a:cubicBezTo>
                  <a:pt x="696647" y="650948"/>
                  <a:pt x="716062" y="644599"/>
                  <a:pt x="735911" y="640990"/>
                </a:cubicBezTo>
                <a:cubicBezTo>
                  <a:pt x="875391" y="615628"/>
                  <a:pt x="734477" y="643037"/>
                  <a:pt x="902085" y="617250"/>
                </a:cubicBezTo>
                <a:cubicBezTo>
                  <a:pt x="922025" y="614182"/>
                  <a:pt x="941291" y="606531"/>
                  <a:pt x="961433" y="605380"/>
                </a:cubicBezTo>
                <a:cubicBezTo>
                  <a:pt x="1080001" y="598604"/>
                  <a:pt x="1198824" y="597467"/>
                  <a:pt x="1317519" y="593510"/>
                </a:cubicBezTo>
                <a:cubicBezTo>
                  <a:pt x="1329389" y="589553"/>
                  <a:pt x="1342718" y="588580"/>
                  <a:pt x="1353128" y="581639"/>
                </a:cubicBezTo>
                <a:cubicBezTo>
                  <a:pt x="1367095" y="572327"/>
                  <a:pt x="1379425" y="559996"/>
                  <a:pt x="1388736" y="546029"/>
                </a:cubicBezTo>
                <a:cubicBezTo>
                  <a:pt x="1395549" y="535810"/>
                  <a:pt x="1410891" y="469273"/>
                  <a:pt x="1412475" y="462938"/>
                </a:cubicBezTo>
                <a:cubicBezTo>
                  <a:pt x="1408519" y="419414"/>
                  <a:pt x="1409176" y="375220"/>
                  <a:pt x="1400606" y="332365"/>
                </a:cubicBezTo>
                <a:cubicBezTo>
                  <a:pt x="1391608" y="287374"/>
                  <a:pt x="1368272" y="280792"/>
                  <a:pt x="1341258" y="249274"/>
                </a:cubicBezTo>
                <a:cubicBezTo>
                  <a:pt x="1328384" y="234253"/>
                  <a:pt x="1318523" y="216814"/>
                  <a:pt x="1305649" y="201793"/>
                </a:cubicBezTo>
                <a:cubicBezTo>
                  <a:pt x="1294725" y="189048"/>
                  <a:pt x="1284715" y="174335"/>
                  <a:pt x="1270041" y="166183"/>
                </a:cubicBezTo>
                <a:cubicBezTo>
                  <a:pt x="1248167" y="154030"/>
                  <a:pt x="1198823" y="142443"/>
                  <a:pt x="1198823" y="142443"/>
                </a:cubicBezTo>
                <a:lnTo>
                  <a:pt x="1151345" y="166183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5564826" y="3905884"/>
            <a:ext cx="1483693" cy="617249"/>
          </a:xfrm>
          <a:custGeom>
            <a:avLst/>
            <a:gdLst>
              <a:gd name="connsiteX0" fmla="*/ 1317519 w 1483693"/>
              <a:gd name="connsiteY0" fmla="*/ 71221 h 617249"/>
              <a:gd name="connsiteX1" fmla="*/ 1163215 w 1483693"/>
              <a:gd name="connsiteY1" fmla="*/ 35610 h 617249"/>
              <a:gd name="connsiteX2" fmla="*/ 949564 w 1483693"/>
              <a:gd name="connsiteY2" fmla="*/ 0 h 617249"/>
              <a:gd name="connsiteX3" fmla="*/ 605347 w 1483693"/>
              <a:gd name="connsiteY3" fmla="*/ 23740 h 617249"/>
              <a:gd name="connsiteX4" fmla="*/ 451043 w 1483693"/>
              <a:gd name="connsiteY4" fmla="*/ 59351 h 617249"/>
              <a:gd name="connsiteX5" fmla="*/ 356086 w 1483693"/>
              <a:gd name="connsiteY5" fmla="*/ 83091 h 617249"/>
              <a:gd name="connsiteX6" fmla="*/ 308608 w 1483693"/>
              <a:gd name="connsiteY6" fmla="*/ 106831 h 617249"/>
              <a:gd name="connsiteX7" fmla="*/ 189913 w 1483693"/>
              <a:gd name="connsiteY7" fmla="*/ 130572 h 617249"/>
              <a:gd name="connsiteX8" fmla="*/ 94956 w 1483693"/>
              <a:gd name="connsiteY8" fmla="*/ 154312 h 617249"/>
              <a:gd name="connsiteX9" fmla="*/ 59348 w 1483693"/>
              <a:gd name="connsiteY9" fmla="*/ 166182 h 617249"/>
              <a:gd name="connsiteX10" fmla="*/ 11870 w 1483693"/>
              <a:gd name="connsiteY10" fmla="*/ 225533 h 617249"/>
              <a:gd name="connsiteX11" fmla="*/ 0 w 1483693"/>
              <a:gd name="connsiteY11" fmla="*/ 261144 h 617249"/>
              <a:gd name="connsiteX12" fmla="*/ 11870 w 1483693"/>
              <a:gd name="connsiteY12" fmla="*/ 427326 h 617249"/>
              <a:gd name="connsiteX13" fmla="*/ 130565 w 1483693"/>
              <a:gd name="connsiteY13" fmla="*/ 546028 h 617249"/>
              <a:gd name="connsiteX14" fmla="*/ 154304 w 1483693"/>
              <a:gd name="connsiteY14" fmla="*/ 569769 h 617249"/>
              <a:gd name="connsiteX15" fmla="*/ 189913 w 1483693"/>
              <a:gd name="connsiteY15" fmla="*/ 581639 h 617249"/>
              <a:gd name="connsiteX16" fmla="*/ 356086 w 1483693"/>
              <a:gd name="connsiteY16" fmla="*/ 617249 h 617249"/>
              <a:gd name="connsiteX17" fmla="*/ 735912 w 1483693"/>
              <a:gd name="connsiteY17" fmla="*/ 605379 h 617249"/>
              <a:gd name="connsiteX18" fmla="*/ 795259 w 1483693"/>
              <a:gd name="connsiteY18" fmla="*/ 593509 h 617249"/>
              <a:gd name="connsiteX19" fmla="*/ 1388737 w 1483693"/>
              <a:gd name="connsiteY19" fmla="*/ 569769 h 617249"/>
              <a:gd name="connsiteX20" fmla="*/ 1459954 w 1483693"/>
              <a:gd name="connsiteY20" fmla="*/ 546028 h 617249"/>
              <a:gd name="connsiteX21" fmla="*/ 1483693 w 1483693"/>
              <a:gd name="connsiteY21" fmla="*/ 474807 h 617249"/>
              <a:gd name="connsiteX22" fmla="*/ 1471823 w 1483693"/>
              <a:gd name="connsiteY22" fmla="*/ 284884 h 617249"/>
              <a:gd name="connsiteX23" fmla="*/ 1424345 w 1483693"/>
              <a:gd name="connsiteY23" fmla="*/ 178053 h 617249"/>
              <a:gd name="connsiteX24" fmla="*/ 1364998 w 1483693"/>
              <a:gd name="connsiteY24" fmla="*/ 118702 h 617249"/>
              <a:gd name="connsiteX25" fmla="*/ 1329389 w 1483693"/>
              <a:gd name="connsiteY25" fmla="*/ 106831 h 617249"/>
              <a:gd name="connsiteX26" fmla="*/ 1258172 w 1483693"/>
              <a:gd name="connsiteY26" fmla="*/ 71221 h 617249"/>
              <a:gd name="connsiteX27" fmla="*/ 1186954 w 1483693"/>
              <a:gd name="connsiteY27" fmla="*/ 59351 h 617249"/>
              <a:gd name="connsiteX28" fmla="*/ 1151346 w 1483693"/>
              <a:gd name="connsiteY28" fmla="*/ 83091 h 61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83693" h="617249">
                <a:moveTo>
                  <a:pt x="1317519" y="71221"/>
                </a:moveTo>
                <a:cubicBezTo>
                  <a:pt x="1214709" y="30093"/>
                  <a:pt x="1300044" y="58416"/>
                  <a:pt x="1163215" y="35610"/>
                </a:cubicBezTo>
                <a:cubicBezTo>
                  <a:pt x="893257" y="-9385"/>
                  <a:pt x="1179413" y="28732"/>
                  <a:pt x="949564" y="0"/>
                </a:cubicBezTo>
                <a:cubicBezTo>
                  <a:pt x="794127" y="7402"/>
                  <a:pt x="734643" y="3847"/>
                  <a:pt x="605347" y="23740"/>
                </a:cubicBezTo>
                <a:cubicBezTo>
                  <a:pt x="557842" y="31049"/>
                  <a:pt x="494679" y="48441"/>
                  <a:pt x="451043" y="59351"/>
                </a:cubicBezTo>
                <a:cubicBezTo>
                  <a:pt x="451042" y="59351"/>
                  <a:pt x="356087" y="83090"/>
                  <a:pt x="356086" y="83091"/>
                </a:cubicBezTo>
                <a:cubicBezTo>
                  <a:pt x="340260" y="91004"/>
                  <a:pt x="325621" y="101970"/>
                  <a:pt x="308608" y="106831"/>
                </a:cubicBezTo>
                <a:cubicBezTo>
                  <a:pt x="269812" y="117916"/>
                  <a:pt x="228191" y="117812"/>
                  <a:pt x="189913" y="130572"/>
                </a:cubicBezTo>
                <a:cubicBezTo>
                  <a:pt x="108513" y="157706"/>
                  <a:pt x="209547" y="125663"/>
                  <a:pt x="94956" y="154312"/>
                </a:cubicBezTo>
                <a:cubicBezTo>
                  <a:pt x="82818" y="157347"/>
                  <a:pt x="71217" y="162225"/>
                  <a:pt x="59348" y="166182"/>
                </a:cubicBezTo>
                <a:cubicBezTo>
                  <a:pt x="37269" y="188263"/>
                  <a:pt x="26843" y="195586"/>
                  <a:pt x="11870" y="225533"/>
                </a:cubicBezTo>
                <a:cubicBezTo>
                  <a:pt x="6274" y="236725"/>
                  <a:pt x="3957" y="249274"/>
                  <a:pt x="0" y="261144"/>
                </a:cubicBezTo>
                <a:cubicBezTo>
                  <a:pt x="3957" y="316538"/>
                  <a:pt x="-1599" y="373449"/>
                  <a:pt x="11870" y="427326"/>
                </a:cubicBezTo>
                <a:cubicBezTo>
                  <a:pt x="32973" y="511743"/>
                  <a:pt x="77807" y="493266"/>
                  <a:pt x="130565" y="546028"/>
                </a:cubicBezTo>
                <a:cubicBezTo>
                  <a:pt x="138478" y="553942"/>
                  <a:pt x="144708" y="564011"/>
                  <a:pt x="154304" y="569769"/>
                </a:cubicBezTo>
                <a:cubicBezTo>
                  <a:pt x="165033" y="576207"/>
                  <a:pt x="177842" y="578347"/>
                  <a:pt x="189913" y="581639"/>
                </a:cubicBezTo>
                <a:cubicBezTo>
                  <a:pt x="282867" y="606991"/>
                  <a:pt x="271386" y="603132"/>
                  <a:pt x="356086" y="617249"/>
                </a:cubicBezTo>
                <a:cubicBezTo>
                  <a:pt x="482695" y="613292"/>
                  <a:pt x="609426" y="612216"/>
                  <a:pt x="735912" y="605379"/>
                </a:cubicBezTo>
                <a:cubicBezTo>
                  <a:pt x="756057" y="604290"/>
                  <a:pt x="775115" y="594608"/>
                  <a:pt x="795259" y="593509"/>
                </a:cubicBezTo>
                <a:cubicBezTo>
                  <a:pt x="992949" y="582725"/>
                  <a:pt x="1190911" y="577682"/>
                  <a:pt x="1388737" y="569769"/>
                </a:cubicBezTo>
                <a:cubicBezTo>
                  <a:pt x="1412476" y="561855"/>
                  <a:pt x="1452041" y="569767"/>
                  <a:pt x="1459954" y="546028"/>
                </a:cubicBezTo>
                <a:lnTo>
                  <a:pt x="1483693" y="474807"/>
                </a:lnTo>
                <a:cubicBezTo>
                  <a:pt x="1479736" y="411499"/>
                  <a:pt x="1480393" y="347734"/>
                  <a:pt x="1471823" y="284884"/>
                </a:cubicBezTo>
                <a:cubicBezTo>
                  <a:pt x="1467155" y="250649"/>
                  <a:pt x="1448521" y="205685"/>
                  <a:pt x="1424345" y="178053"/>
                </a:cubicBezTo>
                <a:cubicBezTo>
                  <a:pt x="1405922" y="156997"/>
                  <a:pt x="1391539" y="127550"/>
                  <a:pt x="1364998" y="118702"/>
                </a:cubicBezTo>
                <a:cubicBezTo>
                  <a:pt x="1353128" y="114745"/>
                  <a:pt x="1340580" y="112427"/>
                  <a:pt x="1329389" y="106831"/>
                </a:cubicBezTo>
                <a:cubicBezTo>
                  <a:pt x="1278175" y="81223"/>
                  <a:pt x="1311869" y="83154"/>
                  <a:pt x="1258172" y="71221"/>
                </a:cubicBezTo>
                <a:cubicBezTo>
                  <a:pt x="1234678" y="66000"/>
                  <a:pt x="1210693" y="63308"/>
                  <a:pt x="1186954" y="59351"/>
                </a:cubicBezTo>
                <a:lnTo>
                  <a:pt x="1151346" y="8309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4899335" y="5436940"/>
            <a:ext cx="1543837" cy="759692"/>
          </a:xfrm>
          <a:custGeom>
            <a:avLst/>
            <a:gdLst>
              <a:gd name="connsiteX0" fmla="*/ 1342055 w 1543837"/>
              <a:gd name="connsiteY0" fmla="*/ 94962 h 759692"/>
              <a:gd name="connsiteX1" fmla="*/ 1282707 w 1543837"/>
              <a:gd name="connsiteY1" fmla="*/ 106832 h 759692"/>
              <a:gd name="connsiteX2" fmla="*/ 1247099 w 1543837"/>
              <a:gd name="connsiteY2" fmla="*/ 94962 h 759692"/>
              <a:gd name="connsiteX3" fmla="*/ 1152142 w 1543837"/>
              <a:gd name="connsiteY3" fmla="*/ 47481 h 759692"/>
              <a:gd name="connsiteX4" fmla="*/ 1045316 w 1543837"/>
              <a:gd name="connsiteY4" fmla="*/ 23741 h 759692"/>
              <a:gd name="connsiteX5" fmla="*/ 926621 w 1543837"/>
              <a:gd name="connsiteY5" fmla="*/ 0 h 759692"/>
              <a:gd name="connsiteX6" fmla="*/ 724839 w 1543837"/>
              <a:gd name="connsiteY6" fmla="*/ 11871 h 759692"/>
              <a:gd name="connsiteX7" fmla="*/ 618013 w 1543837"/>
              <a:gd name="connsiteY7" fmla="*/ 23741 h 759692"/>
              <a:gd name="connsiteX8" fmla="*/ 392491 w 1543837"/>
              <a:gd name="connsiteY8" fmla="*/ 35611 h 759692"/>
              <a:gd name="connsiteX9" fmla="*/ 273796 w 1543837"/>
              <a:gd name="connsiteY9" fmla="*/ 59351 h 759692"/>
              <a:gd name="connsiteX10" fmla="*/ 166970 w 1543837"/>
              <a:gd name="connsiteY10" fmla="*/ 118702 h 759692"/>
              <a:gd name="connsiteX11" fmla="*/ 143231 w 1543837"/>
              <a:gd name="connsiteY11" fmla="*/ 142443 h 759692"/>
              <a:gd name="connsiteX12" fmla="*/ 107622 w 1543837"/>
              <a:gd name="connsiteY12" fmla="*/ 166183 h 759692"/>
              <a:gd name="connsiteX13" fmla="*/ 36405 w 1543837"/>
              <a:gd name="connsiteY13" fmla="*/ 237404 h 759692"/>
              <a:gd name="connsiteX14" fmla="*/ 12666 w 1543837"/>
              <a:gd name="connsiteY14" fmla="*/ 261145 h 759692"/>
              <a:gd name="connsiteX15" fmla="*/ 12666 w 1543837"/>
              <a:gd name="connsiteY15" fmla="*/ 415457 h 759692"/>
              <a:gd name="connsiteX16" fmla="*/ 48275 w 1543837"/>
              <a:gd name="connsiteY16" fmla="*/ 486678 h 759692"/>
              <a:gd name="connsiteX17" fmla="*/ 83883 w 1543837"/>
              <a:gd name="connsiteY17" fmla="*/ 522289 h 759692"/>
              <a:gd name="connsiteX18" fmla="*/ 166970 w 1543837"/>
              <a:gd name="connsiteY18" fmla="*/ 617250 h 759692"/>
              <a:gd name="connsiteX19" fmla="*/ 202579 w 1543837"/>
              <a:gd name="connsiteY19" fmla="*/ 629120 h 759692"/>
              <a:gd name="connsiteX20" fmla="*/ 250057 w 1543837"/>
              <a:gd name="connsiteY20" fmla="*/ 652861 h 759692"/>
              <a:gd name="connsiteX21" fmla="*/ 297535 w 1543837"/>
              <a:gd name="connsiteY21" fmla="*/ 664731 h 759692"/>
              <a:gd name="connsiteX22" fmla="*/ 345013 w 1543837"/>
              <a:gd name="connsiteY22" fmla="*/ 688471 h 759692"/>
              <a:gd name="connsiteX23" fmla="*/ 475578 w 1543837"/>
              <a:gd name="connsiteY23" fmla="*/ 712212 h 759692"/>
              <a:gd name="connsiteX24" fmla="*/ 618013 w 1543837"/>
              <a:gd name="connsiteY24" fmla="*/ 724082 h 759692"/>
              <a:gd name="connsiteX25" fmla="*/ 843534 w 1543837"/>
              <a:gd name="connsiteY25" fmla="*/ 735952 h 759692"/>
              <a:gd name="connsiteX26" fmla="*/ 962230 w 1543837"/>
              <a:gd name="connsiteY26" fmla="*/ 747822 h 759692"/>
              <a:gd name="connsiteX27" fmla="*/ 1021577 w 1543837"/>
              <a:gd name="connsiteY27" fmla="*/ 759692 h 759692"/>
              <a:gd name="connsiteX28" fmla="*/ 1258968 w 1543837"/>
              <a:gd name="connsiteY28" fmla="*/ 724082 h 759692"/>
              <a:gd name="connsiteX29" fmla="*/ 1306446 w 1543837"/>
              <a:gd name="connsiteY29" fmla="*/ 712212 h 759692"/>
              <a:gd name="connsiteX30" fmla="*/ 1377664 w 1543837"/>
              <a:gd name="connsiteY30" fmla="*/ 676601 h 759692"/>
              <a:gd name="connsiteX31" fmla="*/ 1448881 w 1543837"/>
              <a:gd name="connsiteY31" fmla="*/ 652861 h 759692"/>
              <a:gd name="connsiteX32" fmla="*/ 1472620 w 1543837"/>
              <a:gd name="connsiteY32" fmla="*/ 629120 h 759692"/>
              <a:gd name="connsiteX33" fmla="*/ 1520098 w 1543837"/>
              <a:gd name="connsiteY33" fmla="*/ 557899 h 759692"/>
              <a:gd name="connsiteX34" fmla="*/ 1543837 w 1543837"/>
              <a:gd name="connsiteY34" fmla="*/ 415457 h 759692"/>
              <a:gd name="connsiteX35" fmla="*/ 1531968 w 1543837"/>
              <a:gd name="connsiteY35" fmla="*/ 273015 h 759692"/>
              <a:gd name="connsiteX36" fmla="*/ 1508229 w 1543837"/>
              <a:gd name="connsiteY36" fmla="*/ 237404 h 759692"/>
              <a:gd name="connsiteX37" fmla="*/ 1460750 w 1543837"/>
              <a:gd name="connsiteY37" fmla="*/ 178053 h 759692"/>
              <a:gd name="connsiteX38" fmla="*/ 1413272 w 1543837"/>
              <a:gd name="connsiteY38" fmla="*/ 142443 h 759692"/>
              <a:gd name="connsiteX39" fmla="*/ 1353925 w 1543837"/>
              <a:gd name="connsiteY39" fmla="*/ 94962 h 759692"/>
              <a:gd name="connsiteX40" fmla="*/ 1199620 w 1543837"/>
              <a:gd name="connsiteY40" fmla="*/ 71222 h 759692"/>
              <a:gd name="connsiteX41" fmla="*/ 1128403 w 1543837"/>
              <a:gd name="connsiteY41" fmla="*/ 94962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543837" h="759692">
                <a:moveTo>
                  <a:pt x="1342055" y="94962"/>
                </a:moveTo>
                <a:cubicBezTo>
                  <a:pt x="1322272" y="98919"/>
                  <a:pt x="1302881" y="106832"/>
                  <a:pt x="1282707" y="106832"/>
                </a:cubicBezTo>
                <a:cubicBezTo>
                  <a:pt x="1270196" y="106832"/>
                  <a:pt x="1258489" y="100140"/>
                  <a:pt x="1247099" y="94962"/>
                </a:cubicBezTo>
                <a:cubicBezTo>
                  <a:pt x="1214883" y="80317"/>
                  <a:pt x="1186474" y="56064"/>
                  <a:pt x="1152142" y="47481"/>
                </a:cubicBezTo>
                <a:cubicBezTo>
                  <a:pt x="1036354" y="18533"/>
                  <a:pt x="1180935" y="53880"/>
                  <a:pt x="1045316" y="23741"/>
                </a:cubicBezTo>
                <a:cubicBezTo>
                  <a:pt x="939066" y="129"/>
                  <a:pt x="1066190" y="23264"/>
                  <a:pt x="926621" y="0"/>
                </a:cubicBezTo>
                <a:lnTo>
                  <a:pt x="724839" y="11871"/>
                </a:lnTo>
                <a:cubicBezTo>
                  <a:pt x="689117" y="14619"/>
                  <a:pt x="653750" y="21188"/>
                  <a:pt x="618013" y="23741"/>
                </a:cubicBezTo>
                <a:cubicBezTo>
                  <a:pt x="542926" y="29105"/>
                  <a:pt x="467665" y="31654"/>
                  <a:pt x="392491" y="35611"/>
                </a:cubicBezTo>
                <a:cubicBezTo>
                  <a:pt x="352926" y="43524"/>
                  <a:pt x="307367" y="36969"/>
                  <a:pt x="273796" y="59351"/>
                </a:cubicBezTo>
                <a:cubicBezTo>
                  <a:pt x="192169" y="113773"/>
                  <a:pt x="229646" y="97809"/>
                  <a:pt x="166970" y="118702"/>
                </a:cubicBezTo>
                <a:cubicBezTo>
                  <a:pt x="159057" y="126616"/>
                  <a:pt x="151970" y="135452"/>
                  <a:pt x="143231" y="142443"/>
                </a:cubicBezTo>
                <a:cubicBezTo>
                  <a:pt x="132092" y="151355"/>
                  <a:pt x="118284" y="156705"/>
                  <a:pt x="107622" y="166183"/>
                </a:cubicBezTo>
                <a:cubicBezTo>
                  <a:pt x="82530" y="188488"/>
                  <a:pt x="60144" y="213664"/>
                  <a:pt x="36405" y="237404"/>
                </a:cubicBezTo>
                <a:lnTo>
                  <a:pt x="12666" y="261145"/>
                </a:lnTo>
                <a:cubicBezTo>
                  <a:pt x="-3294" y="340954"/>
                  <a:pt x="-5127" y="317588"/>
                  <a:pt x="12666" y="415457"/>
                </a:cubicBezTo>
                <a:cubicBezTo>
                  <a:pt x="17646" y="442847"/>
                  <a:pt x="30595" y="465460"/>
                  <a:pt x="48275" y="486678"/>
                </a:cubicBezTo>
                <a:cubicBezTo>
                  <a:pt x="59021" y="499574"/>
                  <a:pt x="73137" y="509393"/>
                  <a:pt x="83883" y="522289"/>
                </a:cubicBezTo>
                <a:cubicBezTo>
                  <a:pt x="109494" y="553024"/>
                  <a:pt x="124298" y="603026"/>
                  <a:pt x="166970" y="617250"/>
                </a:cubicBezTo>
                <a:cubicBezTo>
                  <a:pt x="178840" y="621207"/>
                  <a:pt x="191079" y="624191"/>
                  <a:pt x="202579" y="629120"/>
                </a:cubicBezTo>
                <a:cubicBezTo>
                  <a:pt x="218842" y="636091"/>
                  <a:pt x="233489" y="646648"/>
                  <a:pt x="250057" y="652861"/>
                </a:cubicBezTo>
                <a:cubicBezTo>
                  <a:pt x="265331" y="658589"/>
                  <a:pt x="282261" y="659003"/>
                  <a:pt x="297535" y="664731"/>
                </a:cubicBezTo>
                <a:cubicBezTo>
                  <a:pt x="314102" y="670944"/>
                  <a:pt x="328446" y="682258"/>
                  <a:pt x="345013" y="688471"/>
                </a:cubicBezTo>
                <a:cubicBezTo>
                  <a:pt x="376986" y="700461"/>
                  <a:pt x="449481" y="709465"/>
                  <a:pt x="475578" y="712212"/>
                </a:cubicBezTo>
                <a:cubicBezTo>
                  <a:pt x="522959" y="717200"/>
                  <a:pt x="570469" y="721015"/>
                  <a:pt x="618013" y="724082"/>
                </a:cubicBezTo>
                <a:cubicBezTo>
                  <a:pt x="693135" y="728929"/>
                  <a:pt x="768435" y="730773"/>
                  <a:pt x="843534" y="735952"/>
                </a:cubicBezTo>
                <a:cubicBezTo>
                  <a:pt x="883202" y="738688"/>
                  <a:pt x="922665" y="743865"/>
                  <a:pt x="962230" y="747822"/>
                </a:cubicBezTo>
                <a:cubicBezTo>
                  <a:pt x="982012" y="751779"/>
                  <a:pt x="1001403" y="759692"/>
                  <a:pt x="1021577" y="759692"/>
                </a:cubicBezTo>
                <a:cubicBezTo>
                  <a:pt x="1138210" y="759692"/>
                  <a:pt x="1157727" y="749393"/>
                  <a:pt x="1258968" y="724082"/>
                </a:cubicBezTo>
                <a:cubicBezTo>
                  <a:pt x="1274794" y="720125"/>
                  <a:pt x="1290970" y="717371"/>
                  <a:pt x="1306446" y="712212"/>
                </a:cubicBezTo>
                <a:cubicBezTo>
                  <a:pt x="1436328" y="668913"/>
                  <a:pt x="1239588" y="737971"/>
                  <a:pt x="1377664" y="676601"/>
                </a:cubicBezTo>
                <a:cubicBezTo>
                  <a:pt x="1400530" y="666438"/>
                  <a:pt x="1448881" y="652861"/>
                  <a:pt x="1448881" y="652861"/>
                </a:cubicBezTo>
                <a:cubicBezTo>
                  <a:pt x="1456794" y="644947"/>
                  <a:pt x="1465906" y="638073"/>
                  <a:pt x="1472620" y="629120"/>
                </a:cubicBezTo>
                <a:cubicBezTo>
                  <a:pt x="1489738" y="606294"/>
                  <a:pt x="1520098" y="557899"/>
                  <a:pt x="1520098" y="557899"/>
                </a:cubicBezTo>
                <a:cubicBezTo>
                  <a:pt x="1526839" y="524195"/>
                  <a:pt x="1543837" y="444910"/>
                  <a:pt x="1543837" y="415457"/>
                </a:cubicBezTo>
                <a:cubicBezTo>
                  <a:pt x="1543837" y="367812"/>
                  <a:pt x="1541311" y="319735"/>
                  <a:pt x="1531968" y="273015"/>
                </a:cubicBezTo>
                <a:cubicBezTo>
                  <a:pt x="1529170" y="259026"/>
                  <a:pt x="1516788" y="248817"/>
                  <a:pt x="1508229" y="237404"/>
                </a:cubicBezTo>
                <a:cubicBezTo>
                  <a:pt x="1493028" y="217136"/>
                  <a:pt x="1478664" y="195968"/>
                  <a:pt x="1460750" y="178053"/>
                </a:cubicBezTo>
                <a:cubicBezTo>
                  <a:pt x="1446762" y="164064"/>
                  <a:pt x="1428469" y="155108"/>
                  <a:pt x="1413272" y="142443"/>
                </a:cubicBezTo>
                <a:cubicBezTo>
                  <a:pt x="1389569" y="122689"/>
                  <a:pt x="1385941" y="106968"/>
                  <a:pt x="1353925" y="94962"/>
                </a:cubicBezTo>
                <a:cubicBezTo>
                  <a:pt x="1326737" y="84766"/>
                  <a:pt x="1214289" y="73056"/>
                  <a:pt x="1199620" y="71222"/>
                </a:cubicBezTo>
                <a:cubicBezTo>
                  <a:pt x="1124500" y="83742"/>
                  <a:pt x="1128403" y="59026"/>
                  <a:pt x="1128403" y="949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6443172" y="5436940"/>
            <a:ext cx="1364998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2777473" y="1519384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5661773" y="1554994"/>
            <a:ext cx="478726" cy="381700"/>
          </a:xfrm>
          <a:custGeom>
            <a:avLst/>
            <a:gdLst>
              <a:gd name="connsiteX0" fmla="*/ 0 w 478726"/>
              <a:gd name="connsiteY0" fmla="*/ 0 h 381700"/>
              <a:gd name="connsiteX1" fmla="*/ 59347 w 478726"/>
              <a:gd name="connsiteY1" fmla="*/ 47481 h 381700"/>
              <a:gd name="connsiteX2" fmla="*/ 94956 w 478726"/>
              <a:gd name="connsiteY2" fmla="*/ 83092 h 381700"/>
              <a:gd name="connsiteX3" fmla="*/ 142434 w 478726"/>
              <a:gd name="connsiteY3" fmla="*/ 118702 h 381700"/>
              <a:gd name="connsiteX4" fmla="*/ 201782 w 478726"/>
              <a:gd name="connsiteY4" fmla="*/ 178053 h 381700"/>
              <a:gd name="connsiteX5" fmla="*/ 237390 w 478726"/>
              <a:gd name="connsiteY5" fmla="*/ 201794 h 381700"/>
              <a:gd name="connsiteX6" fmla="*/ 308608 w 478726"/>
              <a:gd name="connsiteY6" fmla="*/ 261144 h 381700"/>
              <a:gd name="connsiteX7" fmla="*/ 403564 w 478726"/>
              <a:gd name="connsiteY7" fmla="*/ 332366 h 381700"/>
              <a:gd name="connsiteX8" fmla="*/ 439173 w 478726"/>
              <a:gd name="connsiteY8" fmla="*/ 356106 h 381700"/>
              <a:gd name="connsiteX9" fmla="*/ 451042 w 478726"/>
              <a:gd name="connsiteY9" fmla="*/ 237404 h 381700"/>
              <a:gd name="connsiteX10" fmla="*/ 462912 w 478726"/>
              <a:gd name="connsiteY10" fmla="*/ 189923 h 381700"/>
              <a:gd name="connsiteX11" fmla="*/ 474781 w 478726"/>
              <a:gd name="connsiteY11" fmla="*/ 154313 h 381700"/>
              <a:gd name="connsiteX12" fmla="*/ 451042 w 478726"/>
              <a:gd name="connsiteY12" fmla="*/ 189923 h 381700"/>
              <a:gd name="connsiteX13" fmla="*/ 403564 w 478726"/>
              <a:gd name="connsiteY13" fmla="*/ 261144 h 381700"/>
              <a:gd name="connsiteX14" fmla="*/ 391694 w 478726"/>
              <a:gd name="connsiteY14" fmla="*/ 308625 h 381700"/>
              <a:gd name="connsiteX15" fmla="*/ 367955 w 478726"/>
              <a:gd name="connsiteY15" fmla="*/ 344236 h 381700"/>
              <a:gd name="connsiteX16" fmla="*/ 356086 w 478726"/>
              <a:gd name="connsiteY16" fmla="*/ 379846 h 381700"/>
              <a:gd name="connsiteX17" fmla="*/ 272999 w 478726"/>
              <a:gd name="connsiteY17" fmla="*/ 367976 h 381700"/>
              <a:gd name="connsiteX18" fmla="*/ 154304 w 478726"/>
              <a:gd name="connsiteY18" fmla="*/ 332366 h 381700"/>
              <a:gd name="connsiteX19" fmla="*/ 106825 w 478726"/>
              <a:gd name="connsiteY19" fmla="*/ 320495 h 3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8726" h="381700">
                <a:moveTo>
                  <a:pt x="0" y="0"/>
                </a:moveTo>
                <a:cubicBezTo>
                  <a:pt x="19782" y="15827"/>
                  <a:pt x="40281" y="30798"/>
                  <a:pt x="59347" y="47481"/>
                </a:cubicBezTo>
                <a:cubicBezTo>
                  <a:pt x="71980" y="58536"/>
                  <a:pt x="82211" y="72167"/>
                  <a:pt x="94956" y="83092"/>
                </a:cubicBezTo>
                <a:cubicBezTo>
                  <a:pt x="109976" y="95967"/>
                  <a:pt x="127648" y="105559"/>
                  <a:pt x="142434" y="118702"/>
                </a:cubicBezTo>
                <a:cubicBezTo>
                  <a:pt x="163344" y="137290"/>
                  <a:pt x="178504" y="162533"/>
                  <a:pt x="201782" y="178053"/>
                </a:cubicBezTo>
                <a:cubicBezTo>
                  <a:pt x="213651" y="185967"/>
                  <a:pt x="227303" y="191706"/>
                  <a:pt x="237390" y="201794"/>
                </a:cubicBezTo>
                <a:cubicBezTo>
                  <a:pt x="302061" y="266469"/>
                  <a:pt x="240599" y="238474"/>
                  <a:pt x="308608" y="261144"/>
                </a:cubicBezTo>
                <a:cubicBezTo>
                  <a:pt x="352520" y="305060"/>
                  <a:pt x="323037" y="278679"/>
                  <a:pt x="403564" y="332366"/>
                </a:cubicBezTo>
                <a:lnTo>
                  <a:pt x="439173" y="356106"/>
                </a:lnTo>
                <a:cubicBezTo>
                  <a:pt x="443129" y="316539"/>
                  <a:pt x="445419" y="276769"/>
                  <a:pt x="451042" y="237404"/>
                </a:cubicBezTo>
                <a:cubicBezTo>
                  <a:pt x="453349" y="221254"/>
                  <a:pt x="458430" y="205609"/>
                  <a:pt x="462912" y="189923"/>
                </a:cubicBezTo>
                <a:cubicBezTo>
                  <a:pt x="466349" y="177892"/>
                  <a:pt x="487293" y="154313"/>
                  <a:pt x="474781" y="154313"/>
                </a:cubicBezTo>
                <a:cubicBezTo>
                  <a:pt x="460515" y="154313"/>
                  <a:pt x="458955" y="178053"/>
                  <a:pt x="451042" y="189923"/>
                </a:cubicBezTo>
                <a:cubicBezTo>
                  <a:pt x="413987" y="301101"/>
                  <a:pt x="474689" y="136671"/>
                  <a:pt x="403564" y="261144"/>
                </a:cubicBezTo>
                <a:cubicBezTo>
                  <a:pt x="395470" y="275309"/>
                  <a:pt x="398120" y="293630"/>
                  <a:pt x="391694" y="308625"/>
                </a:cubicBezTo>
                <a:cubicBezTo>
                  <a:pt x="386075" y="321738"/>
                  <a:pt x="375868" y="332366"/>
                  <a:pt x="367955" y="344236"/>
                </a:cubicBezTo>
                <a:cubicBezTo>
                  <a:pt x="363999" y="356106"/>
                  <a:pt x="368224" y="376811"/>
                  <a:pt x="356086" y="379846"/>
                </a:cubicBezTo>
                <a:cubicBezTo>
                  <a:pt x="328945" y="386632"/>
                  <a:pt x="300525" y="372981"/>
                  <a:pt x="272999" y="367976"/>
                </a:cubicBezTo>
                <a:cubicBezTo>
                  <a:pt x="233536" y="360801"/>
                  <a:pt x="191465" y="344754"/>
                  <a:pt x="154304" y="332366"/>
                </a:cubicBezTo>
                <a:cubicBezTo>
                  <a:pt x="114940" y="319244"/>
                  <a:pt x="131207" y="320495"/>
                  <a:pt x="106825" y="3204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4415470" y="1685566"/>
            <a:ext cx="308609" cy="515413"/>
          </a:xfrm>
          <a:custGeom>
            <a:avLst/>
            <a:gdLst>
              <a:gd name="connsiteX0" fmla="*/ 118696 w 308609"/>
              <a:gd name="connsiteY0" fmla="*/ 0 h 515413"/>
              <a:gd name="connsiteX1" fmla="*/ 106826 w 308609"/>
              <a:gd name="connsiteY1" fmla="*/ 59351 h 515413"/>
              <a:gd name="connsiteX2" fmla="*/ 94957 w 308609"/>
              <a:gd name="connsiteY2" fmla="*/ 510418 h 515413"/>
              <a:gd name="connsiteX3" fmla="*/ 71218 w 308609"/>
              <a:gd name="connsiteY3" fmla="*/ 439197 h 515413"/>
              <a:gd name="connsiteX4" fmla="*/ 23739 w 308609"/>
              <a:gd name="connsiteY4" fmla="*/ 367976 h 515413"/>
              <a:gd name="connsiteX5" fmla="*/ 0 w 308609"/>
              <a:gd name="connsiteY5" fmla="*/ 332366 h 515413"/>
              <a:gd name="connsiteX6" fmla="*/ 11870 w 308609"/>
              <a:gd name="connsiteY6" fmla="*/ 379846 h 515413"/>
              <a:gd name="connsiteX7" fmla="*/ 35609 w 308609"/>
              <a:gd name="connsiteY7" fmla="*/ 403587 h 515413"/>
              <a:gd name="connsiteX8" fmla="*/ 83087 w 308609"/>
              <a:gd name="connsiteY8" fmla="*/ 510418 h 515413"/>
              <a:gd name="connsiteX9" fmla="*/ 249261 w 308609"/>
              <a:gd name="connsiteY9" fmla="*/ 391717 h 515413"/>
              <a:gd name="connsiteX10" fmla="*/ 284869 w 308609"/>
              <a:gd name="connsiteY10" fmla="*/ 367976 h 515413"/>
              <a:gd name="connsiteX11" fmla="*/ 308609 w 308609"/>
              <a:gd name="connsiteY11" fmla="*/ 344236 h 515413"/>
              <a:gd name="connsiteX12" fmla="*/ 284869 w 308609"/>
              <a:gd name="connsiteY12" fmla="*/ 379846 h 5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8609" h="515413">
                <a:moveTo>
                  <a:pt x="118696" y="0"/>
                </a:moveTo>
                <a:cubicBezTo>
                  <a:pt x="114739" y="19784"/>
                  <a:pt x="107763" y="39197"/>
                  <a:pt x="106826" y="59351"/>
                </a:cubicBezTo>
                <a:cubicBezTo>
                  <a:pt x="99838" y="209596"/>
                  <a:pt x="108995" y="360667"/>
                  <a:pt x="94957" y="510418"/>
                </a:cubicBezTo>
                <a:cubicBezTo>
                  <a:pt x="92621" y="535333"/>
                  <a:pt x="85099" y="460019"/>
                  <a:pt x="71218" y="439197"/>
                </a:cubicBezTo>
                <a:lnTo>
                  <a:pt x="23739" y="367976"/>
                </a:lnTo>
                <a:lnTo>
                  <a:pt x="0" y="332366"/>
                </a:lnTo>
                <a:cubicBezTo>
                  <a:pt x="3957" y="348193"/>
                  <a:pt x="4575" y="365254"/>
                  <a:pt x="11870" y="379846"/>
                </a:cubicBezTo>
                <a:cubicBezTo>
                  <a:pt x="16875" y="389856"/>
                  <a:pt x="30604" y="393577"/>
                  <a:pt x="35609" y="403587"/>
                </a:cubicBezTo>
                <a:cubicBezTo>
                  <a:pt x="120354" y="573088"/>
                  <a:pt x="13261" y="405674"/>
                  <a:pt x="83087" y="510418"/>
                </a:cubicBezTo>
                <a:cubicBezTo>
                  <a:pt x="259729" y="451535"/>
                  <a:pt x="23985" y="541916"/>
                  <a:pt x="249261" y="391717"/>
                </a:cubicBezTo>
                <a:cubicBezTo>
                  <a:pt x="261130" y="383803"/>
                  <a:pt x="273730" y="376888"/>
                  <a:pt x="284869" y="367976"/>
                </a:cubicBezTo>
                <a:cubicBezTo>
                  <a:pt x="293608" y="360985"/>
                  <a:pt x="308609" y="333045"/>
                  <a:pt x="308609" y="344236"/>
                </a:cubicBezTo>
                <a:cubicBezTo>
                  <a:pt x="308609" y="358502"/>
                  <a:pt x="284869" y="379846"/>
                  <a:pt x="284869" y="37984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3038603" y="3050638"/>
            <a:ext cx="1091998" cy="785226"/>
          </a:xfrm>
          <a:custGeom>
            <a:avLst/>
            <a:gdLst>
              <a:gd name="connsiteX0" fmla="*/ 1091998 w 1091998"/>
              <a:gd name="connsiteY0" fmla="*/ 0 h 785226"/>
              <a:gd name="connsiteX1" fmla="*/ 997042 w 1091998"/>
              <a:gd name="connsiteY1" fmla="*/ 71221 h 785226"/>
              <a:gd name="connsiteX2" fmla="*/ 949564 w 1091998"/>
              <a:gd name="connsiteY2" fmla="*/ 106831 h 785226"/>
              <a:gd name="connsiteX3" fmla="*/ 878347 w 1091998"/>
              <a:gd name="connsiteY3" fmla="*/ 154312 h 785226"/>
              <a:gd name="connsiteX4" fmla="*/ 783390 w 1091998"/>
              <a:gd name="connsiteY4" fmla="*/ 225533 h 785226"/>
              <a:gd name="connsiteX5" fmla="*/ 747782 w 1091998"/>
              <a:gd name="connsiteY5" fmla="*/ 249274 h 785226"/>
              <a:gd name="connsiteX6" fmla="*/ 724042 w 1091998"/>
              <a:gd name="connsiteY6" fmla="*/ 273014 h 785226"/>
              <a:gd name="connsiteX7" fmla="*/ 617217 w 1091998"/>
              <a:gd name="connsiteY7" fmla="*/ 344235 h 785226"/>
              <a:gd name="connsiteX8" fmla="*/ 510391 w 1091998"/>
              <a:gd name="connsiteY8" fmla="*/ 415456 h 785226"/>
              <a:gd name="connsiteX9" fmla="*/ 474782 w 1091998"/>
              <a:gd name="connsiteY9" fmla="*/ 439197 h 785226"/>
              <a:gd name="connsiteX10" fmla="*/ 439173 w 1091998"/>
              <a:gd name="connsiteY10" fmla="*/ 462937 h 785226"/>
              <a:gd name="connsiteX11" fmla="*/ 367956 w 1091998"/>
              <a:gd name="connsiteY11" fmla="*/ 522288 h 785226"/>
              <a:gd name="connsiteX12" fmla="*/ 320478 w 1091998"/>
              <a:gd name="connsiteY12" fmla="*/ 557899 h 785226"/>
              <a:gd name="connsiteX13" fmla="*/ 237391 w 1091998"/>
              <a:gd name="connsiteY13" fmla="*/ 593509 h 785226"/>
              <a:gd name="connsiteX14" fmla="*/ 201783 w 1091998"/>
              <a:gd name="connsiteY14" fmla="*/ 617249 h 785226"/>
              <a:gd name="connsiteX15" fmla="*/ 178043 w 1091998"/>
              <a:gd name="connsiteY15" fmla="*/ 640990 h 785226"/>
              <a:gd name="connsiteX16" fmla="*/ 130565 w 1091998"/>
              <a:gd name="connsiteY16" fmla="*/ 664730 h 785226"/>
              <a:gd name="connsiteX17" fmla="*/ 71218 w 1091998"/>
              <a:gd name="connsiteY17" fmla="*/ 700341 h 785226"/>
              <a:gd name="connsiteX18" fmla="*/ 35609 w 1091998"/>
              <a:gd name="connsiteY18" fmla="*/ 724081 h 785226"/>
              <a:gd name="connsiteX19" fmla="*/ 0 w 1091998"/>
              <a:gd name="connsiteY19" fmla="*/ 735951 h 785226"/>
              <a:gd name="connsiteX20" fmla="*/ 11870 w 1091998"/>
              <a:gd name="connsiteY20" fmla="*/ 688471 h 785226"/>
              <a:gd name="connsiteX21" fmla="*/ 35609 w 1091998"/>
              <a:gd name="connsiteY21" fmla="*/ 617249 h 785226"/>
              <a:gd name="connsiteX22" fmla="*/ 47478 w 1091998"/>
              <a:gd name="connsiteY22" fmla="*/ 557899 h 785226"/>
              <a:gd name="connsiteX23" fmla="*/ 35609 w 1091998"/>
              <a:gd name="connsiteY23" fmla="*/ 652860 h 785226"/>
              <a:gd name="connsiteX24" fmla="*/ 23739 w 1091998"/>
              <a:gd name="connsiteY24" fmla="*/ 688471 h 785226"/>
              <a:gd name="connsiteX25" fmla="*/ 11870 w 1091998"/>
              <a:gd name="connsiteY25" fmla="*/ 735951 h 785226"/>
              <a:gd name="connsiteX26" fmla="*/ 23739 w 1091998"/>
              <a:gd name="connsiteY26" fmla="*/ 783432 h 785226"/>
              <a:gd name="connsiteX27" fmla="*/ 59348 w 1091998"/>
              <a:gd name="connsiteY27" fmla="*/ 771562 h 785226"/>
              <a:gd name="connsiteX28" fmla="*/ 178043 w 1091998"/>
              <a:gd name="connsiteY28" fmla="*/ 771562 h 78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91998" h="785226">
                <a:moveTo>
                  <a:pt x="1091998" y="0"/>
                </a:moveTo>
                <a:cubicBezTo>
                  <a:pt x="965595" y="101130"/>
                  <a:pt x="1085217" y="8237"/>
                  <a:pt x="997042" y="71221"/>
                </a:cubicBezTo>
                <a:cubicBezTo>
                  <a:pt x="980944" y="82720"/>
                  <a:pt x="965770" y="95486"/>
                  <a:pt x="949564" y="106831"/>
                </a:cubicBezTo>
                <a:cubicBezTo>
                  <a:pt x="926191" y="123193"/>
                  <a:pt x="901172" y="137193"/>
                  <a:pt x="878347" y="154312"/>
                </a:cubicBezTo>
                <a:cubicBezTo>
                  <a:pt x="846695" y="178052"/>
                  <a:pt x="816310" y="203584"/>
                  <a:pt x="783390" y="225533"/>
                </a:cubicBezTo>
                <a:cubicBezTo>
                  <a:pt x="771521" y="233447"/>
                  <a:pt x="758921" y="240362"/>
                  <a:pt x="747782" y="249274"/>
                </a:cubicBezTo>
                <a:cubicBezTo>
                  <a:pt x="739043" y="256265"/>
                  <a:pt x="733093" y="266431"/>
                  <a:pt x="724042" y="273014"/>
                </a:cubicBezTo>
                <a:cubicBezTo>
                  <a:pt x="689431" y="298187"/>
                  <a:pt x="652825" y="320495"/>
                  <a:pt x="617217" y="344235"/>
                </a:cubicBezTo>
                <a:lnTo>
                  <a:pt x="510391" y="415456"/>
                </a:lnTo>
                <a:lnTo>
                  <a:pt x="474782" y="439197"/>
                </a:lnTo>
                <a:cubicBezTo>
                  <a:pt x="462912" y="447110"/>
                  <a:pt x="449260" y="452849"/>
                  <a:pt x="439173" y="462937"/>
                </a:cubicBezTo>
                <a:cubicBezTo>
                  <a:pt x="383753" y="518362"/>
                  <a:pt x="425797" y="480971"/>
                  <a:pt x="367956" y="522288"/>
                </a:cubicBezTo>
                <a:cubicBezTo>
                  <a:pt x="351858" y="533787"/>
                  <a:pt x="337254" y="547414"/>
                  <a:pt x="320478" y="557899"/>
                </a:cubicBezTo>
                <a:cubicBezTo>
                  <a:pt x="286954" y="578853"/>
                  <a:pt x="272006" y="581970"/>
                  <a:pt x="237391" y="593509"/>
                </a:cubicBezTo>
                <a:cubicBezTo>
                  <a:pt x="225522" y="601422"/>
                  <a:pt x="212922" y="608337"/>
                  <a:pt x="201783" y="617249"/>
                </a:cubicBezTo>
                <a:cubicBezTo>
                  <a:pt x="193044" y="624240"/>
                  <a:pt x="187355" y="634782"/>
                  <a:pt x="178043" y="640990"/>
                </a:cubicBezTo>
                <a:cubicBezTo>
                  <a:pt x="163321" y="650805"/>
                  <a:pt x="146032" y="656137"/>
                  <a:pt x="130565" y="664730"/>
                </a:cubicBezTo>
                <a:cubicBezTo>
                  <a:pt x="110398" y="675935"/>
                  <a:pt x="90781" y="688113"/>
                  <a:pt x="71218" y="700341"/>
                </a:cubicBezTo>
                <a:cubicBezTo>
                  <a:pt x="59121" y="707902"/>
                  <a:pt x="48369" y="717701"/>
                  <a:pt x="35609" y="724081"/>
                </a:cubicBezTo>
                <a:cubicBezTo>
                  <a:pt x="24418" y="729677"/>
                  <a:pt x="11870" y="731994"/>
                  <a:pt x="0" y="735951"/>
                </a:cubicBezTo>
                <a:cubicBezTo>
                  <a:pt x="3957" y="720124"/>
                  <a:pt x="7182" y="704097"/>
                  <a:pt x="11870" y="688471"/>
                </a:cubicBezTo>
                <a:cubicBezTo>
                  <a:pt x="19060" y="664502"/>
                  <a:pt x="30702" y="641788"/>
                  <a:pt x="35609" y="617249"/>
                </a:cubicBezTo>
                <a:cubicBezTo>
                  <a:pt x="39565" y="597466"/>
                  <a:pt x="47478" y="537724"/>
                  <a:pt x="47478" y="557899"/>
                </a:cubicBezTo>
                <a:cubicBezTo>
                  <a:pt x="47478" y="589799"/>
                  <a:pt x="41315" y="621475"/>
                  <a:pt x="35609" y="652860"/>
                </a:cubicBezTo>
                <a:cubicBezTo>
                  <a:pt x="33371" y="665171"/>
                  <a:pt x="27176" y="676440"/>
                  <a:pt x="23739" y="688471"/>
                </a:cubicBezTo>
                <a:cubicBezTo>
                  <a:pt x="19258" y="704157"/>
                  <a:pt x="15826" y="720124"/>
                  <a:pt x="11870" y="735951"/>
                </a:cubicBezTo>
                <a:cubicBezTo>
                  <a:pt x="15826" y="751778"/>
                  <a:pt x="10688" y="773643"/>
                  <a:pt x="23739" y="783432"/>
                </a:cubicBezTo>
                <a:cubicBezTo>
                  <a:pt x="33748" y="790939"/>
                  <a:pt x="46873" y="772522"/>
                  <a:pt x="59348" y="771562"/>
                </a:cubicBezTo>
                <a:cubicBezTo>
                  <a:pt x="98796" y="768527"/>
                  <a:pt x="138478" y="771562"/>
                  <a:pt x="178043" y="7715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3939038" y="3157469"/>
            <a:ext cx="417085" cy="534159"/>
          </a:xfrm>
          <a:custGeom>
            <a:avLst/>
            <a:gdLst>
              <a:gd name="connsiteX0" fmla="*/ 417085 w 417085"/>
              <a:gd name="connsiteY0" fmla="*/ 0 h 534159"/>
              <a:gd name="connsiteX1" fmla="*/ 381476 w 417085"/>
              <a:gd name="connsiteY1" fmla="*/ 59351 h 534159"/>
              <a:gd name="connsiteX2" fmla="*/ 310259 w 417085"/>
              <a:gd name="connsiteY2" fmla="*/ 178053 h 534159"/>
              <a:gd name="connsiteX3" fmla="*/ 286520 w 417085"/>
              <a:gd name="connsiteY3" fmla="*/ 201794 h 534159"/>
              <a:gd name="connsiteX4" fmla="*/ 239042 w 417085"/>
              <a:gd name="connsiteY4" fmla="*/ 273015 h 534159"/>
              <a:gd name="connsiteX5" fmla="*/ 167824 w 417085"/>
              <a:gd name="connsiteY5" fmla="*/ 356106 h 534159"/>
              <a:gd name="connsiteX6" fmla="*/ 132216 w 417085"/>
              <a:gd name="connsiteY6" fmla="*/ 391717 h 534159"/>
              <a:gd name="connsiteX7" fmla="*/ 84737 w 417085"/>
              <a:gd name="connsiteY7" fmla="*/ 462938 h 534159"/>
              <a:gd name="connsiteX8" fmla="*/ 25390 w 417085"/>
              <a:gd name="connsiteY8" fmla="*/ 534159 h 534159"/>
              <a:gd name="connsiteX9" fmla="*/ 1651 w 417085"/>
              <a:gd name="connsiteY9" fmla="*/ 379846 h 534159"/>
              <a:gd name="connsiteX10" fmla="*/ 25390 w 417085"/>
              <a:gd name="connsiteY10" fmla="*/ 427327 h 534159"/>
              <a:gd name="connsiteX11" fmla="*/ 37259 w 417085"/>
              <a:gd name="connsiteY11" fmla="*/ 522289 h 534159"/>
              <a:gd name="connsiteX12" fmla="*/ 72868 w 417085"/>
              <a:gd name="connsiteY12" fmla="*/ 510418 h 534159"/>
              <a:gd name="connsiteX13" fmla="*/ 108477 w 417085"/>
              <a:gd name="connsiteY13" fmla="*/ 486678 h 534159"/>
              <a:gd name="connsiteX14" fmla="*/ 144085 w 417085"/>
              <a:gd name="connsiteY14" fmla="*/ 474808 h 534159"/>
              <a:gd name="connsiteX15" fmla="*/ 203433 w 417085"/>
              <a:gd name="connsiteY15" fmla="*/ 451068 h 534159"/>
              <a:gd name="connsiteX16" fmla="*/ 286520 w 417085"/>
              <a:gd name="connsiteY16" fmla="*/ 427327 h 53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085" h="534159">
                <a:moveTo>
                  <a:pt x="417085" y="0"/>
                </a:moveTo>
                <a:cubicBezTo>
                  <a:pt x="405215" y="19784"/>
                  <a:pt x="392680" y="39183"/>
                  <a:pt x="381476" y="59351"/>
                </a:cubicBezTo>
                <a:cubicBezTo>
                  <a:pt x="358059" y="101504"/>
                  <a:pt x="346459" y="141850"/>
                  <a:pt x="310259" y="178053"/>
                </a:cubicBezTo>
                <a:cubicBezTo>
                  <a:pt x="302346" y="185967"/>
                  <a:pt x="293234" y="192841"/>
                  <a:pt x="286520" y="201794"/>
                </a:cubicBezTo>
                <a:cubicBezTo>
                  <a:pt x="269402" y="224620"/>
                  <a:pt x="259217" y="252840"/>
                  <a:pt x="239042" y="273015"/>
                </a:cubicBezTo>
                <a:cubicBezTo>
                  <a:pt x="96409" y="415654"/>
                  <a:pt x="258197" y="247651"/>
                  <a:pt x="167824" y="356106"/>
                </a:cubicBezTo>
                <a:cubicBezTo>
                  <a:pt x="157078" y="369002"/>
                  <a:pt x="142522" y="378466"/>
                  <a:pt x="132216" y="391717"/>
                </a:cubicBezTo>
                <a:cubicBezTo>
                  <a:pt x="114700" y="414239"/>
                  <a:pt x="101856" y="440112"/>
                  <a:pt x="84737" y="462938"/>
                </a:cubicBezTo>
                <a:cubicBezTo>
                  <a:pt x="42415" y="519371"/>
                  <a:pt x="63117" y="496429"/>
                  <a:pt x="25390" y="534159"/>
                </a:cubicBezTo>
                <a:cubicBezTo>
                  <a:pt x="14513" y="490651"/>
                  <a:pt x="-5945" y="417826"/>
                  <a:pt x="1651" y="379846"/>
                </a:cubicBezTo>
                <a:cubicBezTo>
                  <a:pt x="5121" y="362495"/>
                  <a:pt x="17477" y="411500"/>
                  <a:pt x="25390" y="427327"/>
                </a:cubicBezTo>
                <a:cubicBezTo>
                  <a:pt x="29346" y="458981"/>
                  <a:pt x="21433" y="494591"/>
                  <a:pt x="37259" y="522289"/>
                </a:cubicBezTo>
                <a:cubicBezTo>
                  <a:pt x="43466" y="533152"/>
                  <a:pt x="61677" y="516014"/>
                  <a:pt x="72868" y="510418"/>
                </a:cubicBezTo>
                <a:cubicBezTo>
                  <a:pt x="85627" y="504038"/>
                  <a:pt x="95717" y="493058"/>
                  <a:pt x="108477" y="486678"/>
                </a:cubicBezTo>
                <a:cubicBezTo>
                  <a:pt x="119667" y="481083"/>
                  <a:pt x="132370" y="479201"/>
                  <a:pt x="144085" y="474808"/>
                </a:cubicBezTo>
                <a:cubicBezTo>
                  <a:pt x="164035" y="467326"/>
                  <a:pt x="183409" y="458350"/>
                  <a:pt x="203433" y="451068"/>
                </a:cubicBezTo>
                <a:cubicBezTo>
                  <a:pt x="272158" y="426076"/>
                  <a:pt x="250614" y="427327"/>
                  <a:pt x="286520" y="42732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640587" y="3264301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5056426" y="3109989"/>
            <a:ext cx="878346" cy="749283"/>
          </a:xfrm>
          <a:custGeom>
            <a:avLst/>
            <a:gdLst>
              <a:gd name="connsiteX0" fmla="*/ 0 w 878346"/>
              <a:gd name="connsiteY0" fmla="*/ 0 h 749283"/>
              <a:gd name="connsiteX1" fmla="*/ 59347 w 878346"/>
              <a:gd name="connsiteY1" fmla="*/ 59351 h 749283"/>
              <a:gd name="connsiteX2" fmla="*/ 94956 w 878346"/>
              <a:gd name="connsiteY2" fmla="*/ 83091 h 749283"/>
              <a:gd name="connsiteX3" fmla="*/ 166173 w 878346"/>
              <a:gd name="connsiteY3" fmla="*/ 154312 h 749283"/>
              <a:gd name="connsiteX4" fmla="*/ 261130 w 878346"/>
              <a:gd name="connsiteY4" fmla="*/ 249274 h 749283"/>
              <a:gd name="connsiteX5" fmla="*/ 320477 w 878346"/>
              <a:gd name="connsiteY5" fmla="*/ 308625 h 749283"/>
              <a:gd name="connsiteX6" fmla="*/ 344217 w 878346"/>
              <a:gd name="connsiteY6" fmla="*/ 332365 h 749283"/>
              <a:gd name="connsiteX7" fmla="*/ 403564 w 878346"/>
              <a:gd name="connsiteY7" fmla="*/ 403586 h 749283"/>
              <a:gd name="connsiteX8" fmla="*/ 451042 w 878346"/>
              <a:gd name="connsiteY8" fmla="*/ 474807 h 749283"/>
              <a:gd name="connsiteX9" fmla="*/ 557868 w 878346"/>
              <a:gd name="connsiteY9" fmla="*/ 546028 h 749283"/>
              <a:gd name="connsiteX10" fmla="*/ 629086 w 878346"/>
              <a:gd name="connsiteY10" fmla="*/ 593509 h 749283"/>
              <a:gd name="connsiteX11" fmla="*/ 664694 w 878346"/>
              <a:gd name="connsiteY11" fmla="*/ 605379 h 749283"/>
              <a:gd name="connsiteX12" fmla="*/ 688433 w 878346"/>
              <a:gd name="connsiteY12" fmla="*/ 629120 h 749283"/>
              <a:gd name="connsiteX13" fmla="*/ 712172 w 878346"/>
              <a:gd name="connsiteY13" fmla="*/ 664730 h 749283"/>
              <a:gd name="connsiteX14" fmla="*/ 747781 w 878346"/>
              <a:gd name="connsiteY14" fmla="*/ 676600 h 749283"/>
              <a:gd name="connsiteX15" fmla="*/ 771520 w 878346"/>
              <a:gd name="connsiteY15" fmla="*/ 700341 h 749283"/>
              <a:gd name="connsiteX16" fmla="*/ 807129 w 878346"/>
              <a:gd name="connsiteY16" fmla="*/ 664730 h 749283"/>
              <a:gd name="connsiteX17" fmla="*/ 842737 w 878346"/>
              <a:gd name="connsiteY17" fmla="*/ 546028 h 749283"/>
              <a:gd name="connsiteX18" fmla="*/ 866476 w 878346"/>
              <a:gd name="connsiteY18" fmla="*/ 510418 h 749283"/>
              <a:gd name="connsiteX19" fmla="*/ 878346 w 878346"/>
              <a:gd name="connsiteY19" fmla="*/ 474807 h 749283"/>
              <a:gd name="connsiteX20" fmla="*/ 830868 w 878346"/>
              <a:gd name="connsiteY20" fmla="*/ 569769 h 749283"/>
              <a:gd name="connsiteX21" fmla="*/ 759651 w 878346"/>
              <a:gd name="connsiteY21" fmla="*/ 676600 h 749283"/>
              <a:gd name="connsiteX22" fmla="*/ 735911 w 878346"/>
              <a:gd name="connsiteY22" fmla="*/ 712211 h 749283"/>
              <a:gd name="connsiteX23" fmla="*/ 724042 w 878346"/>
              <a:gd name="connsiteY23" fmla="*/ 747821 h 749283"/>
              <a:gd name="connsiteX24" fmla="*/ 688433 w 878346"/>
              <a:gd name="connsiteY24" fmla="*/ 735951 h 749283"/>
              <a:gd name="connsiteX25" fmla="*/ 617216 w 878346"/>
              <a:gd name="connsiteY25" fmla="*/ 700341 h 749283"/>
              <a:gd name="connsiteX26" fmla="*/ 593477 w 878346"/>
              <a:gd name="connsiteY26" fmla="*/ 676600 h 749283"/>
              <a:gd name="connsiteX27" fmla="*/ 498521 w 878346"/>
              <a:gd name="connsiteY27" fmla="*/ 652860 h 74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78346" h="749283">
                <a:moveTo>
                  <a:pt x="0" y="0"/>
                </a:moveTo>
                <a:cubicBezTo>
                  <a:pt x="19782" y="19784"/>
                  <a:pt x="38292" y="40927"/>
                  <a:pt x="59347" y="59351"/>
                </a:cubicBezTo>
                <a:cubicBezTo>
                  <a:pt x="70083" y="68745"/>
                  <a:pt x="84294" y="73613"/>
                  <a:pt x="94956" y="83091"/>
                </a:cubicBezTo>
                <a:cubicBezTo>
                  <a:pt x="120048" y="105396"/>
                  <a:pt x="142434" y="130572"/>
                  <a:pt x="166173" y="154312"/>
                </a:cubicBezTo>
                <a:lnTo>
                  <a:pt x="261130" y="249274"/>
                </a:lnTo>
                <a:lnTo>
                  <a:pt x="320477" y="308625"/>
                </a:lnTo>
                <a:cubicBezTo>
                  <a:pt x="328390" y="316538"/>
                  <a:pt x="338010" y="323053"/>
                  <a:pt x="344217" y="332365"/>
                </a:cubicBezTo>
                <a:cubicBezTo>
                  <a:pt x="429042" y="459612"/>
                  <a:pt x="296947" y="266499"/>
                  <a:pt x="403564" y="403586"/>
                </a:cubicBezTo>
                <a:cubicBezTo>
                  <a:pt x="421080" y="426108"/>
                  <a:pt x="427302" y="458980"/>
                  <a:pt x="451042" y="474807"/>
                </a:cubicBezTo>
                <a:lnTo>
                  <a:pt x="557868" y="546028"/>
                </a:lnTo>
                <a:lnTo>
                  <a:pt x="629086" y="593509"/>
                </a:lnTo>
                <a:lnTo>
                  <a:pt x="664694" y="605379"/>
                </a:lnTo>
                <a:cubicBezTo>
                  <a:pt x="672607" y="613293"/>
                  <a:pt x="681442" y="620381"/>
                  <a:pt x="688433" y="629120"/>
                </a:cubicBezTo>
                <a:cubicBezTo>
                  <a:pt x="697344" y="640260"/>
                  <a:pt x="701032" y="655818"/>
                  <a:pt x="712172" y="664730"/>
                </a:cubicBezTo>
                <a:cubicBezTo>
                  <a:pt x="721942" y="672546"/>
                  <a:pt x="735911" y="672643"/>
                  <a:pt x="747781" y="676600"/>
                </a:cubicBezTo>
                <a:cubicBezTo>
                  <a:pt x="755694" y="684514"/>
                  <a:pt x="760546" y="702536"/>
                  <a:pt x="771520" y="700341"/>
                </a:cubicBezTo>
                <a:cubicBezTo>
                  <a:pt x="787981" y="697049"/>
                  <a:pt x="798977" y="679404"/>
                  <a:pt x="807129" y="664730"/>
                </a:cubicBezTo>
                <a:cubicBezTo>
                  <a:pt x="856998" y="574961"/>
                  <a:pt x="811127" y="619789"/>
                  <a:pt x="842737" y="546028"/>
                </a:cubicBezTo>
                <a:cubicBezTo>
                  <a:pt x="848356" y="532916"/>
                  <a:pt x="860096" y="523178"/>
                  <a:pt x="866476" y="510418"/>
                </a:cubicBezTo>
                <a:cubicBezTo>
                  <a:pt x="872072" y="499226"/>
                  <a:pt x="878346" y="462295"/>
                  <a:pt x="878346" y="474807"/>
                </a:cubicBezTo>
                <a:cubicBezTo>
                  <a:pt x="878346" y="521562"/>
                  <a:pt x="856052" y="533391"/>
                  <a:pt x="830868" y="569769"/>
                </a:cubicBezTo>
                <a:cubicBezTo>
                  <a:pt x="806508" y="604958"/>
                  <a:pt x="783390" y="640990"/>
                  <a:pt x="759651" y="676600"/>
                </a:cubicBezTo>
                <a:lnTo>
                  <a:pt x="735911" y="712211"/>
                </a:lnTo>
                <a:cubicBezTo>
                  <a:pt x="731955" y="724081"/>
                  <a:pt x="735233" y="742225"/>
                  <a:pt x="724042" y="747821"/>
                </a:cubicBezTo>
                <a:cubicBezTo>
                  <a:pt x="712851" y="753417"/>
                  <a:pt x="699624" y="741547"/>
                  <a:pt x="688433" y="735951"/>
                </a:cubicBezTo>
                <a:cubicBezTo>
                  <a:pt x="596395" y="689930"/>
                  <a:pt x="706721" y="730177"/>
                  <a:pt x="617216" y="700341"/>
                </a:cubicBezTo>
                <a:cubicBezTo>
                  <a:pt x="609303" y="692427"/>
                  <a:pt x="603487" y="681605"/>
                  <a:pt x="593477" y="676600"/>
                </a:cubicBezTo>
                <a:cubicBezTo>
                  <a:pt x="540996" y="650358"/>
                  <a:pt x="538985" y="652860"/>
                  <a:pt x="498521" y="65286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5495366" y="4617502"/>
            <a:ext cx="486884" cy="664731"/>
          </a:xfrm>
          <a:custGeom>
            <a:avLst/>
            <a:gdLst>
              <a:gd name="connsiteX0" fmla="*/ 486884 w 486884"/>
              <a:gd name="connsiteY0" fmla="*/ 0 h 664731"/>
              <a:gd name="connsiteX1" fmla="*/ 439406 w 486884"/>
              <a:gd name="connsiteY1" fmla="*/ 59351 h 664731"/>
              <a:gd name="connsiteX2" fmla="*/ 427536 w 486884"/>
              <a:gd name="connsiteY2" fmla="*/ 94962 h 664731"/>
              <a:gd name="connsiteX3" fmla="*/ 403797 w 486884"/>
              <a:gd name="connsiteY3" fmla="*/ 142443 h 664731"/>
              <a:gd name="connsiteX4" fmla="*/ 368189 w 486884"/>
              <a:gd name="connsiteY4" fmla="*/ 189923 h 664731"/>
              <a:gd name="connsiteX5" fmla="*/ 320711 w 486884"/>
              <a:gd name="connsiteY5" fmla="*/ 261144 h 664731"/>
              <a:gd name="connsiteX6" fmla="*/ 261363 w 486884"/>
              <a:gd name="connsiteY6" fmla="*/ 332366 h 664731"/>
              <a:gd name="connsiteX7" fmla="*/ 213885 w 486884"/>
              <a:gd name="connsiteY7" fmla="*/ 403587 h 664731"/>
              <a:gd name="connsiteX8" fmla="*/ 142667 w 486884"/>
              <a:gd name="connsiteY8" fmla="*/ 474808 h 664731"/>
              <a:gd name="connsiteX9" fmla="*/ 107059 w 486884"/>
              <a:gd name="connsiteY9" fmla="*/ 510418 h 664731"/>
              <a:gd name="connsiteX10" fmla="*/ 71450 w 486884"/>
              <a:gd name="connsiteY10" fmla="*/ 557899 h 664731"/>
              <a:gd name="connsiteX11" fmla="*/ 23972 w 486884"/>
              <a:gd name="connsiteY11" fmla="*/ 629120 h 664731"/>
              <a:gd name="connsiteX12" fmla="*/ 12102 w 486884"/>
              <a:gd name="connsiteY12" fmla="*/ 664731 h 664731"/>
              <a:gd name="connsiteX13" fmla="*/ 233 w 486884"/>
              <a:gd name="connsiteY13" fmla="*/ 629120 h 664731"/>
              <a:gd name="connsiteX14" fmla="*/ 23972 w 486884"/>
              <a:gd name="connsiteY14" fmla="*/ 415457 h 664731"/>
              <a:gd name="connsiteX15" fmla="*/ 12102 w 486884"/>
              <a:gd name="connsiteY15" fmla="*/ 640990 h 664731"/>
              <a:gd name="connsiteX16" fmla="*/ 71450 w 486884"/>
              <a:gd name="connsiteY16" fmla="*/ 629120 h 664731"/>
              <a:gd name="connsiteX17" fmla="*/ 154537 w 486884"/>
              <a:gd name="connsiteY17" fmla="*/ 593510 h 664731"/>
              <a:gd name="connsiteX18" fmla="*/ 202015 w 486884"/>
              <a:gd name="connsiteY18" fmla="*/ 569769 h 664731"/>
              <a:gd name="connsiteX19" fmla="*/ 285102 w 486884"/>
              <a:gd name="connsiteY19" fmla="*/ 581639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884" h="664731">
                <a:moveTo>
                  <a:pt x="486884" y="0"/>
                </a:moveTo>
                <a:cubicBezTo>
                  <a:pt x="471058" y="19784"/>
                  <a:pt x="452833" y="37867"/>
                  <a:pt x="439406" y="59351"/>
                </a:cubicBezTo>
                <a:cubicBezTo>
                  <a:pt x="432775" y="69962"/>
                  <a:pt x="432465" y="83461"/>
                  <a:pt x="427536" y="94962"/>
                </a:cubicBezTo>
                <a:cubicBezTo>
                  <a:pt x="420566" y="111226"/>
                  <a:pt x="413175" y="127437"/>
                  <a:pt x="403797" y="142443"/>
                </a:cubicBezTo>
                <a:cubicBezTo>
                  <a:pt x="393313" y="159219"/>
                  <a:pt x="379533" y="173716"/>
                  <a:pt x="368189" y="189923"/>
                </a:cubicBezTo>
                <a:cubicBezTo>
                  <a:pt x="351828" y="213298"/>
                  <a:pt x="340886" y="240969"/>
                  <a:pt x="320711" y="261144"/>
                </a:cubicBezTo>
                <a:cubicBezTo>
                  <a:pt x="288302" y="293555"/>
                  <a:pt x="294283" y="285335"/>
                  <a:pt x="261363" y="332366"/>
                </a:cubicBezTo>
                <a:cubicBezTo>
                  <a:pt x="245002" y="355741"/>
                  <a:pt x="234060" y="383412"/>
                  <a:pt x="213885" y="403587"/>
                </a:cubicBezTo>
                <a:lnTo>
                  <a:pt x="142667" y="474808"/>
                </a:lnTo>
                <a:cubicBezTo>
                  <a:pt x="130798" y="486678"/>
                  <a:pt x="117130" y="496989"/>
                  <a:pt x="107059" y="510418"/>
                </a:cubicBezTo>
                <a:cubicBezTo>
                  <a:pt x="95189" y="526245"/>
                  <a:pt x="82795" y="541692"/>
                  <a:pt x="71450" y="557899"/>
                </a:cubicBezTo>
                <a:cubicBezTo>
                  <a:pt x="55089" y="581274"/>
                  <a:pt x="32994" y="602052"/>
                  <a:pt x="23972" y="629120"/>
                </a:cubicBezTo>
                <a:lnTo>
                  <a:pt x="12102" y="664731"/>
                </a:lnTo>
                <a:cubicBezTo>
                  <a:pt x="8146" y="652861"/>
                  <a:pt x="233" y="641632"/>
                  <a:pt x="233" y="629120"/>
                </a:cubicBezTo>
                <a:cubicBezTo>
                  <a:pt x="233" y="476686"/>
                  <a:pt x="-4036" y="499482"/>
                  <a:pt x="23972" y="415457"/>
                </a:cubicBezTo>
                <a:cubicBezTo>
                  <a:pt x="20015" y="490635"/>
                  <a:pt x="-4228" y="567501"/>
                  <a:pt x="12102" y="640990"/>
                </a:cubicBezTo>
                <a:cubicBezTo>
                  <a:pt x="16478" y="660684"/>
                  <a:pt x="52560" y="636204"/>
                  <a:pt x="71450" y="629120"/>
                </a:cubicBezTo>
                <a:cubicBezTo>
                  <a:pt x="235392" y="567640"/>
                  <a:pt x="-38011" y="641649"/>
                  <a:pt x="154537" y="593510"/>
                </a:cubicBezTo>
                <a:cubicBezTo>
                  <a:pt x="170363" y="585596"/>
                  <a:pt x="184393" y="571371"/>
                  <a:pt x="202015" y="569769"/>
                </a:cubicBezTo>
                <a:cubicBezTo>
                  <a:pt x="229877" y="567236"/>
                  <a:pt x="285102" y="581639"/>
                  <a:pt x="285102" y="581639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6457032" y="4641243"/>
            <a:ext cx="617216" cy="652860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664694" y="286071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1495563" y="288445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2110448" y="465311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2790258" y="4772210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3117114" y="4686416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3796924" y="4805513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4587377" y="4629965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7195284" y="283697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8026153" y="286071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86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68400"/>
            <a:ext cx="9144000" cy="4512977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Syntax Tree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7832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all-creatures.org/hope/gw/evolutionary_tree_0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1066800"/>
            <a:ext cx="5082370" cy="4867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3" descr="DarwinTre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2743200"/>
            <a:ext cx="3467890" cy="3838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Animal Tree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74780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Websites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83" y="1168400"/>
            <a:ext cx="7810500" cy="56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83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Hierarchies</a:t>
            </a:r>
            <a:endParaRPr kumimoji="1" lang="zh-CN" altLang="en-US" dirty="0"/>
          </a:p>
        </p:txBody>
      </p:sp>
      <p:sp>
        <p:nvSpPr>
          <p:cNvPr id="7" name="Oval 6"/>
          <p:cNvSpPr/>
          <p:nvPr/>
        </p:nvSpPr>
        <p:spPr>
          <a:xfrm>
            <a:off x="3861386" y="1039980"/>
            <a:ext cx="2087570" cy="664735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 smtClean="0">
                <a:latin typeface="Courier"/>
                <a:cs typeface="Courier"/>
              </a:rPr>
              <a:t>world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8" name="Oval 7"/>
          <p:cNvSpPr/>
          <p:nvPr/>
        </p:nvSpPr>
        <p:spPr>
          <a:xfrm>
            <a:off x="4117393" y="2586582"/>
            <a:ext cx="129227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 smtClean="0">
                <a:latin typeface="Courier"/>
                <a:cs typeface="Courier"/>
              </a:rPr>
              <a:t>USA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683950" y="4338165"/>
            <a:ext cx="2217692" cy="723796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latin typeface="Courier"/>
                <a:cs typeface="Courier"/>
              </a:rPr>
              <a:t>C</a:t>
            </a:r>
            <a:r>
              <a:rPr lang="en-US" altLang="zh-CN" dirty="0" smtClean="0">
                <a:latin typeface="Courier"/>
                <a:cs typeface="Courier"/>
              </a:rPr>
              <a:t>alifornia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400084" y="1551967"/>
            <a:ext cx="1511943" cy="55283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5968552" y="1579636"/>
            <a:ext cx="798037" cy="5599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3979143" y="3585227"/>
            <a:ext cx="540299" cy="5564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Oval 12"/>
          <p:cNvSpPr/>
          <p:nvPr/>
        </p:nvSpPr>
        <p:spPr>
          <a:xfrm>
            <a:off x="776507" y="2133220"/>
            <a:ext cx="2000590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 smtClean="0">
                <a:latin typeface="Courier"/>
                <a:cs typeface="Courier"/>
              </a:rPr>
              <a:t>China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523038" y="2143397"/>
            <a:ext cx="2331122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 smtClean="0">
                <a:latin typeface="Courier"/>
                <a:cs typeface="Courier"/>
              </a:rPr>
              <a:t>Honduras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cxnSp>
        <p:nvCxnSpPr>
          <p:cNvPr id="16" name="Straight Arrow Connector 15"/>
          <p:cNvCxnSpPr>
            <a:endCxn id="8" idx="0"/>
          </p:cNvCxnSpPr>
          <p:nvPr/>
        </p:nvCxnSpPr>
        <p:spPr bwMode="auto">
          <a:xfrm flipH="1">
            <a:off x="4763530" y="1801616"/>
            <a:ext cx="87483" cy="7849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Oval 16"/>
          <p:cNvSpPr/>
          <p:nvPr/>
        </p:nvSpPr>
        <p:spPr>
          <a:xfrm>
            <a:off x="6613282" y="3759972"/>
            <a:ext cx="2191952" cy="501816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 smtClean="0"/>
              <a:t>Tegucigalpa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5136652" y="3627731"/>
            <a:ext cx="377394" cy="65145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Oval 18"/>
          <p:cNvSpPr/>
          <p:nvPr/>
        </p:nvSpPr>
        <p:spPr>
          <a:xfrm>
            <a:off x="2795581" y="5565995"/>
            <a:ext cx="1021507" cy="723796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smtClean="0">
                <a:latin typeface="Courier"/>
                <a:cs typeface="Courier"/>
              </a:rPr>
              <a:t>SF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216289" y="5685848"/>
            <a:ext cx="1021507" cy="723796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smtClean="0">
                <a:latin typeface="Courier"/>
                <a:cs typeface="Courier"/>
              </a:rPr>
              <a:t>LA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4482391" y="4996964"/>
            <a:ext cx="103219" cy="56863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/>
          <p:nvPr/>
        </p:nvCxnSpPr>
        <p:spPr bwMode="auto">
          <a:xfrm flipH="1">
            <a:off x="3409418" y="5138707"/>
            <a:ext cx="291421" cy="3224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5" name="Oval 24"/>
          <p:cNvSpPr/>
          <p:nvPr/>
        </p:nvSpPr>
        <p:spPr>
          <a:xfrm>
            <a:off x="6884345" y="5691920"/>
            <a:ext cx="1318548" cy="723796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smtClean="0">
                <a:latin typeface="Courier"/>
                <a:cs typeface="Courier"/>
              </a:rPr>
              <a:t>Kent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5033198" y="4388166"/>
            <a:ext cx="1822458" cy="723796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smtClean="0">
                <a:latin typeface="Courier"/>
                <a:cs typeface="Courier"/>
              </a:rPr>
              <a:t>Ohio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cxnSp>
        <p:nvCxnSpPr>
          <p:cNvPr id="28" name="Straight Arrow Connector 27"/>
          <p:cNvCxnSpPr>
            <a:endCxn id="17" idx="0"/>
          </p:cNvCxnSpPr>
          <p:nvPr/>
        </p:nvCxnSpPr>
        <p:spPr bwMode="auto">
          <a:xfrm>
            <a:off x="7662961" y="3139141"/>
            <a:ext cx="46297" cy="62083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6547225" y="5073982"/>
            <a:ext cx="562641" cy="564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2" name="Oval 31"/>
          <p:cNvSpPr/>
          <p:nvPr/>
        </p:nvSpPr>
        <p:spPr>
          <a:xfrm rot="1166669">
            <a:off x="225530" y="3771684"/>
            <a:ext cx="1408151" cy="723796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smtClean="0">
                <a:latin typeface="Courier"/>
                <a:cs typeface="Courier"/>
              </a:rPr>
              <a:t>Hunan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33" name="Oval 32"/>
          <p:cNvSpPr/>
          <p:nvPr/>
        </p:nvSpPr>
        <p:spPr>
          <a:xfrm rot="20381265">
            <a:off x="1735381" y="3556108"/>
            <a:ext cx="1813621" cy="723796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smtClean="0">
                <a:latin typeface="Courier"/>
                <a:cs typeface="Courier"/>
              </a:rPr>
              <a:t>Shanghai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cxnSp>
        <p:nvCxnSpPr>
          <p:cNvPr id="34" name="Straight Arrow Connector 33"/>
          <p:cNvCxnSpPr/>
          <p:nvPr/>
        </p:nvCxnSpPr>
        <p:spPr bwMode="auto">
          <a:xfrm>
            <a:off x="2108014" y="3079790"/>
            <a:ext cx="254034" cy="4931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/>
          <p:nvPr/>
        </p:nvCxnSpPr>
        <p:spPr bwMode="auto">
          <a:xfrm flipH="1">
            <a:off x="1009853" y="3155988"/>
            <a:ext cx="540299" cy="5564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8" name="Oval 37"/>
          <p:cNvSpPr/>
          <p:nvPr/>
        </p:nvSpPr>
        <p:spPr>
          <a:xfrm>
            <a:off x="368653" y="5197258"/>
            <a:ext cx="1827222" cy="723796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smtClean="0">
                <a:latin typeface="Courier"/>
                <a:cs typeface="Courier"/>
              </a:rPr>
              <a:t>Changsha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cxnSp>
        <p:nvCxnSpPr>
          <p:cNvPr id="39" name="Straight Arrow Connector 38"/>
          <p:cNvCxnSpPr/>
          <p:nvPr/>
        </p:nvCxnSpPr>
        <p:spPr bwMode="auto">
          <a:xfrm>
            <a:off x="968538" y="4539823"/>
            <a:ext cx="64121" cy="61183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9157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Internet Domains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3700"/>
            <a:ext cx="9144000" cy="351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207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We have seen: Recursion on Trees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10440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But How About Making a Tree Variable?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03807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943975" y="1515182"/>
            <a:ext cx="3131580" cy="3520993"/>
            <a:chOff x="2900681" y="1486321"/>
            <a:chExt cx="3131580" cy="3520993"/>
          </a:xfrm>
        </p:grpSpPr>
        <p:sp>
          <p:nvSpPr>
            <p:cNvPr id="4" name="Freeform 3"/>
            <p:cNvSpPr/>
            <p:nvPr/>
          </p:nvSpPr>
          <p:spPr>
            <a:xfrm>
              <a:off x="2900681" y="1486321"/>
              <a:ext cx="3131580" cy="3520993"/>
            </a:xfrm>
            <a:custGeom>
              <a:avLst/>
              <a:gdLst>
                <a:gd name="connsiteX0" fmla="*/ 2727506 w 3232599"/>
                <a:gd name="connsiteY0" fmla="*/ 187594 h 3708587"/>
                <a:gd name="connsiteX1" fmla="*/ 2655350 w 3232599"/>
                <a:gd name="connsiteY1" fmla="*/ 173164 h 3708587"/>
                <a:gd name="connsiteX2" fmla="*/ 2612056 w 3232599"/>
                <a:gd name="connsiteY2" fmla="*/ 158733 h 3708587"/>
                <a:gd name="connsiteX3" fmla="*/ 2424450 w 3232599"/>
                <a:gd name="connsiteY3" fmla="*/ 144303 h 3708587"/>
                <a:gd name="connsiteX4" fmla="*/ 1775043 w 3232599"/>
                <a:gd name="connsiteY4" fmla="*/ 101012 h 3708587"/>
                <a:gd name="connsiteX5" fmla="*/ 1500850 w 3232599"/>
                <a:gd name="connsiteY5" fmla="*/ 72151 h 3708587"/>
                <a:gd name="connsiteX6" fmla="*/ 1125637 w 3232599"/>
                <a:gd name="connsiteY6" fmla="*/ 43291 h 3708587"/>
                <a:gd name="connsiteX7" fmla="*/ 490662 w 3232599"/>
                <a:gd name="connsiteY7" fmla="*/ 57721 h 3708587"/>
                <a:gd name="connsiteX8" fmla="*/ 375212 w 3232599"/>
                <a:gd name="connsiteY8" fmla="*/ 72151 h 3708587"/>
                <a:gd name="connsiteX9" fmla="*/ 245331 w 3232599"/>
                <a:gd name="connsiteY9" fmla="*/ 101012 h 3708587"/>
                <a:gd name="connsiteX10" fmla="*/ 202037 w 3232599"/>
                <a:gd name="connsiteY10" fmla="*/ 115442 h 3708587"/>
                <a:gd name="connsiteX11" fmla="*/ 173175 w 3232599"/>
                <a:gd name="connsiteY11" fmla="*/ 158733 h 3708587"/>
                <a:gd name="connsiteX12" fmla="*/ 129881 w 3232599"/>
                <a:gd name="connsiteY12" fmla="*/ 245315 h 3708587"/>
                <a:gd name="connsiteX13" fmla="*/ 115450 w 3232599"/>
                <a:gd name="connsiteY13" fmla="*/ 303036 h 3708587"/>
                <a:gd name="connsiteX14" fmla="*/ 86587 w 3232599"/>
                <a:gd name="connsiteY14" fmla="*/ 490630 h 3708587"/>
                <a:gd name="connsiteX15" fmla="*/ 72156 w 3232599"/>
                <a:gd name="connsiteY15" fmla="*/ 721515 h 3708587"/>
                <a:gd name="connsiteX16" fmla="*/ 57725 w 3232599"/>
                <a:gd name="connsiteY16" fmla="*/ 822527 h 3708587"/>
                <a:gd name="connsiteX17" fmla="*/ 72156 w 3232599"/>
                <a:gd name="connsiteY17" fmla="*/ 1241006 h 3708587"/>
                <a:gd name="connsiteX18" fmla="*/ 57725 w 3232599"/>
                <a:gd name="connsiteY18" fmla="*/ 1659484 h 3708587"/>
                <a:gd name="connsiteX19" fmla="*/ 43294 w 3232599"/>
                <a:gd name="connsiteY19" fmla="*/ 1789357 h 3708587"/>
                <a:gd name="connsiteX20" fmla="*/ 28862 w 3232599"/>
                <a:gd name="connsiteY20" fmla="*/ 2352139 h 3708587"/>
                <a:gd name="connsiteX21" fmla="*/ 0 w 3232599"/>
                <a:gd name="connsiteY21" fmla="*/ 2669605 h 3708587"/>
                <a:gd name="connsiteX22" fmla="*/ 14431 w 3232599"/>
                <a:gd name="connsiteY22" fmla="*/ 2943781 h 3708587"/>
                <a:gd name="connsiteX23" fmla="*/ 28862 w 3232599"/>
                <a:gd name="connsiteY23" fmla="*/ 2987072 h 3708587"/>
                <a:gd name="connsiteX24" fmla="*/ 57725 w 3232599"/>
                <a:gd name="connsiteY24" fmla="*/ 3015933 h 3708587"/>
                <a:gd name="connsiteX25" fmla="*/ 72156 w 3232599"/>
                <a:gd name="connsiteY25" fmla="*/ 3059224 h 3708587"/>
                <a:gd name="connsiteX26" fmla="*/ 158743 w 3232599"/>
                <a:gd name="connsiteY26" fmla="*/ 3116945 h 3708587"/>
                <a:gd name="connsiteX27" fmla="*/ 202037 w 3232599"/>
                <a:gd name="connsiteY27" fmla="*/ 3145805 h 3708587"/>
                <a:gd name="connsiteX28" fmla="*/ 230900 w 3232599"/>
                <a:gd name="connsiteY28" fmla="*/ 3174666 h 3708587"/>
                <a:gd name="connsiteX29" fmla="*/ 274193 w 3232599"/>
                <a:gd name="connsiteY29" fmla="*/ 3189096 h 3708587"/>
                <a:gd name="connsiteX30" fmla="*/ 317487 w 3232599"/>
                <a:gd name="connsiteY30" fmla="*/ 3217957 h 3708587"/>
                <a:gd name="connsiteX31" fmla="*/ 418506 w 3232599"/>
                <a:gd name="connsiteY31" fmla="*/ 3246817 h 3708587"/>
                <a:gd name="connsiteX32" fmla="*/ 461800 w 3232599"/>
                <a:gd name="connsiteY32" fmla="*/ 3261248 h 3708587"/>
                <a:gd name="connsiteX33" fmla="*/ 577250 w 3232599"/>
                <a:gd name="connsiteY33" fmla="*/ 3290108 h 3708587"/>
                <a:gd name="connsiteX34" fmla="*/ 634975 w 3232599"/>
                <a:gd name="connsiteY34" fmla="*/ 3304539 h 3708587"/>
                <a:gd name="connsiteX35" fmla="*/ 692700 w 3232599"/>
                <a:gd name="connsiteY35" fmla="*/ 3318969 h 3708587"/>
                <a:gd name="connsiteX36" fmla="*/ 779287 w 3232599"/>
                <a:gd name="connsiteY36" fmla="*/ 3333399 h 3708587"/>
                <a:gd name="connsiteX37" fmla="*/ 880306 w 3232599"/>
                <a:gd name="connsiteY37" fmla="*/ 3347830 h 3708587"/>
                <a:gd name="connsiteX38" fmla="*/ 952462 w 3232599"/>
                <a:gd name="connsiteY38" fmla="*/ 3362260 h 3708587"/>
                <a:gd name="connsiteX39" fmla="*/ 1125637 w 3232599"/>
                <a:gd name="connsiteY39" fmla="*/ 3391120 h 3708587"/>
                <a:gd name="connsiteX40" fmla="*/ 1168931 w 3232599"/>
                <a:gd name="connsiteY40" fmla="*/ 3405551 h 3708587"/>
                <a:gd name="connsiteX41" fmla="*/ 1356537 w 3232599"/>
                <a:gd name="connsiteY41" fmla="*/ 3434411 h 3708587"/>
                <a:gd name="connsiteX42" fmla="*/ 1558575 w 3232599"/>
                <a:gd name="connsiteY42" fmla="*/ 3463272 h 3708587"/>
                <a:gd name="connsiteX43" fmla="*/ 1688456 w 3232599"/>
                <a:gd name="connsiteY43" fmla="*/ 3506563 h 3708587"/>
                <a:gd name="connsiteX44" fmla="*/ 1746181 w 3232599"/>
                <a:gd name="connsiteY44" fmla="*/ 3535423 h 3708587"/>
                <a:gd name="connsiteX45" fmla="*/ 1904925 w 3232599"/>
                <a:gd name="connsiteY45" fmla="*/ 3564284 h 3708587"/>
                <a:gd name="connsiteX46" fmla="*/ 1948218 w 3232599"/>
                <a:gd name="connsiteY46" fmla="*/ 3578714 h 3708587"/>
                <a:gd name="connsiteX47" fmla="*/ 1991512 w 3232599"/>
                <a:gd name="connsiteY47" fmla="*/ 3607575 h 3708587"/>
                <a:gd name="connsiteX48" fmla="*/ 2063668 w 3232599"/>
                <a:gd name="connsiteY48" fmla="*/ 3622005 h 3708587"/>
                <a:gd name="connsiteX49" fmla="*/ 2121393 w 3232599"/>
                <a:gd name="connsiteY49" fmla="*/ 3636436 h 3708587"/>
                <a:gd name="connsiteX50" fmla="*/ 2164687 w 3232599"/>
                <a:gd name="connsiteY50" fmla="*/ 3650866 h 3708587"/>
                <a:gd name="connsiteX51" fmla="*/ 2222412 w 3232599"/>
                <a:gd name="connsiteY51" fmla="*/ 3665296 h 3708587"/>
                <a:gd name="connsiteX52" fmla="*/ 2309000 w 3232599"/>
                <a:gd name="connsiteY52" fmla="*/ 3694157 h 3708587"/>
                <a:gd name="connsiteX53" fmla="*/ 2410018 w 3232599"/>
                <a:gd name="connsiteY53" fmla="*/ 3708587 h 3708587"/>
                <a:gd name="connsiteX54" fmla="*/ 2756368 w 3232599"/>
                <a:gd name="connsiteY54" fmla="*/ 3694157 h 3708587"/>
                <a:gd name="connsiteX55" fmla="*/ 2814093 w 3232599"/>
                <a:gd name="connsiteY55" fmla="*/ 3679726 h 3708587"/>
                <a:gd name="connsiteX56" fmla="*/ 2900681 w 3232599"/>
                <a:gd name="connsiteY56" fmla="*/ 3650866 h 3708587"/>
                <a:gd name="connsiteX57" fmla="*/ 2987268 w 3232599"/>
                <a:gd name="connsiteY57" fmla="*/ 3593145 h 3708587"/>
                <a:gd name="connsiteX58" fmla="*/ 3073856 w 3232599"/>
                <a:gd name="connsiteY58" fmla="*/ 3520993 h 3708587"/>
                <a:gd name="connsiteX59" fmla="*/ 3131581 w 3232599"/>
                <a:gd name="connsiteY59" fmla="*/ 3434411 h 3708587"/>
                <a:gd name="connsiteX60" fmla="*/ 3160443 w 3232599"/>
                <a:gd name="connsiteY60" fmla="*/ 3318969 h 3708587"/>
                <a:gd name="connsiteX61" fmla="*/ 3174874 w 3232599"/>
                <a:gd name="connsiteY61" fmla="*/ 3261248 h 3708587"/>
                <a:gd name="connsiteX62" fmla="*/ 3189306 w 3232599"/>
                <a:gd name="connsiteY62" fmla="*/ 3217957 h 3708587"/>
                <a:gd name="connsiteX63" fmla="*/ 3189306 w 3232599"/>
                <a:gd name="connsiteY63" fmla="*/ 2943781 h 3708587"/>
                <a:gd name="connsiteX64" fmla="*/ 3160443 w 3232599"/>
                <a:gd name="connsiteY64" fmla="*/ 2684036 h 3708587"/>
                <a:gd name="connsiteX65" fmla="*/ 3189306 w 3232599"/>
                <a:gd name="connsiteY65" fmla="*/ 1904800 h 3708587"/>
                <a:gd name="connsiteX66" fmla="*/ 3203737 w 3232599"/>
                <a:gd name="connsiteY66" fmla="*/ 1832648 h 3708587"/>
                <a:gd name="connsiteX67" fmla="*/ 3232599 w 3232599"/>
                <a:gd name="connsiteY67" fmla="*/ 1572903 h 3708587"/>
                <a:gd name="connsiteX68" fmla="*/ 3218168 w 3232599"/>
                <a:gd name="connsiteY68" fmla="*/ 1010121 h 3708587"/>
                <a:gd name="connsiteX69" fmla="*/ 3203737 w 3232599"/>
                <a:gd name="connsiteY69" fmla="*/ 894679 h 3708587"/>
                <a:gd name="connsiteX70" fmla="*/ 3174874 w 3232599"/>
                <a:gd name="connsiteY70" fmla="*/ 447339 h 3708587"/>
                <a:gd name="connsiteX71" fmla="*/ 3160443 w 3232599"/>
                <a:gd name="connsiteY71" fmla="*/ 404048 h 3708587"/>
                <a:gd name="connsiteX72" fmla="*/ 3146012 w 3232599"/>
                <a:gd name="connsiteY72" fmla="*/ 346327 h 3708587"/>
                <a:gd name="connsiteX73" fmla="*/ 3117149 w 3232599"/>
                <a:gd name="connsiteY73" fmla="*/ 202024 h 3708587"/>
                <a:gd name="connsiteX74" fmla="*/ 3059424 w 3232599"/>
                <a:gd name="connsiteY74" fmla="*/ 129873 h 3708587"/>
                <a:gd name="connsiteX75" fmla="*/ 3030562 w 3232599"/>
                <a:gd name="connsiteY75" fmla="*/ 86582 h 3708587"/>
                <a:gd name="connsiteX76" fmla="*/ 2900681 w 3232599"/>
                <a:gd name="connsiteY76" fmla="*/ 14430 h 3708587"/>
                <a:gd name="connsiteX77" fmla="*/ 2857387 w 3232599"/>
                <a:gd name="connsiteY77" fmla="*/ 0 h 3708587"/>
                <a:gd name="connsiteX78" fmla="*/ 2684212 w 3232599"/>
                <a:gd name="connsiteY78" fmla="*/ 14430 h 3708587"/>
                <a:gd name="connsiteX79" fmla="*/ 2669781 w 3232599"/>
                <a:gd name="connsiteY79" fmla="*/ 72151 h 370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232599" h="3708587">
                  <a:moveTo>
                    <a:pt x="2727506" y="187594"/>
                  </a:moveTo>
                  <a:cubicBezTo>
                    <a:pt x="2703454" y="182784"/>
                    <a:pt x="2679146" y="179113"/>
                    <a:pt x="2655350" y="173164"/>
                  </a:cubicBezTo>
                  <a:cubicBezTo>
                    <a:pt x="2640592" y="169475"/>
                    <a:pt x="2627150" y="160620"/>
                    <a:pt x="2612056" y="158733"/>
                  </a:cubicBezTo>
                  <a:cubicBezTo>
                    <a:pt x="2549820" y="150954"/>
                    <a:pt x="2486953" y="149511"/>
                    <a:pt x="2424450" y="144303"/>
                  </a:cubicBezTo>
                  <a:cubicBezTo>
                    <a:pt x="1945137" y="104363"/>
                    <a:pt x="2243398" y="122299"/>
                    <a:pt x="1775043" y="101012"/>
                  </a:cubicBezTo>
                  <a:cubicBezTo>
                    <a:pt x="1260869" y="54273"/>
                    <a:pt x="1900269" y="114193"/>
                    <a:pt x="1500850" y="72151"/>
                  </a:cubicBezTo>
                  <a:cubicBezTo>
                    <a:pt x="1355922" y="56896"/>
                    <a:pt x="1278295" y="53467"/>
                    <a:pt x="1125637" y="43291"/>
                  </a:cubicBezTo>
                  <a:lnTo>
                    <a:pt x="490662" y="57721"/>
                  </a:lnTo>
                  <a:cubicBezTo>
                    <a:pt x="451908" y="59211"/>
                    <a:pt x="413544" y="66254"/>
                    <a:pt x="375212" y="72151"/>
                  </a:cubicBezTo>
                  <a:cubicBezTo>
                    <a:pt x="342982" y="77109"/>
                    <a:pt x="278841" y="91438"/>
                    <a:pt x="245331" y="101012"/>
                  </a:cubicBezTo>
                  <a:cubicBezTo>
                    <a:pt x="230704" y="105191"/>
                    <a:pt x="216468" y="110632"/>
                    <a:pt x="202037" y="115442"/>
                  </a:cubicBezTo>
                  <a:cubicBezTo>
                    <a:pt x="192416" y="129872"/>
                    <a:pt x="180932" y="143221"/>
                    <a:pt x="173175" y="158733"/>
                  </a:cubicBezTo>
                  <a:cubicBezTo>
                    <a:pt x="113427" y="278221"/>
                    <a:pt x="212596" y="121249"/>
                    <a:pt x="129881" y="245315"/>
                  </a:cubicBezTo>
                  <a:cubicBezTo>
                    <a:pt x="125071" y="264555"/>
                    <a:pt x="119340" y="283589"/>
                    <a:pt x="115450" y="303036"/>
                  </a:cubicBezTo>
                  <a:cubicBezTo>
                    <a:pt x="105435" y="353108"/>
                    <a:pt x="93521" y="442095"/>
                    <a:pt x="86587" y="490630"/>
                  </a:cubicBezTo>
                  <a:cubicBezTo>
                    <a:pt x="81777" y="567592"/>
                    <a:pt x="78836" y="644693"/>
                    <a:pt x="72156" y="721515"/>
                  </a:cubicBezTo>
                  <a:cubicBezTo>
                    <a:pt x="69209" y="755400"/>
                    <a:pt x="57725" y="788514"/>
                    <a:pt x="57725" y="822527"/>
                  </a:cubicBezTo>
                  <a:cubicBezTo>
                    <a:pt x="57725" y="962103"/>
                    <a:pt x="67346" y="1101513"/>
                    <a:pt x="72156" y="1241006"/>
                  </a:cubicBezTo>
                  <a:cubicBezTo>
                    <a:pt x="67346" y="1380499"/>
                    <a:pt x="65061" y="1520101"/>
                    <a:pt x="57725" y="1659484"/>
                  </a:cubicBezTo>
                  <a:cubicBezTo>
                    <a:pt x="55436" y="1702981"/>
                    <a:pt x="45107" y="1745837"/>
                    <a:pt x="43294" y="1789357"/>
                  </a:cubicBezTo>
                  <a:cubicBezTo>
                    <a:pt x="35481" y="1976850"/>
                    <a:pt x="35939" y="2164617"/>
                    <a:pt x="28862" y="2352139"/>
                  </a:cubicBezTo>
                  <a:cubicBezTo>
                    <a:pt x="23285" y="2499911"/>
                    <a:pt x="16132" y="2540554"/>
                    <a:pt x="0" y="2669605"/>
                  </a:cubicBezTo>
                  <a:cubicBezTo>
                    <a:pt x="4810" y="2760997"/>
                    <a:pt x="6145" y="2852638"/>
                    <a:pt x="14431" y="2943781"/>
                  </a:cubicBezTo>
                  <a:cubicBezTo>
                    <a:pt x="15808" y="2958930"/>
                    <a:pt x="21036" y="2974029"/>
                    <a:pt x="28862" y="2987072"/>
                  </a:cubicBezTo>
                  <a:cubicBezTo>
                    <a:pt x="35862" y="2998739"/>
                    <a:pt x="48104" y="3006313"/>
                    <a:pt x="57725" y="3015933"/>
                  </a:cubicBezTo>
                  <a:cubicBezTo>
                    <a:pt x="62535" y="3030363"/>
                    <a:pt x="61400" y="3048469"/>
                    <a:pt x="72156" y="3059224"/>
                  </a:cubicBezTo>
                  <a:cubicBezTo>
                    <a:pt x="96685" y="3083751"/>
                    <a:pt x="129881" y="3097705"/>
                    <a:pt x="158743" y="3116945"/>
                  </a:cubicBezTo>
                  <a:cubicBezTo>
                    <a:pt x="173174" y="3126565"/>
                    <a:pt x="189773" y="3133541"/>
                    <a:pt x="202037" y="3145805"/>
                  </a:cubicBezTo>
                  <a:cubicBezTo>
                    <a:pt x="211658" y="3155425"/>
                    <a:pt x="219233" y="3167666"/>
                    <a:pt x="230900" y="3174666"/>
                  </a:cubicBezTo>
                  <a:cubicBezTo>
                    <a:pt x="243944" y="3182492"/>
                    <a:pt x="259762" y="3184286"/>
                    <a:pt x="274193" y="3189096"/>
                  </a:cubicBezTo>
                  <a:cubicBezTo>
                    <a:pt x="288624" y="3198716"/>
                    <a:pt x="301974" y="3210201"/>
                    <a:pt x="317487" y="3217957"/>
                  </a:cubicBezTo>
                  <a:cubicBezTo>
                    <a:pt x="340554" y="3229490"/>
                    <a:pt x="396930" y="3240653"/>
                    <a:pt x="418506" y="3246817"/>
                  </a:cubicBezTo>
                  <a:cubicBezTo>
                    <a:pt x="433133" y="3250996"/>
                    <a:pt x="447124" y="3257246"/>
                    <a:pt x="461800" y="3261248"/>
                  </a:cubicBezTo>
                  <a:cubicBezTo>
                    <a:pt x="500070" y="3271685"/>
                    <a:pt x="538767" y="3280488"/>
                    <a:pt x="577250" y="3290108"/>
                  </a:cubicBezTo>
                  <a:lnTo>
                    <a:pt x="634975" y="3304539"/>
                  </a:lnTo>
                  <a:cubicBezTo>
                    <a:pt x="654217" y="3309349"/>
                    <a:pt x="673136" y="3315709"/>
                    <a:pt x="692700" y="3318969"/>
                  </a:cubicBezTo>
                  <a:lnTo>
                    <a:pt x="779287" y="3333399"/>
                  </a:lnTo>
                  <a:cubicBezTo>
                    <a:pt x="812906" y="3338571"/>
                    <a:pt x="846754" y="3342238"/>
                    <a:pt x="880306" y="3347830"/>
                  </a:cubicBezTo>
                  <a:cubicBezTo>
                    <a:pt x="904501" y="3351862"/>
                    <a:pt x="928307" y="3357998"/>
                    <a:pt x="952462" y="3362260"/>
                  </a:cubicBezTo>
                  <a:lnTo>
                    <a:pt x="1125637" y="3391120"/>
                  </a:lnTo>
                  <a:cubicBezTo>
                    <a:pt x="1140068" y="3395930"/>
                    <a:pt x="1154173" y="3401862"/>
                    <a:pt x="1168931" y="3405551"/>
                  </a:cubicBezTo>
                  <a:cubicBezTo>
                    <a:pt x="1239473" y="3423185"/>
                    <a:pt x="1279431" y="3423897"/>
                    <a:pt x="1356537" y="3434411"/>
                  </a:cubicBezTo>
                  <a:lnTo>
                    <a:pt x="1558575" y="3463272"/>
                  </a:lnTo>
                  <a:cubicBezTo>
                    <a:pt x="1703661" y="3535811"/>
                    <a:pt x="1520612" y="3450620"/>
                    <a:pt x="1688456" y="3506563"/>
                  </a:cubicBezTo>
                  <a:cubicBezTo>
                    <a:pt x="1708865" y="3513365"/>
                    <a:pt x="1725772" y="3528621"/>
                    <a:pt x="1746181" y="3535423"/>
                  </a:cubicBezTo>
                  <a:cubicBezTo>
                    <a:pt x="1766359" y="3542149"/>
                    <a:pt x="1890377" y="3561860"/>
                    <a:pt x="1904925" y="3564284"/>
                  </a:cubicBezTo>
                  <a:cubicBezTo>
                    <a:pt x="1919356" y="3569094"/>
                    <a:pt x="1934612" y="3571912"/>
                    <a:pt x="1948218" y="3578714"/>
                  </a:cubicBezTo>
                  <a:cubicBezTo>
                    <a:pt x="1963731" y="3586470"/>
                    <a:pt x="1975272" y="3601485"/>
                    <a:pt x="1991512" y="3607575"/>
                  </a:cubicBezTo>
                  <a:cubicBezTo>
                    <a:pt x="2014479" y="3616187"/>
                    <a:pt x="2039724" y="3616684"/>
                    <a:pt x="2063668" y="3622005"/>
                  </a:cubicBezTo>
                  <a:cubicBezTo>
                    <a:pt x="2083030" y="3626307"/>
                    <a:pt x="2102322" y="3630988"/>
                    <a:pt x="2121393" y="3636436"/>
                  </a:cubicBezTo>
                  <a:cubicBezTo>
                    <a:pt x="2136020" y="3640615"/>
                    <a:pt x="2150060" y="3646687"/>
                    <a:pt x="2164687" y="3650866"/>
                  </a:cubicBezTo>
                  <a:cubicBezTo>
                    <a:pt x="2183758" y="3656314"/>
                    <a:pt x="2203415" y="3659597"/>
                    <a:pt x="2222412" y="3665296"/>
                  </a:cubicBezTo>
                  <a:cubicBezTo>
                    <a:pt x="2251553" y="3674038"/>
                    <a:pt x="2278882" y="3689855"/>
                    <a:pt x="2309000" y="3694157"/>
                  </a:cubicBezTo>
                  <a:lnTo>
                    <a:pt x="2410018" y="3708587"/>
                  </a:lnTo>
                  <a:cubicBezTo>
                    <a:pt x="2525468" y="3703777"/>
                    <a:pt x="2641111" y="3702389"/>
                    <a:pt x="2756368" y="3694157"/>
                  </a:cubicBezTo>
                  <a:cubicBezTo>
                    <a:pt x="2776151" y="3692744"/>
                    <a:pt x="2795096" y="3685425"/>
                    <a:pt x="2814093" y="3679726"/>
                  </a:cubicBezTo>
                  <a:cubicBezTo>
                    <a:pt x="2843234" y="3670984"/>
                    <a:pt x="2900681" y="3650866"/>
                    <a:pt x="2900681" y="3650866"/>
                  </a:cubicBezTo>
                  <a:lnTo>
                    <a:pt x="2987268" y="3593145"/>
                  </a:lnTo>
                  <a:cubicBezTo>
                    <a:pt x="3025750" y="3567492"/>
                    <a:pt x="3043941" y="3559453"/>
                    <a:pt x="3073856" y="3520993"/>
                  </a:cubicBezTo>
                  <a:cubicBezTo>
                    <a:pt x="3095153" y="3493614"/>
                    <a:pt x="3131581" y="3434411"/>
                    <a:pt x="3131581" y="3434411"/>
                  </a:cubicBezTo>
                  <a:lnTo>
                    <a:pt x="3160443" y="3318969"/>
                  </a:lnTo>
                  <a:cubicBezTo>
                    <a:pt x="3165253" y="3299729"/>
                    <a:pt x="3168602" y="3280063"/>
                    <a:pt x="3174874" y="3261248"/>
                  </a:cubicBezTo>
                  <a:lnTo>
                    <a:pt x="3189306" y="3217957"/>
                  </a:lnTo>
                  <a:cubicBezTo>
                    <a:pt x="3213616" y="3072107"/>
                    <a:pt x="3206908" y="3154987"/>
                    <a:pt x="3189306" y="2943781"/>
                  </a:cubicBezTo>
                  <a:cubicBezTo>
                    <a:pt x="3175298" y="2775701"/>
                    <a:pt x="3180145" y="2821942"/>
                    <a:pt x="3160443" y="2684036"/>
                  </a:cubicBezTo>
                  <a:cubicBezTo>
                    <a:pt x="3170620" y="2195556"/>
                    <a:pt x="3137520" y="2189599"/>
                    <a:pt x="3189306" y="1904800"/>
                  </a:cubicBezTo>
                  <a:cubicBezTo>
                    <a:pt x="3193694" y="1880669"/>
                    <a:pt x="3200565" y="1856969"/>
                    <a:pt x="3203737" y="1832648"/>
                  </a:cubicBezTo>
                  <a:cubicBezTo>
                    <a:pt x="3215005" y="1746265"/>
                    <a:pt x="3232599" y="1572903"/>
                    <a:pt x="3232599" y="1572903"/>
                  </a:cubicBezTo>
                  <a:cubicBezTo>
                    <a:pt x="3227789" y="1385309"/>
                    <a:pt x="3226147" y="1197607"/>
                    <a:pt x="3218168" y="1010121"/>
                  </a:cubicBezTo>
                  <a:cubicBezTo>
                    <a:pt x="3216519" y="971376"/>
                    <a:pt x="3206156" y="933384"/>
                    <a:pt x="3203737" y="894679"/>
                  </a:cubicBezTo>
                  <a:cubicBezTo>
                    <a:pt x="3195369" y="760801"/>
                    <a:pt x="3203446" y="590189"/>
                    <a:pt x="3174874" y="447339"/>
                  </a:cubicBezTo>
                  <a:cubicBezTo>
                    <a:pt x="3171891" y="432423"/>
                    <a:pt x="3164622" y="418674"/>
                    <a:pt x="3160443" y="404048"/>
                  </a:cubicBezTo>
                  <a:cubicBezTo>
                    <a:pt x="3154994" y="384979"/>
                    <a:pt x="3149560" y="365840"/>
                    <a:pt x="3146012" y="346327"/>
                  </a:cubicBezTo>
                  <a:cubicBezTo>
                    <a:pt x="3138413" y="304533"/>
                    <a:pt x="3138320" y="244364"/>
                    <a:pt x="3117149" y="202024"/>
                  </a:cubicBezTo>
                  <a:cubicBezTo>
                    <a:pt x="3087533" y="142797"/>
                    <a:pt x="3095222" y="174617"/>
                    <a:pt x="3059424" y="129873"/>
                  </a:cubicBezTo>
                  <a:cubicBezTo>
                    <a:pt x="3048589" y="116331"/>
                    <a:pt x="3041665" y="99905"/>
                    <a:pt x="3030562" y="86582"/>
                  </a:cubicBezTo>
                  <a:cubicBezTo>
                    <a:pt x="2980711" y="26765"/>
                    <a:pt x="2984333" y="42312"/>
                    <a:pt x="2900681" y="14430"/>
                  </a:cubicBezTo>
                  <a:lnTo>
                    <a:pt x="2857387" y="0"/>
                  </a:lnTo>
                  <a:cubicBezTo>
                    <a:pt x="2799662" y="4810"/>
                    <a:pt x="2738277" y="-6363"/>
                    <a:pt x="2684212" y="14430"/>
                  </a:cubicBezTo>
                  <a:cubicBezTo>
                    <a:pt x="2665701" y="21549"/>
                    <a:pt x="2669781" y="72151"/>
                    <a:pt x="2669781" y="72151"/>
                  </a:cubicBezTo>
                </a:path>
              </a:pathLst>
            </a:custGeom>
            <a:ln w="76200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3059425" y="3088084"/>
              <a:ext cx="2857387" cy="288957"/>
            </a:xfrm>
            <a:custGeom>
              <a:avLst/>
              <a:gdLst>
                <a:gd name="connsiteX0" fmla="*/ 0 w 2857387"/>
                <a:gd name="connsiteY0" fmla="*/ 0 h 288957"/>
                <a:gd name="connsiteX1" fmla="*/ 72156 w 2857387"/>
                <a:gd name="connsiteY1" fmla="*/ 14430 h 288957"/>
                <a:gd name="connsiteX2" fmla="*/ 158743 w 2857387"/>
                <a:gd name="connsiteY2" fmla="*/ 43291 h 288957"/>
                <a:gd name="connsiteX3" fmla="*/ 245331 w 2857387"/>
                <a:gd name="connsiteY3" fmla="*/ 57721 h 288957"/>
                <a:gd name="connsiteX4" fmla="*/ 288625 w 2857387"/>
                <a:gd name="connsiteY4" fmla="*/ 72152 h 288957"/>
                <a:gd name="connsiteX5" fmla="*/ 418506 w 2857387"/>
                <a:gd name="connsiteY5" fmla="*/ 101012 h 288957"/>
                <a:gd name="connsiteX6" fmla="*/ 505093 w 2857387"/>
                <a:gd name="connsiteY6" fmla="*/ 129873 h 288957"/>
                <a:gd name="connsiteX7" fmla="*/ 548387 w 2857387"/>
                <a:gd name="connsiteY7" fmla="*/ 144303 h 288957"/>
                <a:gd name="connsiteX8" fmla="*/ 620543 w 2857387"/>
                <a:gd name="connsiteY8" fmla="*/ 158733 h 288957"/>
                <a:gd name="connsiteX9" fmla="*/ 764856 w 2857387"/>
                <a:gd name="connsiteY9" fmla="*/ 187594 h 288957"/>
                <a:gd name="connsiteX10" fmla="*/ 822581 w 2857387"/>
                <a:gd name="connsiteY10" fmla="*/ 202024 h 288957"/>
                <a:gd name="connsiteX11" fmla="*/ 2453312 w 2857387"/>
                <a:gd name="connsiteY11" fmla="*/ 216455 h 288957"/>
                <a:gd name="connsiteX12" fmla="*/ 2583193 w 2857387"/>
                <a:gd name="connsiteY12" fmla="*/ 230885 h 288957"/>
                <a:gd name="connsiteX13" fmla="*/ 2640918 w 2857387"/>
                <a:gd name="connsiteY13" fmla="*/ 245315 h 288957"/>
                <a:gd name="connsiteX14" fmla="*/ 2713075 w 2857387"/>
                <a:gd name="connsiteY14" fmla="*/ 259746 h 288957"/>
                <a:gd name="connsiteX15" fmla="*/ 2842956 w 2857387"/>
                <a:gd name="connsiteY15" fmla="*/ 288606 h 288957"/>
                <a:gd name="connsiteX16" fmla="*/ 2857387 w 2857387"/>
                <a:gd name="connsiteY16" fmla="*/ 288606 h 28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57387" h="288957">
                  <a:moveTo>
                    <a:pt x="0" y="0"/>
                  </a:moveTo>
                  <a:cubicBezTo>
                    <a:pt x="24052" y="4810"/>
                    <a:pt x="48492" y="7977"/>
                    <a:pt x="72156" y="14430"/>
                  </a:cubicBezTo>
                  <a:cubicBezTo>
                    <a:pt x="101508" y="22434"/>
                    <a:pt x="128733" y="38290"/>
                    <a:pt x="158743" y="43291"/>
                  </a:cubicBezTo>
                  <a:lnTo>
                    <a:pt x="245331" y="57721"/>
                  </a:lnTo>
                  <a:cubicBezTo>
                    <a:pt x="259762" y="62531"/>
                    <a:pt x="273867" y="68463"/>
                    <a:pt x="288625" y="72152"/>
                  </a:cubicBezTo>
                  <a:cubicBezTo>
                    <a:pt x="371016" y="92749"/>
                    <a:pt x="344435" y="78792"/>
                    <a:pt x="418506" y="101012"/>
                  </a:cubicBezTo>
                  <a:cubicBezTo>
                    <a:pt x="447647" y="109754"/>
                    <a:pt x="476231" y="120253"/>
                    <a:pt x="505093" y="129873"/>
                  </a:cubicBezTo>
                  <a:cubicBezTo>
                    <a:pt x="519524" y="134683"/>
                    <a:pt x="533471" y="141320"/>
                    <a:pt x="548387" y="144303"/>
                  </a:cubicBezTo>
                  <a:cubicBezTo>
                    <a:pt x="572439" y="149113"/>
                    <a:pt x="596747" y="152784"/>
                    <a:pt x="620543" y="158733"/>
                  </a:cubicBezTo>
                  <a:cubicBezTo>
                    <a:pt x="818123" y="208126"/>
                    <a:pt x="375940" y="116888"/>
                    <a:pt x="764856" y="187594"/>
                  </a:cubicBezTo>
                  <a:cubicBezTo>
                    <a:pt x="784370" y="191142"/>
                    <a:pt x="802750" y="201685"/>
                    <a:pt x="822581" y="202024"/>
                  </a:cubicBezTo>
                  <a:lnTo>
                    <a:pt x="2453312" y="216455"/>
                  </a:lnTo>
                  <a:cubicBezTo>
                    <a:pt x="2496606" y="221265"/>
                    <a:pt x="2540139" y="224262"/>
                    <a:pt x="2583193" y="230885"/>
                  </a:cubicBezTo>
                  <a:cubicBezTo>
                    <a:pt x="2602796" y="233901"/>
                    <a:pt x="2621556" y="241013"/>
                    <a:pt x="2640918" y="245315"/>
                  </a:cubicBezTo>
                  <a:cubicBezTo>
                    <a:pt x="2664863" y="250636"/>
                    <a:pt x="2689130" y="254425"/>
                    <a:pt x="2713075" y="259746"/>
                  </a:cubicBezTo>
                  <a:cubicBezTo>
                    <a:pt x="2790904" y="277040"/>
                    <a:pt x="2755917" y="274101"/>
                    <a:pt x="2842956" y="288606"/>
                  </a:cubicBezTo>
                  <a:cubicBezTo>
                    <a:pt x="2847701" y="289397"/>
                    <a:pt x="2852577" y="288606"/>
                    <a:pt x="2857387" y="288606"/>
                  </a:cubicBezTo>
                </a:path>
              </a:pathLst>
            </a:custGeom>
            <a:ln w="76200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4282331" y="3290108"/>
              <a:ext cx="162494" cy="1486321"/>
            </a:xfrm>
            <a:custGeom>
              <a:avLst/>
              <a:gdLst>
                <a:gd name="connsiteX0" fmla="*/ 162494 w 162494"/>
                <a:gd name="connsiteY0" fmla="*/ 0 h 1486321"/>
                <a:gd name="connsiteX1" fmla="*/ 133631 w 162494"/>
                <a:gd name="connsiteY1" fmla="*/ 72152 h 1486321"/>
                <a:gd name="connsiteX2" fmla="*/ 133631 w 162494"/>
                <a:gd name="connsiteY2" fmla="*/ 490631 h 1486321"/>
                <a:gd name="connsiteX3" fmla="*/ 104769 w 162494"/>
                <a:gd name="connsiteY3" fmla="*/ 880249 h 1486321"/>
                <a:gd name="connsiteX4" fmla="*/ 90337 w 162494"/>
                <a:gd name="connsiteY4" fmla="*/ 923540 h 1486321"/>
                <a:gd name="connsiteX5" fmla="*/ 75906 w 162494"/>
                <a:gd name="connsiteY5" fmla="*/ 995691 h 1486321"/>
                <a:gd name="connsiteX6" fmla="*/ 47044 w 162494"/>
                <a:gd name="connsiteY6" fmla="*/ 1082273 h 1486321"/>
                <a:gd name="connsiteX7" fmla="*/ 32612 w 162494"/>
                <a:gd name="connsiteY7" fmla="*/ 1125564 h 1486321"/>
                <a:gd name="connsiteX8" fmla="*/ 3750 w 162494"/>
                <a:gd name="connsiteY8" fmla="*/ 1168855 h 1486321"/>
                <a:gd name="connsiteX9" fmla="*/ 3750 w 162494"/>
                <a:gd name="connsiteY9" fmla="*/ 1486321 h 1486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494" h="1486321">
                  <a:moveTo>
                    <a:pt x="162494" y="0"/>
                  </a:moveTo>
                  <a:cubicBezTo>
                    <a:pt x="152873" y="24051"/>
                    <a:pt x="138711" y="46751"/>
                    <a:pt x="133631" y="72152"/>
                  </a:cubicBezTo>
                  <a:cubicBezTo>
                    <a:pt x="105189" y="214351"/>
                    <a:pt x="125943" y="344567"/>
                    <a:pt x="133631" y="490631"/>
                  </a:cubicBezTo>
                  <a:cubicBezTo>
                    <a:pt x="124251" y="706350"/>
                    <a:pt x="144999" y="739453"/>
                    <a:pt x="104769" y="880249"/>
                  </a:cubicBezTo>
                  <a:cubicBezTo>
                    <a:pt x="100590" y="894875"/>
                    <a:pt x="94027" y="908783"/>
                    <a:pt x="90337" y="923540"/>
                  </a:cubicBezTo>
                  <a:cubicBezTo>
                    <a:pt x="84388" y="947334"/>
                    <a:pt x="82360" y="972029"/>
                    <a:pt x="75906" y="995691"/>
                  </a:cubicBezTo>
                  <a:cubicBezTo>
                    <a:pt x="67901" y="1025041"/>
                    <a:pt x="56665" y="1053412"/>
                    <a:pt x="47044" y="1082273"/>
                  </a:cubicBezTo>
                  <a:cubicBezTo>
                    <a:pt x="42234" y="1096703"/>
                    <a:pt x="41050" y="1112908"/>
                    <a:pt x="32612" y="1125564"/>
                  </a:cubicBezTo>
                  <a:cubicBezTo>
                    <a:pt x="22991" y="1139994"/>
                    <a:pt x="5133" y="1151567"/>
                    <a:pt x="3750" y="1168855"/>
                  </a:cubicBezTo>
                  <a:cubicBezTo>
                    <a:pt x="-4689" y="1274340"/>
                    <a:pt x="3750" y="1380499"/>
                    <a:pt x="3750" y="1486321"/>
                  </a:cubicBezTo>
                </a:path>
              </a:pathLst>
            </a:custGeom>
            <a:ln w="76200" cmpd="sng">
              <a:solidFill>
                <a:srgbClr val="000000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93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1515280" y="952400"/>
            <a:ext cx="6811551" cy="5166047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screen"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5281" y="937969"/>
            <a:ext cx="6813444" cy="519490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943975" y="1515182"/>
            <a:ext cx="3131580" cy="3520993"/>
            <a:chOff x="2900681" y="1486321"/>
            <a:chExt cx="3131580" cy="3520993"/>
          </a:xfrm>
        </p:grpSpPr>
        <p:sp>
          <p:nvSpPr>
            <p:cNvPr id="4" name="Freeform 3"/>
            <p:cNvSpPr/>
            <p:nvPr/>
          </p:nvSpPr>
          <p:spPr>
            <a:xfrm>
              <a:off x="2900681" y="1486321"/>
              <a:ext cx="3131580" cy="3520993"/>
            </a:xfrm>
            <a:custGeom>
              <a:avLst/>
              <a:gdLst>
                <a:gd name="connsiteX0" fmla="*/ 2727506 w 3232599"/>
                <a:gd name="connsiteY0" fmla="*/ 187594 h 3708587"/>
                <a:gd name="connsiteX1" fmla="*/ 2655350 w 3232599"/>
                <a:gd name="connsiteY1" fmla="*/ 173164 h 3708587"/>
                <a:gd name="connsiteX2" fmla="*/ 2612056 w 3232599"/>
                <a:gd name="connsiteY2" fmla="*/ 158733 h 3708587"/>
                <a:gd name="connsiteX3" fmla="*/ 2424450 w 3232599"/>
                <a:gd name="connsiteY3" fmla="*/ 144303 h 3708587"/>
                <a:gd name="connsiteX4" fmla="*/ 1775043 w 3232599"/>
                <a:gd name="connsiteY4" fmla="*/ 101012 h 3708587"/>
                <a:gd name="connsiteX5" fmla="*/ 1500850 w 3232599"/>
                <a:gd name="connsiteY5" fmla="*/ 72151 h 3708587"/>
                <a:gd name="connsiteX6" fmla="*/ 1125637 w 3232599"/>
                <a:gd name="connsiteY6" fmla="*/ 43291 h 3708587"/>
                <a:gd name="connsiteX7" fmla="*/ 490662 w 3232599"/>
                <a:gd name="connsiteY7" fmla="*/ 57721 h 3708587"/>
                <a:gd name="connsiteX8" fmla="*/ 375212 w 3232599"/>
                <a:gd name="connsiteY8" fmla="*/ 72151 h 3708587"/>
                <a:gd name="connsiteX9" fmla="*/ 245331 w 3232599"/>
                <a:gd name="connsiteY9" fmla="*/ 101012 h 3708587"/>
                <a:gd name="connsiteX10" fmla="*/ 202037 w 3232599"/>
                <a:gd name="connsiteY10" fmla="*/ 115442 h 3708587"/>
                <a:gd name="connsiteX11" fmla="*/ 173175 w 3232599"/>
                <a:gd name="connsiteY11" fmla="*/ 158733 h 3708587"/>
                <a:gd name="connsiteX12" fmla="*/ 129881 w 3232599"/>
                <a:gd name="connsiteY12" fmla="*/ 245315 h 3708587"/>
                <a:gd name="connsiteX13" fmla="*/ 115450 w 3232599"/>
                <a:gd name="connsiteY13" fmla="*/ 303036 h 3708587"/>
                <a:gd name="connsiteX14" fmla="*/ 86587 w 3232599"/>
                <a:gd name="connsiteY14" fmla="*/ 490630 h 3708587"/>
                <a:gd name="connsiteX15" fmla="*/ 72156 w 3232599"/>
                <a:gd name="connsiteY15" fmla="*/ 721515 h 3708587"/>
                <a:gd name="connsiteX16" fmla="*/ 57725 w 3232599"/>
                <a:gd name="connsiteY16" fmla="*/ 822527 h 3708587"/>
                <a:gd name="connsiteX17" fmla="*/ 72156 w 3232599"/>
                <a:gd name="connsiteY17" fmla="*/ 1241006 h 3708587"/>
                <a:gd name="connsiteX18" fmla="*/ 57725 w 3232599"/>
                <a:gd name="connsiteY18" fmla="*/ 1659484 h 3708587"/>
                <a:gd name="connsiteX19" fmla="*/ 43294 w 3232599"/>
                <a:gd name="connsiteY19" fmla="*/ 1789357 h 3708587"/>
                <a:gd name="connsiteX20" fmla="*/ 28862 w 3232599"/>
                <a:gd name="connsiteY20" fmla="*/ 2352139 h 3708587"/>
                <a:gd name="connsiteX21" fmla="*/ 0 w 3232599"/>
                <a:gd name="connsiteY21" fmla="*/ 2669605 h 3708587"/>
                <a:gd name="connsiteX22" fmla="*/ 14431 w 3232599"/>
                <a:gd name="connsiteY22" fmla="*/ 2943781 h 3708587"/>
                <a:gd name="connsiteX23" fmla="*/ 28862 w 3232599"/>
                <a:gd name="connsiteY23" fmla="*/ 2987072 h 3708587"/>
                <a:gd name="connsiteX24" fmla="*/ 57725 w 3232599"/>
                <a:gd name="connsiteY24" fmla="*/ 3015933 h 3708587"/>
                <a:gd name="connsiteX25" fmla="*/ 72156 w 3232599"/>
                <a:gd name="connsiteY25" fmla="*/ 3059224 h 3708587"/>
                <a:gd name="connsiteX26" fmla="*/ 158743 w 3232599"/>
                <a:gd name="connsiteY26" fmla="*/ 3116945 h 3708587"/>
                <a:gd name="connsiteX27" fmla="*/ 202037 w 3232599"/>
                <a:gd name="connsiteY27" fmla="*/ 3145805 h 3708587"/>
                <a:gd name="connsiteX28" fmla="*/ 230900 w 3232599"/>
                <a:gd name="connsiteY28" fmla="*/ 3174666 h 3708587"/>
                <a:gd name="connsiteX29" fmla="*/ 274193 w 3232599"/>
                <a:gd name="connsiteY29" fmla="*/ 3189096 h 3708587"/>
                <a:gd name="connsiteX30" fmla="*/ 317487 w 3232599"/>
                <a:gd name="connsiteY30" fmla="*/ 3217957 h 3708587"/>
                <a:gd name="connsiteX31" fmla="*/ 418506 w 3232599"/>
                <a:gd name="connsiteY31" fmla="*/ 3246817 h 3708587"/>
                <a:gd name="connsiteX32" fmla="*/ 461800 w 3232599"/>
                <a:gd name="connsiteY32" fmla="*/ 3261248 h 3708587"/>
                <a:gd name="connsiteX33" fmla="*/ 577250 w 3232599"/>
                <a:gd name="connsiteY33" fmla="*/ 3290108 h 3708587"/>
                <a:gd name="connsiteX34" fmla="*/ 634975 w 3232599"/>
                <a:gd name="connsiteY34" fmla="*/ 3304539 h 3708587"/>
                <a:gd name="connsiteX35" fmla="*/ 692700 w 3232599"/>
                <a:gd name="connsiteY35" fmla="*/ 3318969 h 3708587"/>
                <a:gd name="connsiteX36" fmla="*/ 779287 w 3232599"/>
                <a:gd name="connsiteY36" fmla="*/ 3333399 h 3708587"/>
                <a:gd name="connsiteX37" fmla="*/ 880306 w 3232599"/>
                <a:gd name="connsiteY37" fmla="*/ 3347830 h 3708587"/>
                <a:gd name="connsiteX38" fmla="*/ 952462 w 3232599"/>
                <a:gd name="connsiteY38" fmla="*/ 3362260 h 3708587"/>
                <a:gd name="connsiteX39" fmla="*/ 1125637 w 3232599"/>
                <a:gd name="connsiteY39" fmla="*/ 3391120 h 3708587"/>
                <a:gd name="connsiteX40" fmla="*/ 1168931 w 3232599"/>
                <a:gd name="connsiteY40" fmla="*/ 3405551 h 3708587"/>
                <a:gd name="connsiteX41" fmla="*/ 1356537 w 3232599"/>
                <a:gd name="connsiteY41" fmla="*/ 3434411 h 3708587"/>
                <a:gd name="connsiteX42" fmla="*/ 1558575 w 3232599"/>
                <a:gd name="connsiteY42" fmla="*/ 3463272 h 3708587"/>
                <a:gd name="connsiteX43" fmla="*/ 1688456 w 3232599"/>
                <a:gd name="connsiteY43" fmla="*/ 3506563 h 3708587"/>
                <a:gd name="connsiteX44" fmla="*/ 1746181 w 3232599"/>
                <a:gd name="connsiteY44" fmla="*/ 3535423 h 3708587"/>
                <a:gd name="connsiteX45" fmla="*/ 1904925 w 3232599"/>
                <a:gd name="connsiteY45" fmla="*/ 3564284 h 3708587"/>
                <a:gd name="connsiteX46" fmla="*/ 1948218 w 3232599"/>
                <a:gd name="connsiteY46" fmla="*/ 3578714 h 3708587"/>
                <a:gd name="connsiteX47" fmla="*/ 1991512 w 3232599"/>
                <a:gd name="connsiteY47" fmla="*/ 3607575 h 3708587"/>
                <a:gd name="connsiteX48" fmla="*/ 2063668 w 3232599"/>
                <a:gd name="connsiteY48" fmla="*/ 3622005 h 3708587"/>
                <a:gd name="connsiteX49" fmla="*/ 2121393 w 3232599"/>
                <a:gd name="connsiteY49" fmla="*/ 3636436 h 3708587"/>
                <a:gd name="connsiteX50" fmla="*/ 2164687 w 3232599"/>
                <a:gd name="connsiteY50" fmla="*/ 3650866 h 3708587"/>
                <a:gd name="connsiteX51" fmla="*/ 2222412 w 3232599"/>
                <a:gd name="connsiteY51" fmla="*/ 3665296 h 3708587"/>
                <a:gd name="connsiteX52" fmla="*/ 2309000 w 3232599"/>
                <a:gd name="connsiteY52" fmla="*/ 3694157 h 3708587"/>
                <a:gd name="connsiteX53" fmla="*/ 2410018 w 3232599"/>
                <a:gd name="connsiteY53" fmla="*/ 3708587 h 3708587"/>
                <a:gd name="connsiteX54" fmla="*/ 2756368 w 3232599"/>
                <a:gd name="connsiteY54" fmla="*/ 3694157 h 3708587"/>
                <a:gd name="connsiteX55" fmla="*/ 2814093 w 3232599"/>
                <a:gd name="connsiteY55" fmla="*/ 3679726 h 3708587"/>
                <a:gd name="connsiteX56" fmla="*/ 2900681 w 3232599"/>
                <a:gd name="connsiteY56" fmla="*/ 3650866 h 3708587"/>
                <a:gd name="connsiteX57" fmla="*/ 2987268 w 3232599"/>
                <a:gd name="connsiteY57" fmla="*/ 3593145 h 3708587"/>
                <a:gd name="connsiteX58" fmla="*/ 3073856 w 3232599"/>
                <a:gd name="connsiteY58" fmla="*/ 3520993 h 3708587"/>
                <a:gd name="connsiteX59" fmla="*/ 3131581 w 3232599"/>
                <a:gd name="connsiteY59" fmla="*/ 3434411 h 3708587"/>
                <a:gd name="connsiteX60" fmla="*/ 3160443 w 3232599"/>
                <a:gd name="connsiteY60" fmla="*/ 3318969 h 3708587"/>
                <a:gd name="connsiteX61" fmla="*/ 3174874 w 3232599"/>
                <a:gd name="connsiteY61" fmla="*/ 3261248 h 3708587"/>
                <a:gd name="connsiteX62" fmla="*/ 3189306 w 3232599"/>
                <a:gd name="connsiteY62" fmla="*/ 3217957 h 3708587"/>
                <a:gd name="connsiteX63" fmla="*/ 3189306 w 3232599"/>
                <a:gd name="connsiteY63" fmla="*/ 2943781 h 3708587"/>
                <a:gd name="connsiteX64" fmla="*/ 3160443 w 3232599"/>
                <a:gd name="connsiteY64" fmla="*/ 2684036 h 3708587"/>
                <a:gd name="connsiteX65" fmla="*/ 3189306 w 3232599"/>
                <a:gd name="connsiteY65" fmla="*/ 1904800 h 3708587"/>
                <a:gd name="connsiteX66" fmla="*/ 3203737 w 3232599"/>
                <a:gd name="connsiteY66" fmla="*/ 1832648 h 3708587"/>
                <a:gd name="connsiteX67" fmla="*/ 3232599 w 3232599"/>
                <a:gd name="connsiteY67" fmla="*/ 1572903 h 3708587"/>
                <a:gd name="connsiteX68" fmla="*/ 3218168 w 3232599"/>
                <a:gd name="connsiteY68" fmla="*/ 1010121 h 3708587"/>
                <a:gd name="connsiteX69" fmla="*/ 3203737 w 3232599"/>
                <a:gd name="connsiteY69" fmla="*/ 894679 h 3708587"/>
                <a:gd name="connsiteX70" fmla="*/ 3174874 w 3232599"/>
                <a:gd name="connsiteY70" fmla="*/ 447339 h 3708587"/>
                <a:gd name="connsiteX71" fmla="*/ 3160443 w 3232599"/>
                <a:gd name="connsiteY71" fmla="*/ 404048 h 3708587"/>
                <a:gd name="connsiteX72" fmla="*/ 3146012 w 3232599"/>
                <a:gd name="connsiteY72" fmla="*/ 346327 h 3708587"/>
                <a:gd name="connsiteX73" fmla="*/ 3117149 w 3232599"/>
                <a:gd name="connsiteY73" fmla="*/ 202024 h 3708587"/>
                <a:gd name="connsiteX74" fmla="*/ 3059424 w 3232599"/>
                <a:gd name="connsiteY74" fmla="*/ 129873 h 3708587"/>
                <a:gd name="connsiteX75" fmla="*/ 3030562 w 3232599"/>
                <a:gd name="connsiteY75" fmla="*/ 86582 h 3708587"/>
                <a:gd name="connsiteX76" fmla="*/ 2900681 w 3232599"/>
                <a:gd name="connsiteY76" fmla="*/ 14430 h 3708587"/>
                <a:gd name="connsiteX77" fmla="*/ 2857387 w 3232599"/>
                <a:gd name="connsiteY77" fmla="*/ 0 h 3708587"/>
                <a:gd name="connsiteX78" fmla="*/ 2684212 w 3232599"/>
                <a:gd name="connsiteY78" fmla="*/ 14430 h 3708587"/>
                <a:gd name="connsiteX79" fmla="*/ 2669781 w 3232599"/>
                <a:gd name="connsiteY79" fmla="*/ 72151 h 370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232599" h="3708587">
                  <a:moveTo>
                    <a:pt x="2727506" y="187594"/>
                  </a:moveTo>
                  <a:cubicBezTo>
                    <a:pt x="2703454" y="182784"/>
                    <a:pt x="2679146" y="179113"/>
                    <a:pt x="2655350" y="173164"/>
                  </a:cubicBezTo>
                  <a:cubicBezTo>
                    <a:pt x="2640592" y="169475"/>
                    <a:pt x="2627150" y="160620"/>
                    <a:pt x="2612056" y="158733"/>
                  </a:cubicBezTo>
                  <a:cubicBezTo>
                    <a:pt x="2549820" y="150954"/>
                    <a:pt x="2486953" y="149511"/>
                    <a:pt x="2424450" y="144303"/>
                  </a:cubicBezTo>
                  <a:cubicBezTo>
                    <a:pt x="1945137" y="104363"/>
                    <a:pt x="2243398" y="122299"/>
                    <a:pt x="1775043" y="101012"/>
                  </a:cubicBezTo>
                  <a:cubicBezTo>
                    <a:pt x="1260869" y="54273"/>
                    <a:pt x="1900269" y="114193"/>
                    <a:pt x="1500850" y="72151"/>
                  </a:cubicBezTo>
                  <a:cubicBezTo>
                    <a:pt x="1355922" y="56896"/>
                    <a:pt x="1278295" y="53467"/>
                    <a:pt x="1125637" y="43291"/>
                  </a:cubicBezTo>
                  <a:lnTo>
                    <a:pt x="490662" y="57721"/>
                  </a:lnTo>
                  <a:cubicBezTo>
                    <a:pt x="451908" y="59211"/>
                    <a:pt x="413544" y="66254"/>
                    <a:pt x="375212" y="72151"/>
                  </a:cubicBezTo>
                  <a:cubicBezTo>
                    <a:pt x="342982" y="77109"/>
                    <a:pt x="278841" y="91438"/>
                    <a:pt x="245331" y="101012"/>
                  </a:cubicBezTo>
                  <a:cubicBezTo>
                    <a:pt x="230704" y="105191"/>
                    <a:pt x="216468" y="110632"/>
                    <a:pt x="202037" y="115442"/>
                  </a:cubicBezTo>
                  <a:cubicBezTo>
                    <a:pt x="192416" y="129872"/>
                    <a:pt x="180932" y="143221"/>
                    <a:pt x="173175" y="158733"/>
                  </a:cubicBezTo>
                  <a:cubicBezTo>
                    <a:pt x="113427" y="278221"/>
                    <a:pt x="212596" y="121249"/>
                    <a:pt x="129881" y="245315"/>
                  </a:cubicBezTo>
                  <a:cubicBezTo>
                    <a:pt x="125071" y="264555"/>
                    <a:pt x="119340" y="283589"/>
                    <a:pt x="115450" y="303036"/>
                  </a:cubicBezTo>
                  <a:cubicBezTo>
                    <a:pt x="105435" y="353108"/>
                    <a:pt x="93521" y="442095"/>
                    <a:pt x="86587" y="490630"/>
                  </a:cubicBezTo>
                  <a:cubicBezTo>
                    <a:pt x="81777" y="567592"/>
                    <a:pt x="78836" y="644693"/>
                    <a:pt x="72156" y="721515"/>
                  </a:cubicBezTo>
                  <a:cubicBezTo>
                    <a:pt x="69209" y="755400"/>
                    <a:pt x="57725" y="788514"/>
                    <a:pt x="57725" y="822527"/>
                  </a:cubicBezTo>
                  <a:cubicBezTo>
                    <a:pt x="57725" y="962103"/>
                    <a:pt x="67346" y="1101513"/>
                    <a:pt x="72156" y="1241006"/>
                  </a:cubicBezTo>
                  <a:cubicBezTo>
                    <a:pt x="67346" y="1380499"/>
                    <a:pt x="65061" y="1520101"/>
                    <a:pt x="57725" y="1659484"/>
                  </a:cubicBezTo>
                  <a:cubicBezTo>
                    <a:pt x="55436" y="1702981"/>
                    <a:pt x="45107" y="1745837"/>
                    <a:pt x="43294" y="1789357"/>
                  </a:cubicBezTo>
                  <a:cubicBezTo>
                    <a:pt x="35481" y="1976850"/>
                    <a:pt x="35939" y="2164617"/>
                    <a:pt x="28862" y="2352139"/>
                  </a:cubicBezTo>
                  <a:cubicBezTo>
                    <a:pt x="23285" y="2499911"/>
                    <a:pt x="16132" y="2540554"/>
                    <a:pt x="0" y="2669605"/>
                  </a:cubicBezTo>
                  <a:cubicBezTo>
                    <a:pt x="4810" y="2760997"/>
                    <a:pt x="6145" y="2852638"/>
                    <a:pt x="14431" y="2943781"/>
                  </a:cubicBezTo>
                  <a:cubicBezTo>
                    <a:pt x="15808" y="2958930"/>
                    <a:pt x="21036" y="2974029"/>
                    <a:pt x="28862" y="2987072"/>
                  </a:cubicBezTo>
                  <a:cubicBezTo>
                    <a:pt x="35862" y="2998739"/>
                    <a:pt x="48104" y="3006313"/>
                    <a:pt x="57725" y="3015933"/>
                  </a:cubicBezTo>
                  <a:cubicBezTo>
                    <a:pt x="62535" y="3030363"/>
                    <a:pt x="61400" y="3048469"/>
                    <a:pt x="72156" y="3059224"/>
                  </a:cubicBezTo>
                  <a:cubicBezTo>
                    <a:pt x="96685" y="3083751"/>
                    <a:pt x="129881" y="3097705"/>
                    <a:pt x="158743" y="3116945"/>
                  </a:cubicBezTo>
                  <a:cubicBezTo>
                    <a:pt x="173174" y="3126565"/>
                    <a:pt x="189773" y="3133541"/>
                    <a:pt x="202037" y="3145805"/>
                  </a:cubicBezTo>
                  <a:cubicBezTo>
                    <a:pt x="211658" y="3155425"/>
                    <a:pt x="219233" y="3167666"/>
                    <a:pt x="230900" y="3174666"/>
                  </a:cubicBezTo>
                  <a:cubicBezTo>
                    <a:pt x="243944" y="3182492"/>
                    <a:pt x="259762" y="3184286"/>
                    <a:pt x="274193" y="3189096"/>
                  </a:cubicBezTo>
                  <a:cubicBezTo>
                    <a:pt x="288624" y="3198716"/>
                    <a:pt x="301974" y="3210201"/>
                    <a:pt x="317487" y="3217957"/>
                  </a:cubicBezTo>
                  <a:cubicBezTo>
                    <a:pt x="340554" y="3229490"/>
                    <a:pt x="396930" y="3240653"/>
                    <a:pt x="418506" y="3246817"/>
                  </a:cubicBezTo>
                  <a:cubicBezTo>
                    <a:pt x="433133" y="3250996"/>
                    <a:pt x="447124" y="3257246"/>
                    <a:pt x="461800" y="3261248"/>
                  </a:cubicBezTo>
                  <a:cubicBezTo>
                    <a:pt x="500070" y="3271685"/>
                    <a:pt x="538767" y="3280488"/>
                    <a:pt x="577250" y="3290108"/>
                  </a:cubicBezTo>
                  <a:lnTo>
                    <a:pt x="634975" y="3304539"/>
                  </a:lnTo>
                  <a:cubicBezTo>
                    <a:pt x="654217" y="3309349"/>
                    <a:pt x="673136" y="3315709"/>
                    <a:pt x="692700" y="3318969"/>
                  </a:cubicBezTo>
                  <a:lnTo>
                    <a:pt x="779287" y="3333399"/>
                  </a:lnTo>
                  <a:cubicBezTo>
                    <a:pt x="812906" y="3338571"/>
                    <a:pt x="846754" y="3342238"/>
                    <a:pt x="880306" y="3347830"/>
                  </a:cubicBezTo>
                  <a:cubicBezTo>
                    <a:pt x="904501" y="3351862"/>
                    <a:pt x="928307" y="3357998"/>
                    <a:pt x="952462" y="3362260"/>
                  </a:cubicBezTo>
                  <a:lnTo>
                    <a:pt x="1125637" y="3391120"/>
                  </a:lnTo>
                  <a:cubicBezTo>
                    <a:pt x="1140068" y="3395930"/>
                    <a:pt x="1154173" y="3401862"/>
                    <a:pt x="1168931" y="3405551"/>
                  </a:cubicBezTo>
                  <a:cubicBezTo>
                    <a:pt x="1239473" y="3423185"/>
                    <a:pt x="1279431" y="3423897"/>
                    <a:pt x="1356537" y="3434411"/>
                  </a:cubicBezTo>
                  <a:lnTo>
                    <a:pt x="1558575" y="3463272"/>
                  </a:lnTo>
                  <a:cubicBezTo>
                    <a:pt x="1703661" y="3535811"/>
                    <a:pt x="1520612" y="3450620"/>
                    <a:pt x="1688456" y="3506563"/>
                  </a:cubicBezTo>
                  <a:cubicBezTo>
                    <a:pt x="1708865" y="3513365"/>
                    <a:pt x="1725772" y="3528621"/>
                    <a:pt x="1746181" y="3535423"/>
                  </a:cubicBezTo>
                  <a:cubicBezTo>
                    <a:pt x="1766359" y="3542149"/>
                    <a:pt x="1890377" y="3561860"/>
                    <a:pt x="1904925" y="3564284"/>
                  </a:cubicBezTo>
                  <a:cubicBezTo>
                    <a:pt x="1919356" y="3569094"/>
                    <a:pt x="1934612" y="3571912"/>
                    <a:pt x="1948218" y="3578714"/>
                  </a:cubicBezTo>
                  <a:cubicBezTo>
                    <a:pt x="1963731" y="3586470"/>
                    <a:pt x="1975272" y="3601485"/>
                    <a:pt x="1991512" y="3607575"/>
                  </a:cubicBezTo>
                  <a:cubicBezTo>
                    <a:pt x="2014479" y="3616187"/>
                    <a:pt x="2039724" y="3616684"/>
                    <a:pt x="2063668" y="3622005"/>
                  </a:cubicBezTo>
                  <a:cubicBezTo>
                    <a:pt x="2083030" y="3626307"/>
                    <a:pt x="2102322" y="3630988"/>
                    <a:pt x="2121393" y="3636436"/>
                  </a:cubicBezTo>
                  <a:cubicBezTo>
                    <a:pt x="2136020" y="3640615"/>
                    <a:pt x="2150060" y="3646687"/>
                    <a:pt x="2164687" y="3650866"/>
                  </a:cubicBezTo>
                  <a:cubicBezTo>
                    <a:pt x="2183758" y="3656314"/>
                    <a:pt x="2203415" y="3659597"/>
                    <a:pt x="2222412" y="3665296"/>
                  </a:cubicBezTo>
                  <a:cubicBezTo>
                    <a:pt x="2251553" y="3674038"/>
                    <a:pt x="2278882" y="3689855"/>
                    <a:pt x="2309000" y="3694157"/>
                  </a:cubicBezTo>
                  <a:lnTo>
                    <a:pt x="2410018" y="3708587"/>
                  </a:lnTo>
                  <a:cubicBezTo>
                    <a:pt x="2525468" y="3703777"/>
                    <a:pt x="2641111" y="3702389"/>
                    <a:pt x="2756368" y="3694157"/>
                  </a:cubicBezTo>
                  <a:cubicBezTo>
                    <a:pt x="2776151" y="3692744"/>
                    <a:pt x="2795096" y="3685425"/>
                    <a:pt x="2814093" y="3679726"/>
                  </a:cubicBezTo>
                  <a:cubicBezTo>
                    <a:pt x="2843234" y="3670984"/>
                    <a:pt x="2900681" y="3650866"/>
                    <a:pt x="2900681" y="3650866"/>
                  </a:cubicBezTo>
                  <a:lnTo>
                    <a:pt x="2987268" y="3593145"/>
                  </a:lnTo>
                  <a:cubicBezTo>
                    <a:pt x="3025750" y="3567492"/>
                    <a:pt x="3043941" y="3559453"/>
                    <a:pt x="3073856" y="3520993"/>
                  </a:cubicBezTo>
                  <a:cubicBezTo>
                    <a:pt x="3095153" y="3493614"/>
                    <a:pt x="3131581" y="3434411"/>
                    <a:pt x="3131581" y="3434411"/>
                  </a:cubicBezTo>
                  <a:lnTo>
                    <a:pt x="3160443" y="3318969"/>
                  </a:lnTo>
                  <a:cubicBezTo>
                    <a:pt x="3165253" y="3299729"/>
                    <a:pt x="3168602" y="3280063"/>
                    <a:pt x="3174874" y="3261248"/>
                  </a:cubicBezTo>
                  <a:lnTo>
                    <a:pt x="3189306" y="3217957"/>
                  </a:lnTo>
                  <a:cubicBezTo>
                    <a:pt x="3213616" y="3072107"/>
                    <a:pt x="3206908" y="3154987"/>
                    <a:pt x="3189306" y="2943781"/>
                  </a:cubicBezTo>
                  <a:cubicBezTo>
                    <a:pt x="3175298" y="2775701"/>
                    <a:pt x="3180145" y="2821942"/>
                    <a:pt x="3160443" y="2684036"/>
                  </a:cubicBezTo>
                  <a:cubicBezTo>
                    <a:pt x="3170620" y="2195556"/>
                    <a:pt x="3137520" y="2189599"/>
                    <a:pt x="3189306" y="1904800"/>
                  </a:cubicBezTo>
                  <a:cubicBezTo>
                    <a:pt x="3193694" y="1880669"/>
                    <a:pt x="3200565" y="1856969"/>
                    <a:pt x="3203737" y="1832648"/>
                  </a:cubicBezTo>
                  <a:cubicBezTo>
                    <a:pt x="3215005" y="1746265"/>
                    <a:pt x="3232599" y="1572903"/>
                    <a:pt x="3232599" y="1572903"/>
                  </a:cubicBezTo>
                  <a:cubicBezTo>
                    <a:pt x="3227789" y="1385309"/>
                    <a:pt x="3226147" y="1197607"/>
                    <a:pt x="3218168" y="1010121"/>
                  </a:cubicBezTo>
                  <a:cubicBezTo>
                    <a:pt x="3216519" y="971376"/>
                    <a:pt x="3206156" y="933384"/>
                    <a:pt x="3203737" y="894679"/>
                  </a:cubicBezTo>
                  <a:cubicBezTo>
                    <a:pt x="3195369" y="760801"/>
                    <a:pt x="3203446" y="590189"/>
                    <a:pt x="3174874" y="447339"/>
                  </a:cubicBezTo>
                  <a:cubicBezTo>
                    <a:pt x="3171891" y="432423"/>
                    <a:pt x="3164622" y="418674"/>
                    <a:pt x="3160443" y="404048"/>
                  </a:cubicBezTo>
                  <a:cubicBezTo>
                    <a:pt x="3154994" y="384979"/>
                    <a:pt x="3149560" y="365840"/>
                    <a:pt x="3146012" y="346327"/>
                  </a:cubicBezTo>
                  <a:cubicBezTo>
                    <a:pt x="3138413" y="304533"/>
                    <a:pt x="3138320" y="244364"/>
                    <a:pt x="3117149" y="202024"/>
                  </a:cubicBezTo>
                  <a:cubicBezTo>
                    <a:pt x="3087533" y="142797"/>
                    <a:pt x="3095222" y="174617"/>
                    <a:pt x="3059424" y="129873"/>
                  </a:cubicBezTo>
                  <a:cubicBezTo>
                    <a:pt x="3048589" y="116331"/>
                    <a:pt x="3041665" y="99905"/>
                    <a:pt x="3030562" y="86582"/>
                  </a:cubicBezTo>
                  <a:cubicBezTo>
                    <a:pt x="2980711" y="26765"/>
                    <a:pt x="2984333" y="42312"/>
                    <a:pt x="2900681" y="14430"/>
                  </a:cubicBezTo>
                  <a:lnTo>
                    <a:pt x="2857387" y="0"/>
                  </a:lnTo>
                  <a:cubicBezTo>
                    <a:pt x="2799662" y="4810"/>
                    <a:pt x="2738277" y="-6363"/>
                    <a:pt x="2684212" y="14430"/>
                  </a:cubicBezTo>
                  <a:cubicBezTo>
                    <a:pt x="2665701" y="21549"/>
                    <a:pt x="2669781" y="72151"/>
                    <a:pt x="2669781" y="72151"/>
                  </a:cubicBezTo>
                </a:path>
              </a:pathLst>
            </a:custGeom>
            <a:ln w="76200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3059425" y="3088084"/>
              <a:ext cx="2857387" cy="288957"/>
            </a:xfrm>
            <a:custGeom>
              <a:avLst/>
              <a:gdLst>
                <a:gd name="connsiteX0" fmla="*/ 0 w 2857387"/>
                <a:gd name="connsiteY0" fmla="*/ 0 h 288957"/>
                <a:gd name="connsiteX1" fmla="*/ 72156 w 2857387"/>
                <a:gd name="connsiteY1" fmla="*/ 14430 h 288957"/>
                <a:gd name="connsiteX2" fmla="*/ 158743 w 2857387"/>
                <a:gd name="connsiteY2" fmla="*/ 43291 h 288957"/>
                <a:gd name="connsiteX3" fmla="*/ 245331 w 2857387"/>
                <a:gd name="connsiteY3" fmla="*/ 57721 h 288957"/>
                <a:gd name="connsiteX4" fmla="*/ 288625 w 2857387"/>
                <a:gd name="connsiteY4" fmla="*/ 72152 h 288957"/>
                <a:gd name="connsiteX5" fmla="*/ 418506 w 2857387"/>
                <a:gd name="connsiteY5" fmla="*/ 101012 h 288957"/>
                <a:gd name="connsiteX6" fmla="*/ 505093 w 2857387"/>
                <a:gd name="connsiteY6" fmla="*/ 129873 h 288957"/>
                <a:gd name="connsiteX7" fmla="*/ 548387 w 2857387"/>
                <a:gd name="connsiteY7" fmla="*/ 144303 h 288957"/>
                <a:gd name="connsiteX8" fmla="*/ 620543 w 2857387"/>
                <a:gd name="connsiteY8" fmla="*/ 158733 h 288957"/>
                <a:gd name="connsiteX9" fmla="*/ 764856 w 2857387"/>
                <a:gd name="connsiteY9" fmla="*/ 187594 h 288957"/>
                <a:gd name="connsiteX10" fmla="*/ 822581 w 2857387"/>
                <a:gd name="connsiteY10" fmla="*/ 202024 h 288957"/>
                <a:gd name="connsiteX11" fmla="*/ 2453312 w 2857387"/>
                <a:gd name="connsiteY11" fmla="*/ 216455 h 288957"/>
                <a:gd name="connsiteX12" fmla="*/ 2583193 w 2857387"/>
                <a:gd name="connsiteY12" fmla="*/ 230885 h 288957"/>
                <a:gd name="connsiteX13" fmla="*/ 2640918 w 2857387"/>
                <a:gd name="connsiteY13" fmla="*/ 245315 h 288957"/>
                <a:gd name="connsiteX14" fmla="*/ 2713075 w 2857387"/>
                <a:gd name="connsiteY14" fmla="*/ 259746 h 288957"/>
                <a:gd name="connsiteX15" fmla="*/ 2842956 w 2857387"/>
                <a:gd name="connsiteY15" fmla="*/ 288606 h 288957"/>
                <a:gd name="connsiteX16" fmla="*/ 2857387 w 2857387"/>
                <a:gd name="connsiteY16" fmla="*/ 288606 h 28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57387" h="288957">
                  <a:moveTo>
                    <a:pt x="0" y="0"/>
                  </a:moveTo>
                  <a:cubicBezTo>
                    <a:pt x="24052" y="4810"/>
                    <a:pt x="48492" y="7977"/>
                    <a:pt x="72156" y="14430"/>
                  </a:cubicBezTo>
                  <a:cubicBezTo>
                    <a:pt x="101508" y="22434"/>
                    <a:pt x="128733" y="38290"/>
                    <a:pt x="158743" y="43291"/>
                  </a:cubicBezTo>
                  <a:lnTo>
                    <a:pt x="245331" y="57721"/>
                  </a:lnTo>
                  <a:cubicBezTo>
                    <a:pt x="259762" y="62531"/>
                    <a:pt x="273867" y="68463"/>
                    <a:pt x="288625" y="72152"/>
                  </a:cubicBezTo>
                  <a:cubicBezTo>
                    <a:pt x="371016" y="92749"/>
                    <a:pt x="344435" y="78792"/>
                    <a:pt x="418506" y="101012"/>
                  </a:cubicBezTo>
                  <a:cubicBezTo>
                    <a:pt x="447647" y="109754"/>
                    <a:pt x="476231" y="120253"/>
                    <a:pt x="505093" y="129873"/>
                  </a:cubicBezTo>
                  <a:cubicBezTo>
                    <a:pt x="519524" y="134683"/>
                    <a:pt x="533471" y="141320"/>
                    <a:pt x="548387" y="144303"/>
                  </a:cubicBezTo>
                  <a:cubicBezTo>
                    <a:pt x="572439" y="149113"/>
                    <a:pt x="596747" y="152784"/>
                    <a:pt x="620543" y="158733"/>
                  </a:cubicBezTo>
                  <a:cubicBezTo>
                    <a:pt x="818123" y="208126"/>
                    <a:pt x="375940" y="116888"/>
                    <a:pt x="764856" y="187594"/>
                  </a:cubicBezTo>
                  <a:cubicBezTo>
                    <a:pt x="784370" y="191142"/>
                    <a:pt x="802750" y="201685"/>
                    <a:pt x="822581" y="202024"/>
                  </a:cubicBezTo>
                  <a:lnTo>
                    <a:pt x="2453312" y="216455"/>
                  </a:lnTo>
                  <a:cubicBezTo>
                    <a:pt x="2496606" y="221265"/>
                    <a:pt x="2540139" y="224262"/>
                    <a:pt x="2583193" y="230885"/>
                  </a:cubicBezTo>
                  <a:cubicBezTo>
                    <a:pt x="2602796" y="233901"/>
                    <a:pt x="2621556" y="241013"/>
                    <a:pt x="2640918" y="245315"/>
                  </a:cubicBezTo>
                  <a:cubicBezTo>
                    <a:pt x="2664863" y="250636"/>
                    <a:pt x="2689130" y="254425"/>
                    <a:pt x="2713075" y="259746"/>
                  </a:cubicBezTo>
                  <a:cubicBezTo>
                    <a:pt x="2790904" y="277040"/>
                    <a:pt x="2755917" y="274101"/>
                    <a:pt x="2842956" y="288606"/>
                  </a:cubicBezTo>
                  <a:cubicBezTo>
                    <a:pt x="2847701" y="289397"/>
                    <a:pt x="2852577" y="288606"/>
                    <a:pt x="2857387" y="288606"/>
                  </a:cubicBezTo>
                </a:path>
              </a:pathLst>
            </a:custGeom>
            <a:ln w="76200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4282331" y="3290108"/>
              <a:ext cx="162494" cy="1486321"/>
            </a:xfrm>
            <a:custGeom>
              <a:avLst/>
              <a:gdLst>
                <a:gd name="connsiteX0" fmla="*/ 162494 w 162494"/>
                <a:gd name="connsiteY0" fmla="*/ 0 h 1486321"/>
                <a:gd name="connsiteX1" fmla="*/ 133631 w 162494"/>
                <a:gd name="connsiteY1" fmla="*/ 72152 h 1486321"/>
                <a:gd name="connsiteX2" fmla="*/ 133631 w 162494"/>
                <a:gd name="connsiteY2" fmla="*/ 490631 h 1486321"/>
                <a:gd name="connsiteX3" fmla="*/ 104769 w 162494"/>
                <a:gd name="connsiteY3" fmla="*/ 880249 h 1486321"/>
                <a:gd name="connsiteX4" fmla="*/ 90337 w 162494"/>
                <a:gd name="connsiteY4" fmla="*/ 923540 h 1486321"/>
                <a:gd name="connsiteX5" fmla="*/ 75906 w 162494"/>
                <a:gd name="connsiteY5" fmla="*/ 995691 h 1486321"/>
                <a:gd name="connsiteX6" fmla="*/ 47044 w 162494"/>
                <a:gd name="connsiteY6" fmla="*/ 1082273 h 1486321"/>
                <a:gd name="connsiteX7" fmla="*/ 32612 w 162494"/>
                <a:gd name="connsiteY7" fmla="*/ 1125564 h 1486321"/>
                <a:gd name="connsiteX8" fmla="*/ 3750 w 162494"/>
                <a:gd name="connsiteY8" fmla="*/ 1168855 h 1486321"/>
                <a:gd name="connsiteX9" fmla="*/ 3750 w 162494"/>
                <a:gd name="connsiteY9" fmla="*/ 1486321 h 1486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494" h="1486321">
                  <a:moveTo>
                    <a:pt x="162494" y="0"/>
                  </a:moveTo>
                  <a:cubicBezTo>
                    <a:pt x="152873" y="24051"/>
                    <a:pt x="138711" y="46751"/>
                    <a:pt x="133631" y="72152"/>
                  </a:cubicBezTo>
                  <a:cubicBezTo>
                    <a:pt x="105189" y="214351"/>
                    <a:pt x="125943" y="344567"/>
                    <a:pt x="133631" y="490631"/>
                  </a:cubicBezTo>
                  <a:cubicBezTo>
                    <a:pt x="124251" y="706350"/>
                    <a:pt x="144999" y="739453"/>
                    <a:pt x="104769" y="880249"/>
                  </a:cubicBezTo>
                  <a:cubicBezTo>
                    <a:pt x="100590" y="894875"/>
                    <a:pt x="94027" y="908783"/>
                    <a:pt x="90337" y="923540"/>
                  </a:cubicBezTo>
                  <a:cubicBezTo>
                    <a:pt x="84388" y="947334"/>
                    <a:pt x="82360" y="972029"/>
                    <a:pt x="75906" y="995691"/>
                  </a:cubicBezTo>
                  <a:cubicBezTo>
                    <a:pt x="67901" y="1025041"/>
                    <a:pt x="56665" y="1053412"/>
                    <a:pt x="47044" y="1082273"/>
                  </a:cubicBezTo>
                  <a:cubicBezTo>
                    <a:pt x="42234" y="1096703"/>
                    <a:pt x="41050" y="1112908"/>
                    <a:pt x="32612" y="1125564"/>
                  </a:cubicBezTo>
                  <a:cubicBezTo>
                    <a:pt x="22991" y="1139994"/>
                    <a:pt x="5133" y="1151567"/>
                    <a:pt x="3750" y="1168855"/>
                  </a:cubicBezTo>
                  <a:cubicBezTo>
                    <a:pt x="-4689" y="1274340"/>
                    <a:pt x="3750" y="1380499"/>
                    <a:pt x="3750" y="1486321"/>
                  </a:cubicBezTo>
                </a:path>
              </a:pathLst>
            </a:custGeom>
            <a:ln w="76200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80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943975" y="1515182"/>
            <a:ext cx="3131580" cy="3520993"/>
            <a:chOff x="2900681" y="1486321"/>
            <a:chExt cx="3131580" cy="3520993"/>
          </a:xfrm>
        </p:grpSpPr>
        <p:sp>
          <p:nvSpPr>
            <p:cNvPr id="4" name="Freeform 3"/>
            <p:cNvSpPr/>
            <p:nvPr/>
          </p:nvSpPr>
          <p:spPr>
            <a:xfrm>
              <a:off x="2900681" y="1486321"/>
              <a:ext cx="3131580" cy="3520993"/>
            </a:xfrm>
            <a:custGeom>
              <a:avLst/>
              <a:gdLst>
                <a:gd name="connsiteX0" fmla="*/ 2727506 w 3232599"/>
                <a:gd name="connsiteY0" fmla="*/ 187594 h 3708587"/>
                <a:gd name="connsiteX1" fmla="*/ 2655350 w 3232599"/>
                <a:gd name="connsiteY1" fmla="*/ 173164 h 3708587"/>
                <a:gd name="connsiteX2" fmla="*/ 2612056 w 3232599"/>
                <a:gd name="connsiteY2" fmla="*/ 158733 h 3708587"/>
                <a:gd name="connsiteX3" fmla="*/ 2424450 w 3232599"/>
                <a:gd name="connsiteY3" fmla="*/ 144303 h 3708587"/>
                <a:gd name="connsiteX4" fmla="*/ 1775043 w 3232599"/>
                <a:gd name="connsiteY4" fmla="*/ 101012 h 3708587"/>
                <a:gd name="connsiteX5" fmla="*/ 1500850 w 3232599"/>
                <a:gd name="connsiteY5" fmla="*/ 72151 h 3708587"/>
                <a:gd name="connsiteX6" fmla="*/ 1125637 w 3232599"/>
                <a:gd name="connsiteY6" fmla="*/ 43291 h 3708587"/>
                <a:gd name="connsiteX7" fmla="*/ 490662 w 3232599"/>
                <a:gd name="connsiteY7" fmla="*/ 57721 h 3708587"/>
                <a:gd name="connsiteX8" fmla="*/ 375212 w 3232599"/>
                <a:gd name="connsiteY8" fmla="*/ 72151 h 3708587"/>
                <a:gd name="connsiteX9" fmla="*/ 245331 w 3232599"/>
                <a:gd name="connsiteY9" fmla="*/ 101012 h 3708587"/>
                <a:gd name="connsiteX10" fmla="*/ 202037 w 3232599"/>
                <a:gd name="connsiteY10" fmla="*/ 115442 h 3708587"/>
                <a:gd name="connsiteX11" fmla="*/ 173175 w 3232599"/>
                <a:gd name="connsiteY11" fmla="*/ 158733 h 3708587"/>
                <a:gd name="connsiteX12" fmla="*/ 129881 w 3232599"/>
                <a:gd name="connsiteY12" fmla="*/ 245315 h 3708587"/>
                <a:gd name="connsiteX13" fmla="*/ 115450 w 3232599"/>
                <a:gd name="connsiteY13" fmla="*/ 303036 h 3708587"/>
                <a:gd name="connsiteX14" fmla="*/ 86587 w 3232599"/>
                <a:gd name="connsiteY14" fmla="*/ 490630 h 3708587"/>
                <a:gd name="connsiteX15" fmla="*/ 72156 w 3232599"/>
                <a:gd name="connsiteY15" fmla="*/ 721515 h 3708587"/>
                <a:gd name="connsiteX16" fmla="*/ 57725 w 3232599"/>
                <a:gd name="connsiteY16" fmla="*/ 822527 h 3708587"/>
                <a:gd name="connsiteX17" fmla="*/ 72156 w 3232599"/>
                <a:gd name="connsiteY17" fmla="*/ 1241006 h 3708587"/>
                <a:gd name="connsiteX18" fmla="*/ 57725 w 3232599"/>
                <a:gd name="connsiteY18" fmla="*/ 1659484 h 3708587"/>
                <a:gd name="connsiteX19" fmla="*/ 43294 w 3232599"/>
                <a:gd name="connsiteY19" fmla="*/ 1789357 h 3708587"/>
                <a:gd name="connsiteX20" fmla="*/ 28862 w 3232599"/>
                <a:gd name="connsiteY20" fmla="*/ 2352139 h 3708587"/>
                <a:gd name="connsiteX21" fmla="*/ 0 w 3232599"/>
                <a:gd name="connsiteY21" fmla="*/ 2669605 h 3708587"/>
                <a:gd name="connsiteX22" fmla="*/ 14431 w 3232599"/>
                <a:gd name="connsiteY22" fmla="*/ 2943781 h 3708587"/>
                <a:gd name="connsiteX23" fmla="*/ 28862 w 3232599"/>
                <a:gd name="connsiteY23" fmla="*/ 2987072 h 3708587"/>
                <a:gd name="connsiteX24" fmla="*/ 57725 w 3232599"/>
                <a:gd name="connsiteY24" fmla="*/ 3015933 h 3708587"/>
                <a:gd name="connsiteX25" fmla="*/ 72156 w 3232599"/>
                <a:gd name="connsiteY25" fmla="*/ 3059224 h 3708587"/>
                <a:gd name="connsiteX26" fmla="*/ 158743 w 3232599"/>
                <a:gd name="connsiteY26" fmla="*/ 3116945 h 3708587"/>
                <a:gd name="connsiteX27" fmla="*/ 202037 w 3232599"/>
                <a:gd name="connsiteY27" fmla="*/ 3145805 h 3708587"/>
                <a:gd name="connsiteX28" fmla="*/ 230900 w 3232599"/>
                <a:gd name="connsiteY28" fmla="*/ 3174666 h 3708587"/>
                <a:gd name="connsiteX29" fmla="*/ 274193 w 3232599"/>
                <a:gd name="connsiteY29" fmla="*/ 3189096 h 3708587"/>
                <a:gd name="connsiteX30" fmla="*/ 317487 w 3232599"/>
                <a:gd name="connsiteY30" fmla="*/ 3217957 h 3708587"/>
                <a:gd name="connsiteX31" fmla="*/ 418506 w 3232599"/>
                <a:gd name="connsiteY31" fmla="*/ 3246817 h 3708587"/>
                <a:gd name="connsiteX32" fmla="*/ 461800 w 3232599"/>
                <a:gd name="connsiteY32" fmla="*/ 3261248 h 3708587"/>
                <a:gd name="connsiteX33" fmla="*/ 577250 w 3232599"/>
                <a:gd name="connsiteY33" fmla="*/ 3290108 h 3708587"/>
                <a:gd name="connsiteX34" fmla="*/ 634975 w 3232599"/>
                <a:gd name="connsiteY34" fmla="*/ 3304539 h 3708587"/>
                <a:gd name="connsiteX35" fmla="*/ 692700 w 3232599"/>
                <a:gd name="connsiteY35" fmla="*/ 3318969 h 3708587"/>
                <a:gd name="connsiteX36" fmla="*/ 779287 w 3232599"/>
                <a:gd name="connsiteY36" fmla="*/ 3333399 h 3708587"/>
                <a:gd name="connsiteX37" fmla="*/ 880306 w 3232599"/>
                <a:gd name="connsiteY37" fmla="*/ 3347830 h 3708587"/>
                <a:gd name="connsiteX38" fmla="*/ 952462 w 3232599"/>
                <a:gd name="connsiteY38" fmla="*/ 3362260 h 3708587"/>
                <a:gd name="connsiteX39" fmla="*/ 1125637 w 3232599"/>
                <a:gd name="connsiteY39" fmla="*/ 3391120 h 3708587"/>
                <a:gd name="connsiteX40" fmla="*/ 1168931 w 3232599"/>
                <a:gd name="connsiteY40" fmla="*/ 3405551 h 3708587"/>
                <a:gd name="connsiteX41" fmla="*/ 1356537 w 3232599"/>
                <a:gd name="connsiteY41" fmla="*/ 3434411 h 3708587"/>
                <a:gd name="connsiteX42" fmla="*/ 1558575 w 3232599"/>
                <a:gd name="connsiteY42" fmla="*/ 3463272 h 3708587"/>
                <a:gd name="connsiteX43" fmla="*/ 1688456 w 3232599"/>
                <a:gd name="connsiteY43" fmla="*/ 3506563 h 3708587"/>
                <a:gd name="connsiteX44" fmla="*/ 1746181 w 3232599"/>
                <a:gd name="connsiteY44" fmla="*/ 3535423 h 3708587"/>
                <a:gd name="connsiteX45" fmla="*/ 1904925 w 3232599"/>
                <a:gd name="connsiteY45" fmla="*/ 3564284 h 3708587"/>
                <a:gd name="connsiteX46" fmla="*/ 1948218 w 3232599"/>
                <a:gd name="connsiteY46" fmla="*/ 3578714 h 3708587"/>
                <a:gd name="connsiteX47" fmla="*/ 1991512 w 3232599"/>
                <a:gd name="connsiteY47" fmla="*/ 3607575 h 3708587"/>
                <a:gd name="connsiteX48" fmla="*/ 2063668 w 3232599"/>
                <a:gd name="connsiteY48" fmla="*/ 3622005 h 3708587"/>
                <a:gd name="connsiteX49" fmla="*/ 2121393 w 3232599"/>
                <a:gd name="connsiteY49" fmla="*/ 3636436 h 3708587"/>
                <a:gd name="connsiteX50" fmla="*/ 2164687 w 3232599"/>
                <a:gd name="connsiteY50" fmla="*/ 3650866 h 3708587"/>
                <a:gd name="connsiteX51" fmla="*/ 2222412 w 3232599"/>
                <a:gd name="connsiteY51" fmla="*/ 3665296 h 3708587"/>
                <a:gd name="connsiteX52" fmla="*/ 2309000 w 3232599"/>
                <a:gd name="connsiteY52" fmla="*/ 3694157 h 3708587"/>
                <a:gd name="connsiteX53" fmla="*/ 2410018 w 3232599"/>
                <a:gd name="connsiteY53" fmla="*/ 3708587 h 3708587"/>
                <a:gd name="connsiteX54" fmla="*/ 2756368 w 3232599"/>
                <a:gd name="connsiteY54" fmla="*/ 3694157 h 3708587"/>
                <a:gd name="connsiteX55" fmla="*/ 2814093 w 3232599"/>
                <a:gd name="connsiteY55" fmla="*/ 3679726 h 3708587"/>
                <a:gd name="connsiteX56" fmla="*/ 2900681 w 3232599"/>
                <a:gd name="connsiteY56" fmla="*/ 3650866 h 3708587"/>
                <a:gd name="connsiteX57" fmla="*/ 2987268 w 3232599"/>
                <a:gd name="connsiteY57" fmla="*/ 3593145 h 3708587"/>
                <a:gd name="connsiteX58" fmla="*/ 3073856 w 3232599"/>
                <a:gd name="connsiteY58" fmla="*/ 3520993 h 3708587"/>
                <a:gd name="connsiteX59" fmla="*/ 3131581 w 3232599"/>
                <a:gd name="connsiteY59" fmla="*/ 3434411 h 3708587"/>
                <a:gd name="connsiteX60" fmla="*/ 3160443 w 3232599"/>
                <a:gd name="connsiteY60" fmla="*/ 3318969 h 3708587"/>
                <a:gd name="connsiteX61" fmla="*/ 3174874 w 3232599"/>
                <a:gd name="connsiteY61" fmla="*/ 3261248 h 3708587"/>
                <a:gd name="connsiteX62" fmla="*/ 3189306 w 3232599"/>
                <a:gd name="connsiteY62" fmla="*/ 3217957 h 3708587"/>
                <a:gd name="connsiteX63" fmla="*/ 3189306 w 3232599"/>
                <a:gd name="connsiteY63" fmla="*/ 2943781 h 3708587"/>
                <a:gd name="connsiteX64" fmla="*/ 3160443 w 3232599"/>
                <a:gd name="connsiteY64" fmla="*/ 2684036 h 3708587"/>
                <a:gd name="connsiteX65" fmla="*/ 3189306 w 3232599"/>
                <a:gd name="connsiteY65" fmla="*/ 1904800 h 3708587"/>
                <a:gd name="connsiteX66" fmla="*/ 3203737 w 3232599"/>
                <a:gd name="connsiteY66" fmla="*/ 1832648 h 3708587"/>
                <a:gd name="connsiteX67" fmla="*/ 3232599 w 3232599"/>
                <a:gd name="connsiteY67" fmla="*/ 1572903 h 3708587"/>
                <a:gd name="connsiteX68" fmla="*/ 3218168 w 3232599"/>
                <a:gd name="connsiteY68" fmla="*/ 1010121 h 3708587"/>
                <a:gd name="connsiteX69" fmla="*/ 3203737 w 3232599"/>
                <a:gd name="connsiteY69" fmla="*/ 894679 h 3708587"/>
                <a:gd name="connsiteX70" fmla="*/ 3174874 w 3232599"/>
                <a:gd name="connsiteY70" fmla="*/ 447339 h 3708587"/>
                <a:gd name="connsiteX71" fmla="*/ 3160443 w 3232599"/>
                <a:gd name="connsiteY71" fmla="*/ 404048 h 3708587"/>
                <a:gd name="connsiteX72" fmla="*/ 3146012 w 3232599"/>
                <a:gd name="connsiteY72" fmla="*/ 346327 h 3708587"/>
                <a:gd name="connsiteX73" fmla="*/ 3117149 w 3232599"/>
                <a:gd name="connsiteY73" fmla="*/ 202024 h 3708587"/>
                <a:gd name="connsiteX74" fmla="*/ 3059424 w 3232599"/>
                <a:gd name="connsiteY74" fmla="*/ 129873 h 3708587"/>
                <a:gd name="connsiteX75" fmla="*/ 3030562 w 3232599"/>
                <a:gd name="connsiteY75" fmla="*/ 86582 h 3708587"/>
                <a:gd name="connsiteX76" fmla="*/ 2900681 w 3232599"/>
                <a:gd name="connsiteY76" fmla="*/ 14430 h 3708587"/>
                <a:gd name="connsiteX77" fmla="*/ 2857387 w 3232599"/>
                <a:gd name="connsiteY77" fmla="*/ 0 h 3708587"/>
                <a:gd name="connsiteX78" fmla="*/ 2684212 w 3232599"/>
                <a:gd name="connsiteY78" fmla="*/ 14430 h 3708587"/>
                <a:gd name="connsiteX79" fmla="*/ 2669781 w 3232599"/>
                <a:gd name="connsiteY79" fmla="*/ 72151 h 370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232599" h="3708587">
                  <a:moveTo>
                    <a:pt x="2727506" y="187594"/>
                  </a:moveTo>
                  <a:cubicBezTo>
                    <a:pt x="2703454" y="182784"/>
                    <a:pt x="2679146" y="179113"/>
                    <a:pt x="2655350" y="173164"/>
                  </a:cubicBezTo>
                  <a:cubicBezTo>
                    <a:pt x="2640592" y="169475"/>
                    <a:pt x="2627150" y="160620"/>
                    <a:pt x="2612056" y="158733"/>
                  </a:cubicBezTo>
                  <a:cubicBezTo>
                    <a:pt x="2549820" y="150954"/>
                    <a:pt x="2486953" y="149511"/>
                    <a:pt x="2424450" y="144303"/>
                  </a:cubicBezTo>
                  <a:cubicBezTo>
                    <a:pt x="1945137" y="104363"/>
                    <a:pt x="2243398" y="122299"/>
                    <a:pt x="1775043" y="101012"/>
                  </a:cubicBezTo>
                  <a:cubicBezTo>
                    <a:pt x="1260869" y="54273"/>
                    <a:pt x="1900269" y="114193"/>
                    <a:pt x="1500850" y="72151"/>
                  </a:cubicBezTo>
                  <a:cubicBezTo>
                    <a:pt x="1355922" y="56896"/>
                    <a:pt x="1278295" y="53467"/>
                    <a:pt x="1125637" y="43291"/>
                  </a:cubicBezTo>
                  <a:lnTo>
                    <a:pt x="490662" y="57721"/>
                  </a:lnTo>
                  <a:cubicBezTo>
                    <a:pt x="451908" y="59211"/>
                    <a:pt x="413544" y="66254"/>
                    <a:pt x="375212" y="72151"/>
                  </a:cubicBezTo>
                  <a:cubicBezTo>
                    <a:pt x="342982" y="77109"/>
                    <a:pt x="278841" y="91438"/>
                    <a:pt x="245331" y="101012"/>
                  </a:cubicBezTo>
                  <a:cubicBezTo>
                    <a:pt x="230704" y="105191"/>
                    <a:pt x="216468" y="110632"/>
                    <a:pt x="202037" y="115442"/>
                  </a:cubicBezTo>
                  <a:cubicBezTo>
                    <a:pt x="192416" y="129872"/>
                    <a:pt x="180932" y="143221"/>
                    <a:pt x="173175" y="158733"/>
                  </a:cubicBezTo>
                  <a:cubicBezTo>
                    <a:pt x="113427" y="278221"/>
                    <a:pt x="212596" y="121249"/>
                    <a:pt x="129881" y="245315"/>
                  </a:cubicBezTo>
                  <a:cubicBezTo>
                    <a:pt x="125071" y="264555"/>
                    <a:pt x="119340" y="283589"/>
                    <a:pt x="115450" y="303036"/>
                  </a:cubicBezTo>
                  <a:cubicBezTo>
                    <a:pt x="105435" y="353108"/>
                    <a:pt x="93521" y="442095"/>
                    <a:pt x="86587" y="490630"/>
                  </a:cubicBezTo>
                  <a:cubicBezTo>
                    <a:pt x="81777" y="567592"/>
                    <a:pt x="78836" y="644693"/>
                    <a:pt x="72156" y="721515"/>
                  </a:cubicBezTo>
                  <a:cubicBezTo>
                    <a:pt x="69209" y="755400"/>
                    <a:pt x="57725" y="788514"/>
                    <a:pt x="57725" y="822527"/>
                  </a:cubicBezTo>
                  <a:cubicBezTo>
                    <a:pt x="57725" y="962103"/>
                    <a:pt x="67346" y="1101513"/>
                    <a:pt x="72156" y="1241006"/>
                  </a:cubicBezTo>
                  <a:cubicBezTo>
                    <a:pt x="67346" y="1380499"/>
                    <a:pt x="65061" y="1520101"/>
                    <a:pt x="57725" y="1659484"/>
                  </a:cubicBezTo>
                  <a:cubicBezTo>
                    <a:pt x="55436" y="1702981"/>
                    <a:pt x="45107" y="1745837"/>
                    <a:pt x="43294" y="1789357"/>
                  </a:cubicBezTo>
                  <a:cubicBezTo>
                    <a:pt x="35481" y="1976850"/>
                    <a:pt x="35939" y="2164617"/>
                    <a:pt x="28862" y="2352139"/>
                  </a:cubicBezTo>
                  <a:cubicBezTo>
                    <a:pt x="23285" y="2499911"/>
                    <a:pt x="16132" y="2540554"/>
                    <a:pt x="0" y="2669605"/>
                  </a:cubicBezTo>
                  <a:cubicBezTo>
                    <a:pt x="4810" y="2760997"/>
                    <a:pt x="6145" y="2852638"/>
                    <a:pt x="14431" y="2943781"/>
                  </a:cubicBezTo>
                  <a:cubicBezTo>
                    <a:pt x="15808" y="2958930"/>
                    <a:pt x="21036" y="2974029"/>
                    <a:pt x="28862" y="2987072"/>
                  </a:cubicBezTo>
                  <a:cubicBezTo>
                    <a:pt x="35862" y="2998739"/>
                    <a:pt x="48104" y="3006313"/>
                    <a:pt x="57725" y="3015933"/>
                  </a:cubicBezTo>
                  <a:cubicBezTo>
                    <a:pt x="62535" y="3030363"/>
                    <a:pt x="61400" y="3048469"/>
                    <a:pt x="72156" y="3059224"/>
                  </a:cubicBezTo>
                  <a:cubicBezTo>
                    <a:pt x="96685" y="3083751"/>
                    <a:pt x="129881" y="3097705"/>
                    <a:pt x="158743" y="3116945"/>
                  </a:cubicBezTo>
                  <a:cubicBezTo>
                    <a:pt x="173174" y="3126565"/>
                    <a:pt x="189773" y="3133541"/>
                    <a:pt x="202037" y="3145805"/>
                  </a:cubicBezTo>
                  <a:cubicBezTo>
                    <a:pt x="211658" y="3155425"/>
                    <a:pt x="219233" y="3167666"/>
                    <a:pt x="230900" y="3174666"/>
                  </a:cubicBezTo>
                  <a:cubicBezTo>
                    <a:pt x="243944" y="3182492"/>
                    <a:pt x="259762" y="3184286"/>
                    <a:pt x="274193" y="3189096"/>
                  </a:cubicBezTo>
                  <a:cubicBezTo>
                    <a:pt x="288624" y="3198716"/>
                    <a:pt x="301974" y="3210201"/>
                    <a:pt x="317487" y="3217957"/>
                  </a:cubicBezTo>
                  <a:cubicBezTo>
                    <a:pt x="340554" y="3229490"/>
                    <a:pt x="396930" y="3240653"/>
                    <a:pt x="418506" y="3246817"/>
                  </a:cubicBezTo>
                  <a:cubicBezTo>
                    <a:pt x="433133" y="3250996"/>
                    <a:pt x="447124" y="3257246"/>
                    <a:pt x="461800" y="3261248"/>
                  </a:cubicBezTo>
                  <a:cubicBezTo>
                    <a:pt x="500070" y="3271685"/>
                    <a:pt x="538767" y="3280488"/>
                    <a:pt x="577250" y="3290108"/>
                  </a:cubicBezTo>
                  <a:lnTo>
                    <a:pt x="634975" y="3304539"/>
                  </a:lnTo>
                  <a:cubicBezTo>
                    <a:pt x="654217" y="3309349"/>
                    <a:pt x="673136" y="3315709"/>
                    <a:pt x="692700" y="3318969"/>
                  </a:cubicBezTo>
                  <a:lnTo>
                    <a:pt x="779287" y="3333399"/>
                  </a:lnTo>
                  <a:cubicBezTo>
                    <a:pt x="812906" y="3338571"/>
                    <a:pt x="846754" y="3342238"/>
                    <a:pt x="880306" y="3347830"/>
                  </a:cubicBezTo>
                  <a:cubicBezTo>
                    <a:pt x="904501" y="3351862"/>
                    <a:pt x="928307" y="3357998"/>
                    <a:pt x="952462" y="3362260"/>
                  </a:cubicBezTo>
                  <a:lnTo>
                    <a:pt x="1125637" y="3391120"/>
                  </a:lnTo>
                  <a:cubicBezTo>
                    <a:pt x="1140068" y="3395930"/>
                    <a:pt x="1154173" y="3401862"/>
                    <a:pt x="1168931" y="3405551"/>
                  </a:cubicBezTo>
                  <a:cubicBezTo>
                    <a:pt x="1239473" y="3423185"/>
                    <a:pt x="1279431" y="3423897"/>
                    <a:pt x="1356537" y="3434411"/>
                  </a:cubicBezTo>
                  <a:lnTo>
                    <a:pt x="1558575" y="3463272"/>
                  </a:lnTo>
                  <a:cubicBezTo>
                    <a:pt x="1703661" y="3535811"/>
                    <a:pt x="1520612" y="3450620"/>
                    <a:pt x="1688456" y="3506563"/>
                  </a:cubicBezTo>
                  <a:cubicBezTo>
                    <a:pt x="1708865" y="3513365"/>
                    <a:pt x="1725772" y="3528621"/>
                    <a:pt x="1746181" y="3535423"/>
                  </a:cubicBezTo>
                  <a:cubicBezTo>
                    <a:pt x="1766359" y="3542149"/>
                    <a:pt x="1890377" y="3561860"/>
                    <a:pt x="1904925" y="3564284"/>
                  </a:cubicBezTo>
                  <a:cubicBezTo>
                    <a:pt x="1919356" y="3569094"/>
                    <a:pt x="1934612" y="3571912"/>
                    <a:pt x="1948218" y="3578714"/>
                  </a:cubicBezTo>
                  <a:cubicBezTo>
                    <a:pt x="1963731" y="3586470"/>
                    <a:pt x="1975272" y="3601485"/>
                    <a:pt x="1991512" y="3607575"/>
                  </a:cubicBezTo>
                  <a:cubicBezTo>
                    <a:pt x="2014479" y="3616187"/>
                    <a:pt x="2039724" y="3616684"/>
                    <a:pt x="2063668" y="3622005"/>
                  </a:cubicBezTo>
                  <a:cubicBezTo>
                    <a:pt x="2083030" y="3626307"/>
                    <a:pt x="2102322" y="3630988"/>
                    <a:pt x="2121393" y="3636436"/>
                  </a:cubicBezTo>
                  <a:cubicBezTo>
                    <a:pt x="2136020" y="3640615"/>
                    <a:pt x="2150060" y="3646687"/>
                    <a:pt x="2164687" y="3650866"/>
                  </a:cubicBezTo>
                  <a:cubicBezTo>
                    <a:pt x="2183758" y="3656314"/>
                    <a:pt x="2203415" y="3659597"/>
                    <a:pt x="2222412" y="3665296"/>
                  </a:cubicBezTo>
                  <a:cubicBezTo>
                    <a:pt x="2251553" y="3674038"/>
                    <a:pt x="2278882" y="3689855"/>
                    <a:pt x="2309000" y="3694157"/>
                  </a:cubicBezTo>
                  <a:lnTo>
                    <a:pt x="2410018" y="3708587"/>
                  </a:lnTo>
                  <a:cubicBezTo>
                    <a:pt x="2525468" y="3703777"/>
                    <a:pt x="2641111" y="3702389"/>
                    <a:pt x="2756368" y="3694157"/>
                  </a:cubicBezTo>
                  <a:cubicBezTo>
                    <a:pt x="2776151" y="3692744"/>
                    <a:pt x="2795096" y="3685425"/>
                    <a:pt x="2814093" y="3679726"/>
                  </a:cubicBezTo>
                  <a:cubicBezTo>
                    <a:pt x="2843234" y="3670984"/>
                    <a:pt x="2900681" y="3650866"/>
                    <a:pt x="2900681" y="3650866"/>
                  </a:cubicBezTo>
                  <a:lnTo>
                    <a:pt x="2987268" y="3593145"/>
                  </a:lnTo>
                  <a:cubicBezTo>
                    <a:pt x="3025750" y="3567492"/>
                    <a:pt x="3043941" y="3559453"/>
                    <a:pt x="3073856" y="3520993"/>
                  </a:cubicBezTo>
                  <a:cubicBezTo>
                    <a:pt x="3095153" y="3493614"/>
                    <a:pt x="3131581" y="3434411"/>
                    <a:pt x="3131581" y="3434411"/>
                  </a:cubicBezTo>
                  <a:lnTo>
                    <a:pt x="3160443" y="3318969"/>
                  </a:lnTo>
                  <a:cubicBezTo>
                    <a:pt x="3165253" y="3299729"/>
                    <a:pt x="3168602" y="3280063"/>
                    <a:pt x="3174874" y="3261248"/>
                  </a:cubicBezTo>
                  <a:lnTo>
                    <a:pt x="3189306" y="3217957"/>
                  </a:lnTo>
                  <a:cubicBezTo>
                    <a:pt x="3213616" y="3072107"/>
                    <a:pt x="3206908" y="3154987"/>
                    <a:pt x="3189306" y="2943781"/>
                  </a:cubicBezTo>
                  <a:cubicBezTo>
                    <a:pt x="3175298" y="2775701"/>
                    <a:pt x="3180145" y="2821942"/>
                    <a:pt x="3160443" y="2684036"/>
                  </a:cubicBezTo>
                  <a:cubicBezTo>
                    <a:pt x="3170620" y="2195556"/>
                    <a:pt x="3137520" y="2189599"/>
                    <a:pt x="3189306" y="1904800"/>
                  </a:cubicBezTo>
                  <a:cubicBezTo>
                    <a:pt x="3193694" y="1880669"/>
                    <a:pt x="3200565" y="1856969"/>
                    <a:pt x="3203737" y="1832648"/>
                  </a:cubicBezTo>
                  <a:cubicBezTo>
                    <a:pt x="3215005" y="1746265"/>
                    <a:pt x="3232599" y="1572903"/>
                    <a:pt x="3232599" y="1572903"/>
                  </a:cubicBezTo>
                  <a:cubicBezTo>
                    <a:pt x="3227789" y="1385309"/>
                    <a:pt x="3226147" y="1197607"/>
                    <a:pt x="3218168" y="1010121"/>
                  </a:cubicBezTo>
                  <a:cubicBezTo>
                    <a:pt x="3216519" y="971376"/>
                    <a:pt x="3206156" y="933384"/>
                    <a:pt x="3203737" y="894679"/>
                  </a:cubicBezTo>
                  <a:cubicBezTo>
                    <a:pt x="3195369" y="760801"/>
                    <a:pt x="3203446" y="590189"/>
                    <a:pt x="3174874" y="447339"/>
                  </a:cubicBezTo>
                  <a:cubicBezTo>
                    <a:pt x="3171891" y="432423"/>
                    <a:pt x="3164622" y="418674"/>
                    <a:pt x="3160443" y="404048"/>
                  </a:cubicBezTo>
                  <a:cubicBezTo>
                    <a:pt x="3154994" y="384979"/>
                    <a:pt x="3149560" y="365840"/>
                    <a:pt x="3146012" y="346327"/>
                  </a:cubicBezTo>
                  <a:cubicBezTo>
                    <a:pt x="3138413" y="304533"/>
                    <a:pt x="3138320" y="244364"/>
                    <a:pt x="3117149" y="202024"/>
                  </a:cubicBezTo>
                  <a:cubicBezTo>
                    <a:pt x="3087533" y="142797"/>
                    <a:pt x="3095222" y="174617"/>
                    <a:pt x="3059424" y="129873"/>
                  </a:cubicBezTo>
                  <a:cubicBezTo>
                    <a:pt x="3048589" y="116331"/>
                    <a:pt x="3041665" y="99905"/>
                    <a:pt x="3030562" y="86582"/>
                  </a:cubicBezTo>
                  <a:cubicBezTo>
                    <a:pt x="2980711" y="26765"/>
                    <a:pt x="2984333" y="42312"/>
                    <a:pt x="2900681" y="14430"/>
                  </a:cubicBezTo>
                  <a:lnTo>
                    <a:pt x="2857387" y="0"/>
                  </a:lnTo>
                  <a:cubicBezTo>
                    <a:pt x="2799662" y="4810"/>
                    <a:pt x="2738277" y="-6363"/>
                    <a:pt x="2684212" y="14430"/>
                  </a:cubicBezTo>
                  <a:cubicBezTo>
                    <a:pt x="2665701" y="21549"/>
                    <a:pt x="2669781" y="72151"/>
                    <a:pt x="2669781" y="72151"/>
                  </a:cubicBezTo>
                </a:path>
              </a:pathLst>
            </a:custGeom>
            <a:ln w="76200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3059425" y="3088084"/>
              <a:ext cx="2857387" cy="288957"/>
            </a:xfrm>
            <a:custGeom>
              <a:avLst/>
              <a:gdLst>
                <a:gd name="connsiteX0" fmla="*/ 0 w 2857387"/>
                <a:gd name="connsiteY0" fmla="*/ 0 h 288957"/>
                <a:gd name="connsiteX1" fmla="*/ 72156 w 2857387"/>
                <a:gd name="connsiteY1" fmla="*/ 14430 h 288957"/>
                <a:gd name="connsiteX2" fmla="*/ 158743 w 2857387"/>
                <a:gd name="connsiteY2" fmla="*/ 43291 h 288957"/>
                <a:gd name="connsiteX3" fmla="*/ 245331 w 2857387"/>
                <a:gd name="connsiteY3" fmla="*/ 57721 h 288957"/>
                <a:gd name="connsiteX4" fmla="*/ 288625 w 2857387"/>
                <a:gd name="connsiteY4" fmla="*/ 72152 h 288957"/>
                <a:gd name="connsiteX5" fmla="*/ 418506 w 2857387"/>
                <a:gd name="connsiteY5" fmla="*/ 101012 h 288957"/>
                <a:gd name="connsiteX6" fmla="*/ 505093 w 2857387"/>
                <a:gd name="connsiteY6" fmla="*/ 129873 h 288957"/>
                <a:gd name="connsiteX7" fmla="*/ 548387 w 2857387"/>
                <a:gd name="connsiteY7" fmla="*/ 144303 h 288957"/>
                <a:gd name="connsiteX8" fmla="*/ 620543 w 2857387"/>
                <a:gd name="connsiteY8" fmla="*/ 158733 h 288957"/>
                <a:gd name="connsiteX9" fmla="*/ 764856 w 2857387"/>
                <a:gd name="connsiteY9" fmla="*/ 187594 h 288957"/>
                <a:gd name="connsiteX10" fmla="*/ 822581 w 2857387"/>
                <a:gd name="connsiteY10" fmla="*/ 202024 h 288957"/>
                <a:gd name="connsiteX11" fmla="*/ 2453312 w 2857387"/>
                <a:gd name="connsiteY11" fmla="*/ 216455 h 288957"/>
                <a:gd name="connsiteX12" fmla="*/ 2583193 w 2857387"/>
                <a:gd name="connsiteY12" fmla="*/ 230885 h 288957"/>
                <a:gd name="connsiteX13" fmla="*/ 2640918 w 2857387"/>
                <a:gd name="connsiteY13" fmla="*/ 245315 h 288957"/>
                <a:gd name="connsiteX14" fmla="*/ 2713075 w 2857387"/>
                <a:gd name="connsiteY14" fmla="*/ 259746 h 288957"/>
                <a:gd name="connsiteX15" fmla="*/ 2842956 w 2857387"/>
                <a:gd name="connsiteY15" fmla="*/ 288606 h 288957"/>
                <a:gd name="connsiteX16" fmla="*/ 2857387 w 2857387"/>
                <a:gd name="connsiteY16" fmla="*/ 288606 h 28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57387" h="288957">
                  <a:moveTo>
                    <a:pt x="0" y="0"/>
                  </a:moveTo>
                  <a:cubicBezTo>
                    <a:pt x="24052" y="4810"/>
                    <a:pt x="48492" y="7977"/>
                    <a:pt x="72156" y="14430"/>
                  </a:cubicBezTo>
                  <a:cubicBezTo>
                    <a:pt x="101508" y="22434"/>
                    <a:pt x="128733" y="38290"/>
                    <a:pt x="158743" y="43291"/>
                  </a:cubicBezTo>
                  <a:lnTo>
                    <a:pt x="245331" y="57721"/>
                  </a:lnTo>
                  <a:cubicBezTo>
                    <a:pt x="259762" y="62531"/>
                    <a:pt x="273867" y="68463"/>
                    <a:pt x="288625" y="72152"/>
                  </a:cubicBezTo>
                  <a:cubicBezTo>
                    <a:pt x="371016" y="92749"/>
                    <a:pt x="344435" y="78792"/>
                    <a:pt x="418506" y="101012"/>
                  </a:cubicBezTo>
                  <a:cubicBezTo>
                    <a:pt x="447647" y="109754"/>
                    <a:pt x="476231" y="120253"/>
                    <a:pt x="505093" y="129873"/>
                  </a:cubicBezTo>
                  <a:cubicBezTo>
                    <a:pt x="519524" y="134683"/>
                    <a:pt x="533471" y="141320"/>
                    <a:pt x="548387" y="144303"/>
                  </a:cubicBezTo>
                  <a:cubicBezTo>
                    <a:pt x="572439" y="149113"/>
                    <a:pt x="596747" y="152784"/>
                    <a:pt x="620543" y="158733"/>
                  </a:cubicBezTo>
                  <a:cubicBezTo>
                    <a:pt x="818123" y="208126"/>
                    <a:pt x="375940" y="116888"/>
                    <a:pt x="764856" y="187594"/>
                  </a:cubicBezTo>
                  <a:cubicBezTo>
                    <a:pt x="784370" y="191142"/>
                    <a:pt x="802750" y="201685"/>
                    <a:pt x="822581" y="202024"/>
                  </a:cubicBezTo>
                  <a:lnTo>
                    <a:pt x="2453312" y="216455"/>
                  </a:lnTo>
                  <a:cubicBezTo>
                    <a:pt x="2496606" y="221265"/>
                    <a:pt x="2540139" y="224262"/>
                    <a:pt x="2583193" y="230885"/>
                  </a:cubicBezTo>
                  <a:cubicBezTo>
                    <a:pt x="2602796" y="233901"/>
                    <a:pt x="2621556" y="241013"/>
                    <a:pt x="2640918" y="245315"/>
                  </a:cubicBezTo>
                  <a:cubicBezTo>
                    <a:pt x="2664863" y="250636"/>
                    <a:pt x="2689130" y="254425"/>
                    <a:pt x="2713075" y="259746"/>
                  </a:cubicBezTo>
                  <a:cubicBezTo>
                    <a:pt x="2790904" y="277040"/>
                    <a:pt x="2755917" y="274101"/>
                    <a:pt x="2842956" y="288606"/>
                  </a:cubicBezTo>
                  <a:cubicBezTo>
                    <a:pt x="2847701" y="289397"/>
                    <a:pt x="2852577" y="288606"/>
                    <a:pt x="2857387" y="288606"/>
                  </a:cubicBezTo>
                </a:path>
              </a:pathLst>
            </a:custGeom>
            <a:ln w="76200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4282331" y="3290108"/>
              <a:ext cx="162494" cy="1486321"/>
            </a:xfrm>
            <a:custGeom>
              <a:avLst/>
              <a:gdLst>
                <a:gd name="connsiteX0" fmla="*/ 162494 w 162494"/>
                <a:gd name="connsiteY0" fmla="*/ 0 h 1486321"/>
                <a:gd name="connsiteX1" fmla="*/ 133631 w 162494"/>
                <a:gd name="connsiteY1" fmla="*/ 72152 h 1486321"/>
                <a:gd name="connsiteX2" fmla="*/ 133631 w 162494"/>
                <a:gd name="connsiteY2" fmla="*/ 490631 h 1486321"/>
                <a:gd name="connsiteX3" fmla="*/ 104769 w 162494"/>
                <a:gd name="connsiteY3" fmla="*/ 880249 h 1486321"/>
                <a:gd name="connsiteX4" fmla="*/ 90337 w 162494"/>
                <a:gd name="connsiteY4" fmla="*/ 923540 h 1486321"/>
                <a:gd name="connsiteX5" fmla="*/ 75906 w 162494"/>
                <a:gd name="connsiteY5" fmla="*/ 995691 h 1486321"/>
                <a:gd name="connsiteX6" fmla="*/ 47044 w 162494"/>
                <a:gd name="connsiteY6" fmla="*/ 1082273 h 1486321"/>
                <a:gd name="connsiteX7" fmla="*/ 32612 w 162494"/>
                <a:gd name="connsiteY7" fmla="*/ 1125564 h 1486321"/>
                <a:gd name="connsiteX8" fmla="*/ 3750 w 162494"/>
                <a:gd name="connsiteY8" fmla="*/ 1168855 h 1486321"/>
                <a:gd name="connsiteX9" fmla="*/ 3750 w 162494"/>
                <a:gd name="connsiteY9" fmla="*/ 1486321 h 1486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494" h="1486321">
                  <a:moveTo>
                    <a:pt x="162494" y="0"/>
                  </a:moveTo>
                  <a:cubicBezTo>
                    <a:pt x="152873" y="24051"/>
                    <a:pt x="138711" y="46751"/>
                    <a:pt x="133631" y="72152"/>
                  </a:cubicBezTo>
                  <a:cubicBezTo>
                    <a:pt x="105189" y="214351"/>
                    <a:pt x="125943" y="344567"/>
                    <a:pt x="133631" y="490631"/>
                  </a:cubicBezTo>
                  <a:cubicBezTo>
                    <a:pt x="124251" y="706350"/>
                    <a:pt x="144999" y="739453"/>
                    <a:pt x="104769" y="880249"/>
                  </a:cubicBezTo>
                  <a:cubicBezTo>
                    <a:pt x="100590" y="894875"/>
                    <a:pt x="94027" y="908783"/>
                    <a:pt x="90337" y="923540"/>
                  </a:cubicBezTo>
                  <a:cubicBezTo>
                    <a:pt x="84388" y="947334"/>
                    <a:pt x="82360" y="972029"/>
                    <a:pt x="75906" y="995691"/>
                  </a:cubicBezTo>
                  <a:cubicBezTo>
                    <a:pt x="67901" y="1025041"/>
                    <a:pt x="56665" y="1053412"/>
                    <a:pt x="47044" y="1082273"/>
                  </a:cubicBezTo>
                  <a:cubicBezTo>
                    <a:pt x="42234" y="1096703"/>
                    <a:pt x="41050" y="1112908"/>
                    <a:pt x="32612" y="1125564"/>
                  </a:cubicBezTo>
                  <a:cubicBezTo>
                    <a:pt x="22991" y="1139994"/>
                    <a:pt x="5133" y="1151567"/>
                    <a:pt x="3750" y="1168855"/>
                  </a:cubicBezTo>
                  <a:cubicBezTo>
                    <a:pt x="-4689" y="1274340"/>
                    <a:pt x="3750" y="1380499"/>
                    <a:pt x="3750" y="1486321"/>
                  </a:cubicBezTo>
                </a:path>
              </a:pathLst>
            </a:custGeom>
            <a:ln w="76200" cmpd="sng">
              <a:solidFill>
                <a:srgbClr val="000000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800823" y="618874"/>
            <a:ext cx="35091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latin typeface="Courier"/>
                <a:cs typeface="Courier"/>
              </a:rPr>
              <a:t>Binary Tree:</a:t>
            </a:r>
            <a:endParaRPr kumimoji="1" lang="zh-CN" altLang="en-US" sz="36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161615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943975" y="1515182"/>
            <a:ext cx="3131580" cy="3520993"/>
            <a:chOff x="2900681" y="1486321"/>
            <a:chExt cx="3131580" cy="3520993"/>
          </a:xfrm>
        </p:grpSpPr>
        <p:sp>
          <p:nvSpPr>
            <p:cNvPr id="4" name="Freeform 3"/>
            <p:cNvSpPr/>
            <p:nvPr/>
          </p:nvSpPr>
          <p:spPr>
            <a:xfrm>
              <a:off x="2900681" y="1486321"/>
              <a:ext cx="3131580" cy="3520993"/>
            </a:xfrm>
            <a:custGeom>
              <a:avLst/>
              <a:gdLst>
                <a:gd name="connsiteX0" fmla="*/ 2727506 w 3232599"/>
                <a:gd name="connsiteY0" fmla="*/ 187594 h 3708587"/>
                <a:gd name="connsiteX1" fmla="*/ 2655350 w 3232599"/>
                <a:gd name="connsiteY1" fmla="*/ 173164 h 3708587"/>
                <a:gd name="connsiteX2" fmla="*/ 2612056 w 3232599"/>
                <a:gd name="connsiteY2" fmla="*/ 158733 h 3708587"/>
                <a:gd name="connsiteX3" fmla="*/ 2424450 w 3232599"/>
                <a:gd name="connsiteY3" fmla="*/ 144303 h 3708587"/>
                <a:gd name="connsiteX4" fmla="*/ 1775043 w 3232599"/>
                <a:gd name="connsiteY4" fmla="*/ 101012 h 3708587"/>
                <a:gd name="connsiteX5" fmla="*/ 1500850 w 3232599"/>
                <a:gd name="connsiteY5" fmla="*/ 72151 h 3708587"/>
                <a:gd name="connsiteX6" fmla="*/ 1125637 w 3232599"/>
                <a:gd name="connsiteY6" fmla="*/ 43291 h 3708587"/>
                <a:gd name="connsiteX7" fmla="*/ 490662 w 3232599"/>
                <a:gd name="connsiteY7" fmla="*/ 57721 h 3708587"/>
                <a:gd name="connsiteX8" fmla="*/ 375212 w 3232599"/>
                <a:gd name="connsiteY8" fmla="*/ 72151 h 3708587"/>
                <a:gd name="connsiteX9" fmla="*/ 245331 w 3232599"/>
                <a:gd name="connsiteY9" fmla="*/ 101012 h 3708587"/>
                <a:gd name="connsiteX10" fmla="*/ 202037 w 3232599"/>
                <a:gd name="connsiteY10" fmla="*/ 115442 h 3708587"/>
                <a:gd name="connsiteX11" fmla="*/ 173175 w 3232599"/>
                <a:gd name="connsiteY11" fmla="*/ 158733 h 3708587"/>
                <a:gd name="connsiteX12" fmla="*/ 129881 w 3232599"/>
                <a:gd name="connsiteY12" fmla="*/ 245315 h 3708587"/>
                <a:gd name="connsiteX13" fmla="*/ 115450 w 3232599"/>
                <a:gd name="connsiteY13" fmla="*/ 303036 h 3708587"/>
                <a:gd name="connsiteX14" fmla="*/ 86587 w 3232599"/>
                <a:gd name="connsiteY14" fmla="*/ 490630 h 3708587"/>
                <a:gd name="connsiteX15" fmla="*/ 72156 w 3232599"/>
                <a:gd name="connsiteY15" fmla="*/ 721515 h 3708587"/>
                <a:gd name="connsiteX16" fmla="*/ 57725 w 3232599"/>
                <a:gd name="connsiteY16" fmla="*/ 822527 h 3708587"/>
                <a:gd name="connsiteX17" fmla="*/ 72156 w 3232599"/>
                <a:gd name="connsiteY17" fmla="*/ 1241006 h 3708587"/>
                <a:gd name="connsiteX18" fmla="*/ 57725 w 3232599"/>
                <a:gd name="connsiteY18" fmla="*/ 1659484 h 3708587"/>
                <a:gd name="connsiteX19" fmla="*/ 43294 w 3232599"/>
                <a:gd name="connsiteY19" fmla="*/ 1789357 h 3708587"/>
                <a:gd name="connsiteX20" fmla="*/ 28862 w 3232599"/>
                <a:gd name="connsiteY20" fmla="*/ 2352139 h 3708587"/>
                <a:gd name="connsiteX21" fmla="*/ 0 w 3232599"/>
                <a:gd name="connsiteY21" fmla="*/ 2669605 h 3708587"/>
                <a:gd name="connsiteX22" fmla="*/ 14431 w 3232599"/>
                <a:gd name="connsiteY22" fmla="*/ 2943781 h 3708587"/>
                <a:gd name="connsiteX23" fmla="*/ 28862 w 3232599"/>
                <a:gd name="connsiteY23" fmla="*/ 2987072 h 3708587"/>
                <a:gd name="connsiteX24" fmla="*/ 57725 w 3232599"/>
                <a:gd name="connsiteY24" fmla="*/ 3015933 h 3708587"/>
                <a:gd name="connsiteX25" fmla="*/ 72156 w 3232599"/>
                <a:gd name="connsiteY25" fmla="*/ 3059224 h 3708587"/>
                <a:gd name="connsiteX26" fmla="*/ 158743 w 3232599"/>
                <a:gd name="connsiteY26" fmla="*/ 3116945 h 3708587"/>
                <a:gd name="connsiteX27" fmla="*/ 202037 w 3232599"/>
                <a:gd name="connsiteY27" fmla="*/ 3145805 h 3708587"/>
                <a:gd name="connsiteX28" fmla="*/ 230900 w 3232599"/>
                <a:gd name="connsiteY28" fmla="*/ 3174666 h 3708587"/>
                <a:gd name="connsiteX29" fmla="*/ 274193 w 3232599"/>
                <a:gd name="connsiteY29" fmla="*/ 3189096 h 3708587"/>
                <a:gd name="connsiteX30" fmla="*/ 317487 w 3232599"/>
                <a:gd name="connsiteY30" fmla="*/ 3217957 h 3708587"/>
                <a:gd name="connsiteX31" fmla="*/ 418506 w 3232599"/>
                <a:gd name="connsiteY31" fmla="*/ 3246817 h 3708587"/>
                <a:gd name="connsiteX32" fmla="*/ 461800 w 3232599"/>
                <a:gd name="connsiteY32" fmla="*/ 3261248 h 3708587"/>
                <a:gd name="connsiteX33" fmla="*/ 577250 w 3232599"/>
                <a:gd name="connsiteY33" fmla="*/ 3290108 h 3708587"/>
                <a:gd name="connsiteX34" fmla="*/ 634975 w 3232599"/>
                <a:gd name="connsiteY34" fmla="*/ 3304539 h 3708587"/>
                <a:gd name="connsiteX35" fmla="*/ 692700 w 3232599"/>
                <a:gd name="connsiteY35" fmla="*/ 3318969 h 3708587"/>
                <a:gd name="connsiteX36" fmla="*/ 779287 w 3232599"/>
                <a:gd name="connsiteY36" fmla="*/ 3333399 h 3708587"/>
                <a:gd name="connsiteX37" fmla="*/ 880306 w 3232599"/>
                <a:gd name="connsiteY37" fmla="*/ 3347830 h 3708587"/>
                <a:gd name="connsiteX38" fmla="*/ 952462 w 3232599"/>
                <a:gd name="connsiteY38" fmla="*/ 3362260 h 3708587"/>
                <a:gd name="connsiteX39" fmla="*/ 1125637 w 3232599"/>
                <a:gd name="connsiteY39" fmla="*/ 3391120 h 3708587"/>
                <a:gd name="connsiteX40" fmla="*/ 1168931 w 3232599"/>
                <a:gd name="connsiteY40" fmla="*/ 3405551 h 3708587"/>
                <a:gd name="connsiteX41" fmla="*/ 1356537 w 3232599"/>
                <a:gd name="connsiteY41" fmla="*/ 3434411 h 3708587"/>
                <a:gd name="connsiteX42" fmla="*/ 1558575 w 3232599"/>
                <a:gd name="connsiteY42" fmla="*/ 3463272 h 3708587"/>
                <a:gd name="connsiteX43" fmla="*/ 1688456 w 3232599"/>
                <a:gd name="connsiteY43" fmla="*/ 3506563 h 3708587"/>
                <a:gd name="connsiteX44" fmla="*/ 1746181 w 3232599"/>
                <a:gd name="connsiteY44" fmla="*/ 3535423 h 3708587"/>
                <a:gd name="connsiteX45" fmla="*/ 1904925 w 3232599"/>
                <a:gd name="connsiteY45" fmla="*/ 3564284 h 3708587"/>
                <a:gd name="connsiteX46" fmla="*/ 1948218 w 3232599"/>
                <a:gd name="connsiteY46" fmla="*/ 3578714 h 3708587"/>
                <a:gd name="connsiteX47" fmla="*/ 1991512 w 3232599"/>
                <a:gd name="connsiteY47" fmla="*/ 3607575 h 3708587"/>
                <a:gd name="connsiteX48" fmla="*/ 2063668 w 3232599"/>
                <a:gd name="connsiteY48" fmla="*/ 3622005 h 3708587"/>
                <a:gd name="connsiteX49" fmla="*/ 2121393 w 3232599"/>
                <a:gd name="connsiteY49" fmla="*/ 3636436 h 3708587"/>
                <a:gd name="connsiteX50" fmla="*/ 2164687 w 3232599"/>
                <a:gd name="connsiteY50" fmla="*/ 3650866 h 3708587"/>
                <a:gd name="connsiteX51" fmla="*/ 2222412 w 3232599"/>
                <a:gd name="connsiteY51" fmla="*/ 3665296 h 3708587"/>
                <a:gd name="connsiteX52" fmla="*/ 2309000 w 3232599"/>
                <a:gd name="connsiteY52" fmla="*/ 3694157 h 3708587"/>
                <a:gd name="connsiteX53" fmla="*/ 2410018 w 3232599"/>
                <a:gd name="connsiteY53" fmla="*/ 3708587 h 3708587"/>
                <a:gd name="connsiteX54" fmla="*/ 2756368 w 3232599"/>
                <a:gd name="connsiteY54" fmla="*/ 3694157 h 3708587"/>
                <a:gd name="connsiteX55" fmla="*/ 2814093 w 3232599"/>
                <a:gd name="connsiteY55" fmla="*/ 3679726 h 3708587"/>
                <a:gd name="connsiteX56" fmla="*/ 2900681 w 3232599"/>
                <a:gd name="connsiteY56" fmla="*/ 3650866 h 3708587"/>
                <a:gd name="connsiteX57" fmla="*/ 2987268 w 3232599"/>
                <a:gd name="connsiteY57" fmla="*/ 3593145 h 3708587"/>
                <a:gd name="connsiteX58" fmla="*/ 3073856 w 3232599"/>
                <a:gd name="connsiteY58" fmla="*/ 3520993 h 3708587"/>
                <a:gd name="connsiteX59" fmla="*/ 3131581 w 3232599"/>
                <a:gd name="connsiteY59" fmla="*/ 3434411 h 3708587"/>
                <a:gd name="connsiteX60" fmla="*/ 3160443 w 3232599"/>
                <a:gd name="connsiteY60" fmla="*/ 3318969 h 3708587"/>
                <a:gd name="connsiteX61" fmla="*/ 3174874 w 3232599"/>
                <a:gd name="connsiteY61" fmla="*/ 3261248 h 3708587"/>
                <a:gd name="connsiteX62" fmla="*/ 3189306 w 3232599"/>
                <a:gd name="connsiteY62" fmla="*/ 3217957 h 3708587"/>
                <a:gd name="connsiteX63" fmla="*/ 3189306 w 3232599"/>
                <a:gd name="connsiteY63" fmla="*/ 2943781 h 3708587"/>
                <a:gd name="connsiteX64" fmla="*/ 3160443 w 3232599"/>
                <a:gd name="connsiteY64" fmla="*/ 2684036 h 3708587"/>
                <a:gd name="connsiteX65" fmla="*/ 3189306 w 3232599"/>
                <a:gd name="connsiteY65" fmla="*/ 1904800 h 3708587"/>
                <a:gd name="connsiteX66" fmla="*/ 3203737 w 3232599"/>
                <a:gd name="connsiteY66" fmla="*/ 1832648 h 3708587"/>
                <a:gd name="connsiteX67" fmla="*/ 3232599 w 3232599"/>
                <a:gd name="connsiteY67" fmla="*/ 1572903 h 3708587"/>
                <a:gd name="connsiteX68" fmla="*/ 3218168 w 3232599"/>
                <a:gd name="connsiteY68" fmla="*/ 1010121 h 3708587"/>
                <a:gd name="connsiteX69" fmla="*/ 3203737 w 3232599"/>
                <a:gd name="connsiteY69" fmla="*/ 894679 h 3708587"/>
                <a:gd name="connsiteX70" fmla="*/ 3174874 w 3232599"/>
                <a:gd name="connsiteY70" fmla="*/ 447339 h 3708587"/>
                <a:gd name="connsiteX71" fmla="*/ 3160443 w 3232599"/>
                <a:gd name="connsiteY71" fmla="*/ 404048 h 3708587"/>
                <a:gd name="connsiteX72" fmla="*/ 3146012 w 3232599"/>
                <a:gd name="connsiteY72" fmla="*/ 346327 h 3708587"/>
                <a:gd name="connsiteX73" fmla="*/ 3117149 w 3232599"/>
                <a:gd name="connsiteY73" fmla="*/ 202024 h 3708587"/>
                <a:gd name="connsiteX74" fmla="*/ 3059424 w 3232599"/>
                <a:gd name="connsiteY74" fmla="*/ 129873 h 3708587"/>
                <a:gd name="connsiteX75" fmla="*/ 3030562 w 3232599"/>
                <a:gd name="connsiteY75" fmla="*/ 86582 h 3708587"/>
                <a:gd name="connsiteX76" fmla="*/ 2900681 w 3232599"/>
                <a:gd name="connsiteY76" fmla="*/ 14430 h 3708587"/>
                <a:gd name="connsiteX77" fmla="*/ 2857387 w 3232599"/>
                <a:gd name="connsiteY77" fmla="*/ 0 h 3708587"/>
                <a:gd name="connsiteX78" fmla="*/ 2684212 w 3232599"/>
                <a:gd name="connsiteY78" fmla="*/ 14430 h 3708587"/>
                <a:gd name="connsiteX79" fmla="*/ 2669781 w 3232599"/>
                <a:gd name="connsiteY79" fmla="*/ 72151 h 370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232599" h="3708587">
                  <a:moveTo>
                    <a:pt x="2727506" y="187594"/>
                  </a:moveTo>
                  <a:cubicBezTo>
                    <a:pt x="2703454" y="182784"/>
                    <a:pt x="2679146" y="179113"/>
                    <a:pt x="2655350" y="173164"/>
                  </a:cubicBezTo>
                  <a:cubicBezTo>
                    <a:pt x="2640592" y="169475"/>
                    <a:pt x="2627150" y="160620"/>
                    <a:pt x="2612056" y="158733"/>
                  </a:cubicBezTo>
                  <a:cubicBezTo>
                    <a:pt x="2549820" y="150954"/>
                    <a:pt x="2486953" y="149511"/>
                    <a:pt x="2424450" y="144303"/>
                  </a:cubicBezTo>
                  <a:cubicBezTo>
                    <a:pt x="1945137" y="104363"/>
                    <a:pt x="2243398" y="122299"/>
                    <a:pt x="1775043" y="101012"/>
                  </a:cubicBezTo>
                  <a:cubicBezTo>
                    <a:pt x="1260869" y="54273"/>
                    <a:pt x="1900269" y="114193"/>
                    <a:pt x="1500850" y="72151"/>
                  </a:cubicBezTo>
                  <a:cubicBezTo>
                    <a:pt x="1355922" y="56896"/>
                    <a:pt x="1278295" y="53467"/>
                    <a:pt x="1125637" y="43291"/>
                  </a:cubicBezTo>
                  <a:lnTo>
                    <a:pt x="490662" y="57721"/>
                  </a:lnTo>
                  <a:cubicBezTo>
                    <a:pt x="451908" y="59211"/>
                    <a:pt x="413544" y="66254"/>
                    <a:pt x="375212" y="72151"/>
                  </a:cubicBezTo>
                  <a:cubicBezTo>
                    <a:pt x="342982" y="77109"/>
                    <a:pt x="278841" y="91438"/>
                    <a:pt x="245331" y="101012"/>
                  </a:cubicBezTo>
                  <a:cubicBezTo>
                    <a:pt x="230704" y="105191"/>
                    <a:pt x="216468" y="110632"/>
                    <a:pt x="202037" y="115442"/>
                  </a:cubicBezTo>
                  <a:cubicBezTo>
                    <a:pt x="192416" y="129872"/>
                    <a:pt x="180932" y="143221"/>
                    <a:pt x="173175" y="158733"/>
                  </a:cubicBezTo>
                  <a:cubicBezTo>
                    <a:pt x="113427" y="278221"/>
                    <a:pt x="212596" y="121249"/>
                    <a:pt x="129881" y="245315"/>
                  </a:cubicBezTo>
                  <a:cubicBezTo>
                    <a:pt x="125071" y="264555"/>
                    <a:pt x="119340" y="283589"/>
                    <a:pt x="115450" y="303036"/>
                  </a:cubicBezTo>
                  <a:cubicBezTo>
                    <a:pt x="105435" y="353108"/>
                    <a:pt x="93521" y="442095"/>
                    <a:pt x="86587" y="490630"/>
                  </a:cubicBezTo>
                  <a:cubicBezTo>
                    <a:pt x="81777" y="567592"/>
                    <a:pt x="78836" y="644693"/>
                    <a:pt x="72156" y="721515"/>
                  </a:cubicBezTo>
                  <a:cubicBezTo>
                    <a:pt x="69209" y="755400"/>
                    <a:pt x="57725" y="788514"/>
                    <a:pt x="57725" y="822527"/>
                  </a:cubicBezTo>
                  <a:cubicBezTo>
                    <a:pt x="57725" y="962103"/>
                    <a:pt x="67346" y="1101513"/>
                    <a:pt x="72156" y="1241006"/>
                  </a:cubicBezTo>
                  <a:cubicBezTo>
                    <a:pt x="67346" y="1380499"/>
                    <a:pt x="65061" y="1520101"/>
                    <a:pt x="57725" y="1659484"/>
                  </a:cubicBezTo>
                  <a:cubicBezTo>
                    <a:pt x="55436" y="1702981"/>
                    <a:pt x="45107" y="1745837"/>
                    <a:pt x="43294" y="1789357"/>
                  </a:cubicBezTo>
                  <a:cubicBezTo>
                    <a:pt x="35481" y="1976850"/>
                    <a:pt x="35939" y="2164617"/>
                    <a:pt x="28862" y="2352139"/>
                  </a:cubicBezTo>
                  <a:cubicBezTo>
                    <a:pt x="23285" y="2499911"/>
                    <a:pt x="16132" y="2540554"/>
                    <a:pt x="0" y="2669605"/>
                  </a:cubicBezTo>
                  <a:cubicBezTo>
                    <a:pt x="4810" y="2760997"/>
                    <a:pt x="6145" y="2852638"/>
                    <a:pt x="14431" y="2943781"/>
                  </a:cubicBezTo>
                  <a:cubicBezTo>
                    <a:pt x="15808" y="2958930"/>
                    <a:pt x="21036" y="2974029"/>
                    <a:pt x="28862" y="2987072"/>
                  </a:cubicBezTo>
                  <a:cubicBezTo>
                    <a:pt x="35862" y="2998739"/>
                    <a:pt x="48104" y="3006313"/>
                    <a:pt x="57725" y="3015933"/>
                  </a:cubicBezTo>
                  <a:cubicBezTo>
                    <a:pt x="62535" y="3030363"/>
                    <a:pt x="61400" y="3048469"/>
                    <a:pt x="72156" y="3059224"/>
                  </a:cubicBezTo>
                  <a:cubicBezTo>
                    <a:pt x="96685" y="3083751"/>
                    <a:pt x="129881" y="3097705"/>
                    <a:pt x="158743" y="3116945"/>
                  </a:cubicBezTo>
                  <a:cubicBezTo>
                    <a:pt x="173174" y="3126565"/>
                    <a:pt x="189773" y="3133541"/>
                    <a:pt x="202037" y="3145805"/>
                  </a:cubicBezTo>
                  <a:cubicBezTo>
                    <a:pt x="211658" y="3155425"/>
                    <a:pt x="219233" y="3167666"/>
                    <a:pt x="230900" y="3174666"/>
                  </a:cubicBezTo>
                  <a:cubicBezTo>
                    <a:pt x="243944" y="3182492"/>
                    <a:pt x="259762" y="3184286"/>
                    <a:pt x="274193" y="3189096"/>
                  </a:cubicBezTo>
                  <a:cubicBezTo>
                    <a:pt x="288624" y="3198716"/>
                    <a:pt x="301974" y="3210201"/>
                    <a:pt x="317487" y="3217957"/>
                  </a:cubicBezTo>
                  <a:cubicBezTo>
                    <a:pt x="340554" y="3229490"/>
                    <a:pt x="396930" y="3240653"/>
                    <a:pt x="418506" y="3246817"/>
                  </a:cubicBezTo>
                  <a:cubicBezTo>
                    <a:pt x="433133" y="3250996"/>
                    <a:pt x="447124" y="3257246"/>
                    <a:pt x="461800" y="3261248"/>
                  </a:cubicBezTo>
                  <a:cubicBezTo>
                    <a:pt x="500070" y="3271685"/>
                    <a:pt x="538767" y="3280488"/>
                    <a:pt x="577250" y="3290108"/>
                  </a:cubicBezTo>
                  <a:lnTo>
                    <a:pt x="634975" y="3304539"/>
                  </a:lnTo>
                  <a:cubicBezTo>
                    <a:pt x="654217" y="3309349"/>
                    <a:pt x="673136" y="3315709"/>
                    <a:pt x="692700" y="3318969"/>
                  </a:cubicBezTo>
                  <a:lnTo>
                    <a:pt x="779287" y="3333399"/>
                  </a:lnTo>
                  <a:cubicBezTo>
                    <a:pt x="812906" y="3338571"/>
                    <a:pt x="846754" y="3342238"/>
                    <a:pt x="880306" y="3347830"/>
                  </a:cubicBezTo>
                  <a:cubicBezTo>
                    <a:pt x="904501" y="3351862"/>
                    <a:pt x="928307" y="3357998"/>
                    <a:pt x="952462" y="3362260"/>
                  </a:cubicBezTo>
                  <a:lnTo>
                    <a:pt x="1125637" y="3391120"/>
                  </a:lnTo>
                  <a:cubicBezTo>
                    <a:pt x="1140068" y="3395930"/>
                    <a:pt x="1154173" y="3401862"/>
                    <a:pt x="1168931" y="3405551"/>
                  </a:cubicBezTo>
                  <a:cubicBezTo>
                    <a:pt x="1239473" y="3423185"/>
                    <a:pt x="1279431" y="3423897"/>
                    <a:pt x="1356537" y="3434411"/>
                  </a:cubicBezTo>
                  <a:lnTo>
                    <a:pt x="1558575" y="3463272"/>
                  </a:lnTo>
                  <a:cubicBezTo>
                    <a:pt x="1703661" y="3535811"/>
                    <a:pt x="1520612" y="3450620"/>
                    <a:pt x="1688456" y="3506563"/>
                  </a:cubicBezTo>
                  <a:cubicBezTo>
                    <a:pt x="1708865" y="3513365"/>
                    <a:pt x="1725772" y="3528621"/>
                    <a:pt x="1746181" y="3535423"/>
                  </a:cubicBezTo>
                  <a:cubicBezTo>
                    <a:pt x="1766359" y="3542149"/>
                    <a:pt x="1890377" y="3561860"/>
                    <a:pt x="1904925" y="3564284"/>
                  </a:cubicBezTo>
                  <a:cubicBezTo>
                    <a:pt x="1919356" y="3569094"/>
                    <a:pt x="1934612" y="3571912"/>
                    <a:pt x="1948218" y="3578714"/>
                  </a:cubicBezTo>
                  <a:cubicBezTo>
                    <a:pt x="1963731" y="3586470"/>
                    <a:pt x="1975272" y="3601485"/>
                    <a:pt x="1991512" y="3607575"/>
                  </a:cubicBezTo>
                  <a:cubicBezTo>
                    <a:pt x="2014479" y="3616187"/>
                    <a:pt x="2039724" y="3616684"/>
                    <a:pt x="2063668" y="3622005"/>
                  </a:cubicBezTo>
                  <a:cubicBezTo>
                    <a:pt x="2083030" y="3626307"/>
                    <a:pt x="2102322" y="3630988"/>
                    <a:pt x="2121393" y="3636436"/>
                  </a:cubicBezTo>
                  <a:cubicBezTo>
                    <a:pt x="2136020" y="3640615"/>
                    <a:pt x="2150060" y="3646687"/>
                    <a:pt x="2164687" y="3650866"/>
                  </a:cubicBezTo>
                  <a:cubicBezTo>
                    <a:pt x="2183758" y="3656314"/>
                    <a:pt x="2203415" y="3659597"/>
                    <a:pt x="2222412" y="3665296"/>
                  </a:cubicBezTo>
                  <a:cubicBezTo>
                    <a:pt x="2251553" y="3674038"/>
                    <a:pt x="2278882" y="3689855"/>
                    <a:pt x="2309000" y="3694157"/>
                  </a:cubicBezTo>
                  <a:lnTo>
                    <a:pt x="2410018" y="3708587"/>
                  </a:lnTo>
                  <a:cubicBezTo>
                    <a:pt x="2525468" y="3703777"/>
                    <a:pt x="2641111" y="3702389"/>
                    <a:pt x="2756368" y="3694157"/>
                  </a:cubicBezTo>
                  <a:cubicBezTo>
                    <a:pt x="2776151" y="3692744"/>
                    <a:pt x="2795096" y="3685425"/>
                    <a:pt x="2814093" y="3679726"/>
                  </a:cubicBezTo>
                  <a:cubicBezTo>
                    <a:pt x="2843234" y="3670984"/>
                    <a:pt x="2900681" y="3650866"/>
                    <a:pt x="2900681" y="3650866"/>
                  </a:cubicBezTo>
                  <a:lnTo>
                    <a:pt x="2987268" y="3593145"/>
                  </a:lnTo>
                  <a:cubicBezTo>
                    <a:pt x="3025750" y="3567492"/>
                    <a:pt x="3043941" y="3559453"/>
                    <a:pt x="3073856" y="3520993"/>
                  </a:cubicBezTo>
                  <a:cubicBezTo>
                    <a:pt x="3095153" y="3493614"/>
                    <a:pt x="3131581" y="3434411"/>
                    <a:pt x="3131581" y="3434411"/>
                  </a:cubicBezTo>
                  <a:lnTo>
                    <a:pt x="3160443" y="3318969"/>
                  </a:lnTo>
                  <a:cubicBezTo>
                    <a:pt x="3165253" y="3299729"/>
                    <a:pt x="3168602" y="3280063"/>
                    <a:pt x="3174874" y="3261248"/>
                  </a:cubicBezTo>
                  <a:lnTo>
                    <a:pt x="3189306" y="3217957"/>
                  </a:lnTo>
                  <a:cubicBezTo>
                    <a:pt x="3213616" y="3072107"/>
                    <a:pt x="3206908" y="3154987"/>
                    <a:pt x="3189306" y="2943781"/>
                  </a:cubicBezTo>
                  <a:cubicBezTo>
                    <a:pt x="3175298" y="2775701"/>
                    <a:pt x="3180145" y="2821942"/>
                    <a:pt x="3160443" y="2684036"/>
                  </a:cubicBezTo>
                  <a:cubicBezTo>
                    <a:pt x="3170620" y="2195556"/>
                    <a:pt x="3137520" y="2189599"/>
                    <a:pt x="3189306" y="1904800"/>
                  </a:cubicBezTo>
                  <a:cubicBezTo>
                    <a:pt x="3193694" y="1880669"/>
                    <a:pt x="3200565" y="1856969"/>
                    <a:pt x="3203737" y="1832648"/>
                  </a:cubicBezTo>
                  <a:cubicBezTo>
                    <a:pt x="3215005" y="1746265"/>
                    <a:pt x="3232599" y="1572903"/>
                    <a:pt x="3232599" y="1572903"/>
                  </a:cubicBezTo>
                  <a:cubicBezTo>
                    <a:pt x="3227789" y="1385309"/>
                    <a:pt x="3226147" y="1197607"/>
                    <a:pt x="3218168" y="1010121"/>
                  </a:cubicBezTo>
                  <a:cubicBezTo>
                    <a:pt x="3216519" y="971376"/>
                    <a:pt x="3206156" y="933384"/>
                    <a:pt x="3203737" y="894679"/>
                  </a:cubicBezTo>
                  <a:cubicBezTo>
                    <a:pt x="3195369" y="760801"/>
                    <a:pt x="3203446" y="590189"/>
                    <a:pt x="3174874" y="447339"/>
                  </a:cubicBezTo>
                  <a:cubicBezTo>
                    <a:pt x="3171891" y="432423"/>
                    <a:pt x="3164622" y="418674"/>
                    <a:pt x="3160443" y="404048"/>
                  </a:cubicBezTo>
                  <a:cubicBezTo>
                    <a:pt x="3154994" y="384979"/>
                    <a:pt x="3149560" y="365840"/>
                    <a:pt x="3146012" y="346327"/>
                  </a:cubicBezTo>
                  <a:cubicBezTo>
                    <a:pt x="3138413" y="304533"/>
                    <a:pt x="3138320" y="244364"/>
                    <a:pt x="3117149" y="202024"/>
                  </a:cubicBezTo>
                  <a:cubicBezTo>
                    <a:pt x="3087533" y="142797"/>
                    <a:pt x="3095222" y="174617"/>
                    <a:pt x="3059424" y="129873"/>
                  </a:cubicBezTo>
                  <a:cubicBezTo>
                    <a:pt x="3048589" y="116331"/>
                    <a:pt x="3041665" y="99905"/>
                    <a:pt x="3030562" y="86582"/>
                  </a:cubicBezTo>
                  <a:cubicBezTo>
                    <a:pt x="2980711" y="26765"/>
                    <a:pt x="2984333" y="42312"/>
                    <a:pt x="2900681" y="14430"/>
                  </a:cubicBezTo>
                  <a:lnTo>
                    <a:pt x="2857387" y="0"/>
                  </a:lnTo>
                  <a:cubicBezTo>
                    <a:pt x="2799662" y="4810"/>
                    <a:pt x="2738277" y="-6363"/>
                    <a:pt x="2684212" y="14430"/>
                  </a:cubicBezTo>
                  <a:cubicBezTo>
                    <a:pt x="2665701" y="21549"/>
                    <a:pt x="2669781" y="72151"/>
                    <a:pt x="2669781" y="72151"/>
                  </a:cubicBezTo>
                </a:path>
              </a:pathLst>
            </a:custGeom>
            <a:ln w="76200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3059425" y="3088084"/>
              <a:ext cx="2857387" cy="288957"/>
            </a:xfrm>
            <a:custGeom>
              <a:avLst/>
              <a:gdLst>
                <a:gd name="connsiteX0" fmla="*/ 0 w 2857387"/>
                <a:gd name="connsiteY0" fmla="*/ 0 h 288957"/>
                <a:gd name="connsiteX1" fmla="*/ 72156 w 2857387"/>
                <a:gd name="connsiteY1" fmla="*/ 14430 h 288957"/>
                <a:gd name="connsiteX2" fmla="*/ 158743 w 2857387"/>
                <a:gd name="connsiteY2" fmla="*/ 43291 h 288957"/>
                <a:gd name="connsiteX3" fmla="*/ 245331 w 2857387"/>
                <a:gd name="connsiteY3" fmla="*/ 57721 h 288957"/>
                <a:gd name="connsiteX4" fmla="*/ 288625 w 2857387"/>
                <a:gd name="connsiteY4" fmla="*/ 72152 h 288957"/>
                <a:gd name="connsiteX5" fmla="*/ 418506 w 2857387"/>
                <a:gd name="connsiteY5" fmla="*/ 101012 h 288957"/>
                <a:gd name="connsiteX6" fmla="*/ 505093 w 2857387"/>
                <a:gd name="connsiteY6" fmla="*/ 129873 h 288957"/>
                <a:gd name="connsiteX7" fmla="*/ 548387 w 2857387"/>
                <a:gd name="connsiteY7" fmla="*/ 144303 h 288957"/>
                <a:gd name="connsiteX8" fmla="*/ 620543 w 2857387"/>
                <a:gd name="connsiteY8" fmla="*/ 158733 h 288957"/>
                <a:gd name="connsiteX9" fmla="*/ 764856 w 2857387"/>
                <a:gd name="connsiteY9" fmla="*/ 187594 h 288957"/>
                <a:gd name="connsiteX10" fmla="*/ 822581 w 2857387"/>
                <a:gd name="connsiteY10" fmla="*/ 202024 h 288957"/>
                <a:gd name="connsiteX11" fmla="*/ 2453312 w 2857387"/>
                <a:gd name="connsiteY11" fmla="*/ 216455 h 288957"/>
                <a:gd name="connsiteX12" fmla="*/ 2583193 w 2857387"/>
                <a:gd name="connsiteY12" fmla="*/ 230885 h 288957"/>
                <a:gd name="connsiteX13" fmla="*/ 2640918 w 2857387"/>
                <a:gd name="connsiteY13" fmla="*/ 245315 h 288957"/>
                <a:gd name="connsiteX14" fmla="*/ 2713075 w 2857387"/>
                <a:gd name="connsiteY14" fmla="*/ 259746 h 288957"/>
                <a:gd name="connsiteX15" fmla="*/ 2842956 w 2857387"/>
                <a:gd name="connsiteY15" fmla="*/ 288606 h 288957"/>
                <a:gd name="connsiteX16" fmla="*/ 2857387 w 2857387"/>
                <a:gd name="connsiteY16" fmla="*/ 288606 h 28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57387" h="288957">
                  <a:moveTo>
                    <a:pt x="0" y="0"/>
                  </a:moveTo>
                  <a:cubicBezTo>
                    <a:pt x="24052" y="4810"/>
                    <a:pt x="48492" y="7977"/>
                    <a:pt x="72156" y="14430"/>
                  </a:cubicBezTo>
                  <a:cubicBezTo>
                    <a:pt x="101508" y="22434"/>
                    <a:pt x="128733" y="38290"/>
                    <a:pt x="158743" y="43291"/>
                  </a:cubicBezTo>
                  <a:lnTo>
                    <a:pt x="245331" y="57721"/>
                  </a:lnTo>
                  <a:cubicBezTo>
                    <a:pt x="259762" y="62531"/>
                    <a:pt x="273867" y="68463"/>
                    <a:pt x="288625" y="72152"/>
                  </a:cubicBezTo>
                  <a:cubicBezTo>
                    <a:pt x="371016" y="92749"/>
                    <a:pt x="344435" y="78792"/>
                    <a:pt x="418506" y="101012"/>
                  </a:cubicBezTo>
                  <a:cubicBezTo>
                    <a:pt x="447647" y="109754"/>
                    <a:pt x="476231" y="120253"/>
                    <a:pt x="505093" y="129873"/>
                  </a:cubicBezTo>
                  <a:cubicBezTo>
                    <a:pt x="519524" y="134683"/>
                    <a:pt x="533471" y="141320"/>
                    <a:pt x="548387" y="144303"/>
                  </a:cubicBezTo>
                  <a:cubicBezTo>
                    <a:pt x="572439" y="149113"/>
                    <a:pt x="596747" y="152784"/>
                    <a:pt x="620543" y="158733"/>
                  </a:cubicBezTo>
                  <a:cubicBezTo>
                    <a:pt x="818123" y="208126"/>
                    <a:pt x="375940" y="116888"/>
                    <a:pt x="764856" y="187594"/>
                  </a:cubicBezTo>
                  <a:cubicBezTo>
                    <a:pt x="784370" y="191142"/>
                    <a:pt x="802750" y="201685"/>
                    <a:pt x="822581" y="202024"/>
                  </a:cubicBezTo>
                  <a:lnTo>
                    <a:pt x="2453312" y="216455"/>
                  </a:lnTo>
                  <a:cubicBezTo>
                    <a:pt x="2496606" y="221265"/>
                    <a:pt x="2540139" y="224262"/>
                    <a:pt x="2583193" y="230885"/>
                  </a:cubicBezTo>
                  <a:cubicBezTo>
                    <a:pt x="2602796" y="233901"/>
                    <a:pt x="2621556" y="241013"/>
                    <a:pt x="2640918" y="245315"/>
                  </a:cubicBezTo>
                  <a:cubicBezTo>
                    <a:pt x="2664863" y="250636"/>
                    <a:pt x="2689130" y="254425"/>
                    <a:pt x="2713075" y="259746"/>
                  </a:cubicBezTo>
                  <a:cubicBezTo>
                    <a:pt x="2790904" y="277040"/>
                    <a:pt x="2755917" y="274101"/>
                    <a:pt x="2842956" y="288606"/>
                  </a:cubicBezTo>
                  <a:cubicBezTo>
                    <a:pt x="2847701" y="289397"/>
                    <a:pt x="2852577" y="288606"/>
                    <a:pt x="2857387" y="288606"/>
                  </a:cubicBezTo>
                </a:path>
              </a:pathLst>
            </a:custGeom>
            <a:ln w="76200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4282331" y="3290108"/>
              <a:ext cx="162494" cy="1486321"/>
            </a:xfrm>
            <a:custGeom>
              <a:avLst/>
              <a:gdLst>
                <a:gd name="connsiteX0" fmla="*/ 162494 w 162494"/>
                <a:gd name="connsiteY0" fmla="*/ 0 h 1486321"/>
                <a:gd name="connsiteX1" fmla="*/ 133631 w 162494"/>
                <a:gd name="connsiteY1" fmla="*/ 72152 h 1486321"/>
                <a:gd name="connsiteX2" fmla="*/ 133631 w 162494"/>
                <a:gd name="connsiteY2" fmla="*/ 490631 h 1486321"/>
                <a:gd name="connsiteX3" fmla="*/ 104769 w 162494"/>
                <a:gd name="connsiteY3" fmla="*/ 880249 h 1486321"/>
                <a:gd name="connsiteX4" fmla="*/ 90337 w 162494"/>
                <a:gd name="connsiteY4" fmla="*/ 923540 h 1486321"/>
                <a:gd name="connsiteX5" fmla="*/ 75906 w 162494"/>
                <a:gd name="connsiteY5" fmla="*/ 995691 h 1486321"/>
                <a:gd name="connsiteX6" fmla="*/ 47044 w 162494"/>
                <a:gd name="connsiteY6" fmla="*/ 1082273 h 1486321"/>
                <a:gd name="connsiteX7" fmla="*/ 32612 w 162494"/>
                <a:gd name="connsiteY7" fmla="*/ 1125564 h 1486321"/>
                <a:gd name="connsiteX8" fmla="*/ 3750 w 162494"/>
                <a:gd name="connsiteY8" fmla="*/ 1168855 h 1486321"/>
                <a:gd name="connsiteX9" fmla="*/ 3750 w 162494"/>
                <a:gd name="connsiteY9" fmla="*/ 1486321 h 1486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494" h="1486321">
                  <a:moveTo>
                    <a:pt x="162494" y="0"/>
                  </a:moveTo>
                  <a:cubicBezTo>
                    <a:pt x="152873" y="24051"/>
                    <a:pt x="138711" y="46751"/>
                    <a:pt x="133631" y="72152"/>
                  </a:cubicBezTo>
                  <a:cubicBezTo>
                    <a:pt x="105189" y="214351"/>
                    <a:pt x="125943" y="344567"/>
                    <a:pt x="133631" y="490631"/>
                  </a:cubicBezTo>
                  <a:cubicBezTo>
                    <a:pt x="124251" y="706350"/>
                    <a:pt x="144999" y="739453"/>
                    <a:pt x="104769" y="880249"/>
                  </a:cubicBezTo>
                  <a:cubicBezTo>
                    <a:pt x="100590" y="894875"/>
                    <a:pt x="94027" y="908783"/>
                    <a:pt x="90337" y="923540"/>
                  </a:cubicBezTo>
                  <a:cubicBezTo>
                    <a:pt x="84388" y="947334"/>
                    <a:pt x="82360" y="972029"/>
                    <a:pt x="75906" y="995691"/>
                  </a:cubicBezTo>
                  <a:cubicBezTo>
                    <a:pt x="67901" y="1025041"/>
                    <a:pt x="56665" y="1053412"/>
                    <a:pt x="47044" y="1082273"/>
                  </a:cubicBezTo>
                  <a:cubicBezTo>
                    <a:pt x="42234" y="1096703"/>
                    <a:pt x="41050" y="1112908"/>
                    <a:pt x="32612" y="1125564"/>
                  </a:cubicBezTo>
                  <a:cubicBezTo>
                    <a:pt x="22991" y="1139994"/>
                    <a:pt x="5133" y="1151567"/>
                    <a:pt x="3750" y="1168855"/>
                  </a:cubicBezTo>
                  <a:cubicBezTo>
                    <a:pt x="-4689" y="1274340"/>
                    <a:pt x="3750" y="1380499"/>
                    <a:pt x="3750" y="1486321"/>
                  </a:cubicBezTo>
                </a:path>
              </a:pathLst>
            </a:custGeom>
            <a:ln w="76200" cmpd="sng">
              <a:solidFill>
                <a:srgbClr val="000000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750333" y="2143782"/>
            <a:ext cx="1680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i="1" dirty="0" smtClean="0">
                <a:latin typeface="Courier"/>
                <a:cs typeface="Courier"/>
              </a:rPr>
              <a:t>value</a:t>
            </a:r>
            <a:endParaRPr kumimoji="1" lang="zh-CN" altLang="en-US" sz="3600" i="1" dirty="0">
              <a:latin typeface="Courier"/>
              <a:cs typeface="Couri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00823" y="618874"/>
            <a:ext cx="35091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latin typeface="Courier"/>
                <a:cs typeface="Courier"/>
              </a:rPr>
              <a:t>Binary Tree:</a:t>
            </a:r>
            <a:endParaRPr kumimoji="1" lang="zh-CN" altLang="en-US" sz="36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283196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943975" y="1515182"/>
            <a:ext cx="3131580" cy="3520993"/>
            <a:chOff x="2900681" y="1486321"/>
            <a:chExt cx="3131580" cy="3520993"/>
          </a:xfrm>
        </p:grpSpPr>
        <p:sp>
          <p:nvSpPr>
            <p:cNvPr id="4" name="Freeform 3"/>
            <p:cNvSpPr/>
            <p:nvPr/>
          </p:nvSpPr>
          <p:spPr>
            <a:xfrm>
              <a:off x="2900681" y="1486321"/>
              <a:ext cx="3131580" cy="3520993"/>
            </a:xfrm>
            <a:custGeom>
              <a:avLst/>
              <a:gdLst>
                <a:gd name="connsiteX0" fmla="*/ 2727506 w 3232599"/>
                <a:gd name="connsiteY0" fmla="*/ 187594 h 3708587"/>
                <a:gd name="connsiteX1" fmla="*/ 2655350 w 3232599"/>
                <a:gd name="connsiteY1" fmla="*/ 173164 h 3708587"/>
                <a:gd name="connsiteX2" fmla="*/ 2612056 w 3232599"/>
                <a:gd name="connsiteY2" fmla="*/ 158733 h 3708587"/>
                <a:gd name="connsiteX3" fmla="*/ 2424450 w 3232599"/>
                <a:gd name="connsiteY3" fmla="*/ 144303 h 3708587"/>
                <a:gd name="connsiteX4" fmla="*/ 1775043 w 3232599"/>
                <a:gd name="connsiteY4" fmla="*/ 101012 h 3708587"/>
                <a:gd name="connsiteX5" fmla="*/ 1500850 w 3232599"/>
                <a:gd name="connsiteY5" fmla="*/ 72151 h 3708587"/>
                <a:gd name="connsiteX6" fmla="*/ 1125637 w 3232599"/>
                <a:gd name="connsiteY6" fmla="*/ 43291 h 3708587"/>
                <a:gd name="connsiteX7" fmla="*/ 490662 w 3232599"/>
                <a:gd name="connsiteY7" fmla="*/ 57721 h 3708587"/>
                <a:gd name="connsiteX8" fmla="*/ 375212 w 3232599"/>
                <a:gd name="connsiteY8" fmla="*/ 72151 h 3708587"/>
                <a:gd name="connsiteX9" fmla="*/ 245331 w 3232599"/>
                <a:gd name="connsiteY9" fmla="*/ 101012 h 3708587"/>
                <a:gd name="connsiteX10" fmla="*/ 202037 w 3232599"/>
                <a:gd name="connsiteY10" fmla="*/ 115442 h 3708587"/>
                <a:gd name="connsiteX11" fmla="*/ 173175 w 3232599"/>
                <a:gd name="connsiteY11" fmla="*/ 158733 h 3708587"/>
                <a:gd name="connsiteX12" fmla="*/ 129881 w 3232599"/>
                <a:gd name="connsiteY12" fmla="*/ 245315 h 3708587"/>
                <a:gd name="connsiteX13" fmla="*/ 115450 w 3232599"/>
                <a:gd name="connsiteY13" fmla="*/ 303036 h 3708587"/>
                <a:gd name="connsiteX14" fmla="*/ 86587 w 3232599"/>
                <a:gd name="connsiteY14" fmla="*/ 490630 h 3708587"/>
                <a:gd name="connsiteX15" fmla="*/ 72156 w 3232599"/>
                <a:gd name="connsiteY15" fmla="*/ 721515 h 3708587"/>
                <a:gd name="connsiteX16" fmla="*/ 57725 w 3232599"/>
                <a:gd name="connsiteY16" fmla="*/ 822527 h 3708587"/>
                <a:gd name="connsiteX17" fmla="*/ 72156 w 3232599"/>
                <a:gd name="connsiteY17" fmla="*/ 1241006 h 3708587"/>
                <a:gd name="connsiteX18" fmla="*/ 57725 w 3232599"/>
                <a:gd name="connsiteY18" fmla="*/ 1659484 h 3708587"/>
                <a:gd name="connsiteX19" fmla="*/ 43294 w 3232599"/>
                <a:gd name="connsiteY19" fmla="*/ 1789357 h 3708587"/>
                <a:gd name="connsiteX20" fmla="*/ 28862 w 3232599"/>
                <a:gd name="connsiteY20" fmla="*/ 2352139 h 3708587"/>
                <a:gd name="connsiteX21" fmla="*/ 0 w 3232599"/>
                <a:gd name="connsiteY21" fmla="*/ 2669605 h 3708587"/>
                <a:gd name="connsiteX22" fmla="*/ 14431 w 3232599"/>
                <a:gd name="connsiteY22" fmla="*/ 2943781 h 3708587"/>
                <a:gd name="connsiteX23" fmla="*/ 28862 w 3232599"/>
                <a:gd name="connsiteY23" fmla="*/ 2987072 h 3708587"/>
                <a:gd name="connsiteX24" fmla="*/ 57725 w 3232599"/>
                <a:gd name="connsiteY24" fmla="*/ 3015933 h 3708587"/>
                <a:gd name="connsiteX25" fmla="*/ 72156 w 3232599"/>
                <a:gd name="connsiteY25" fmla="*/ 3059224 h 3708587"/>
                <a:gd name="connsiteX26" fmla="*/ 158743 w 3232599"/>
                <a:gd name="connsiteY26" fmla="*/ 3116945 h 3708587"/>
                <a:gd name="connsiteX27" fmla="*/ 202037 w 3232599"/>
                <a:gd name="connsiteY27" fmla="*/ 3145805 h 3708587"/>
                <a:gd name="connsiteX28" fmla="*/ 230900 w 3232599"/>
                <a:gd name="connsiteY28" fmla="*/ 3174666 h 3708587"/>
                <a:gd name="connsiteX29" fmla="*/ 274193 w 3232599"/>
                <a:gd name="connsiteY29" fmla="*/ 3189096 h 3708587"/>
                <a:gd name="connsiteX30" fmla="*/ 317487 w 3232599"/>
                <a:gd name="connsiteY30" fmla="*/ 3217957 h 3708587"/>
                <a:gd name="connsiteX31" fmla="*/ 418506 w 3232599"/>
                <a:gd name="connsiteY31" fmla="*/ 3246817 h 3708587"/>
                <a:gd name="connsiteX32" fmla="*/ 461800 w 3232599"/>
                <a:gd name="connsiteY32" fmla="*/ 3261248 h 3708587"/>
                <a:gd name="connsiteX33" fmla="*/ 577250 w 3232599"/>
                <a:gd name="connsiteY33" fmla="*/ 3290108 h 3708587"/>
                <a:gd name="connsiteX34" fmla="*/ 634975 w 3232599"/>
                <a:gd name="connsiteY34" fmla="*/ 3304539 h 3708587"/>
                <a:gd name="connsiteX35" fmla="*/ 692700 w 3232599"/>
                <a:gd name="connsiteY35" fmla="*/ 3318969 h 3708587"/>
                <a:gd name="connsiteX36" fmla="*/ 779287 w 3232599"/>
                <a:gd name="connsiteY36" fmla="*/ 3333399 h 3708587"/>
                <a:gd name="connsiteX37" fmla="*/ 880306 w 3232599"/>
                <a:gd name="connsiteY37" fmla="*/ 3347830 h 3708587"/>
                <a:gd name="connsiteX38" fmla="*/ 952462 w 3232599"/>
                <a:gd name="connsiteY38" fmla="*/ 3362260 h 3708587"/>
                <a:gd name="connsiteX39" fmla="*/ 1125637 w 3232599"/>
                <a:gd name="connsiteY39" fmla="*/ 3391120 h 3708587"/>
                <a:gd name="connsiteX40" fmla="*/ 1168931 w 3232599"/>
                <a:gd name="connsiteY40" fmla="*/ 3405551 h 3708587"/>
                <a:gd name="connsiteX41" fmla="*/ 1356537 w 3232599"/>
                <a:gd name="connsiteY41" fmla="*/ 3434411 h 3708587"/>
                <a:gd name="connsiteX42" fmla="*/ 1558575 w 3232599"/>
                <a:gd name="connsiteY42" fmla="*/ 3463272 h 3708587"/>
                <a:gd name="connsiteX43" fmla="*/ 1688456 w 3232599"/>
                <a:gd name="connsiteY43" fmla="*/ 3506563 h 3708587"/>
                <a:gd name="connsiteX44" fmla="*/ 1746181 w 3232599"/>
                <a:gd name="connsiteY44" fmla="*/ 3535423 h 3708587"/>
                <a:gd name="connsiteX45" fmla="*/ 1904925 w 3232599"/>
                <a:gd name="connsiteY45" fmla="*/ 3564284 h 3708587"/>
                <a:gd name="connsiteX46" fmla="*/ 1948218 w 3232599"/>
                <a:gd name="connsiteY46" fmla="*/ 3578714 h 3708587"/>
                <a:gd name="connsiteX47" fmla="*/ 1991512 w 3232599"/>
                <a:gd name="connsiteY47" fmla="*/ 3607575 h 3708587"/>
                <a:gd name="connsiteX48" fmla="*/ 2063668 w 3232599"/>
                <a:gd name="connsiteY48" fmla="*/ 3622005 h 3708587"/>
                <a:gd name="connsiteX49" fmla="*/ 2121393 w 3232599"/>
                <a:gd name="connsiteY49" fmla="*/ 3636436 h 3708587"/>
                <a:gd name="connsiteX50" fmla="*/ 2164687 w 3232599"/>
                <a:gd name="connsiteY50" fmla="*/ 3650866 h 3708587"/>
                <a:gd name="connsiteX51" fmla="*/ 2222412 w 3232599"/>
                <a:gd name="connsiteY51" fmla="*/ 3665296 h 3708587"/>
                <a:gd name="connsiteX52" fmla="*/ 2309000 w 3232599"/>
                <a:gd name="connsiteY52" fmla="*/ 3694157 h 3708587"/>
                <a:gd name="connsiteX53" fmla="*/ 2410018 w 3232599"/>
                <a:gd name="connsiteY53" fmla="*/ 3708587 h 3708587"/>
                <a:gd name="connsiteX54" fmla="*/ 2756368 w 3232599"/>
                <a:gd name="connsiteY54" fmla="*/ 3694157 h 3708587"/>
                <a:gd name="connsiteX55" fmla="*/ 2814093 w 3232599"/>
                <a:gd name="connsiteY55" fmla="*/ 3679726 h 3708587"/>
                <a:gd name="connsiteX56" fmla="*/ 2900681 w 3232599"/>
                <a:gd name="connsiteY56" fmla="*/ 3650866 h 3708587"/>
                <a:gd name="connsiteX57" fmla="*/ 2987268 w 3232599"/>
                <a:gd name="connsiteY57" fmla="*/ 3593145 h 3708587"/>
                <a:gd name="connsiteX58" fmla="*/ 3073856 w 3232599"/>
                <a:gd name="connsiteY58" fmla="*/ 3520993 h 3708587"/>
                <a:gd name="connsiteX59" fmla="*/ 3131581 w 3232599"/>
                <a:gd name="connsiteY59" fmla="*/ 3434411 h 3708587"/>
                <a:gd name="connsiteX60" fmla="*/ 3160443 w 3232599"/>
                <a:gd name="connsiteY60" fmla="*/ 3318969 h 3708587"/>
                <a:gd name="connsiteX61" fmla="*/ 3174874 w 3232599"/>
                <a:gd name="connsiteY61" fmla="*/ 3261248 h 3708587"/>
                <a:gd name="connsiteX62" fmla="*/ 3189306 w 3232599"/>
                <a:gd name="connsiteY62" fmla="*/ 3217957 h 3708587"/>
                <a:gd name="connsiteX63" fmla="*/ 3189306 w 3232599"/>
                <a:gd name="connsiteY63" fmla="*/ 2943781 h 3708587"/>
                <a:gd name="connsiteX64" fmla="*/ 3160443 w 3232599"/>
                <a:gd name="connsiteY64" fmla="*/ 2684036 h 3708587"/>
                <a:gd name="connsiteX65" fmla="*/ 3189306 w 3232599"/>
                <a:gd name="connsiteY65" fmla="*/ 1904800 h 3708587"/>
                <a:gd name="connsiteX66" fmla="*/ 3203737 w 3232599"/>
                <a:gd name="connsiteY66" fmla="*/ 1832648 h 3708587"/>
                <a:gd name="connsiteX67" fmla="*/ 3232599 w 3232599"/>
                <a:gd name="connsiteY67" fmla="*/ 1572903 h 3708587"/>
                <a:gd name="connsiteX68" fmla="*/ 3218168 w 3232599"/>
                <a:gd name="connsiteY68" fmla="*/ 1010121 h 3708587"/>
                <a:gd name="connsiteX69" fmla="*/ 3203737 w 3232599"/>
                <a:gd name="connsiteY69" fmla="*/ 894679 h 3708587"/>
                <a:gd name="connsiteX70" fmla="*/ 3174874 w 3232599"/>
                <a:gd name="connsiteY70" fmla="*/ 447339 h 3708587"/>
                <a:gd name="connsiteX71" fmla="*/ 3160443 w 3232599"/>
                <a:gd name="connsiteY71" fmla="*/ 404048 h 3708587"/>
                <a:gd name="connsiteX72" fmla="*/ 3146012 w 3232599"/>
                <a:gd name="connsiteY72" fmla="*/ 346327 h 3708587"/>
                <a:gd name="connsiteX73" fmla="*/ 3117149 w 3232599"/>
                <a:gd name="connsiteY73" fmla="*/ 202024 h 3708587"/>
                <a:gd name="connsiteX74" fmla="*/ 3059424 w 3232599"/>
                <a:gd name="connsiteY74" fmla="*/ 129873 h 3708587"/>
                <a:gd name="connsiteX75" fmla="*/ 3030562 w 3232599"/>
                <a:gd name="connsiteY75" fmla="*/ 86582 h 3708587"/>
                <a:gd name="connsiteX76" fmla="*/ 2900681 w 3232599"/>
                <a:gd name="connsiteY76" fmla="*/ 14430 h 3708587"/>
                <a:gd name="connsiteX77" fmla="*/ 2857387 w 3232599"/>
                <a:gd name="connsiteY77" fmla="*/ 0 h 3708587"/>
                <a:gd name="connsiteX78" fmla="*/ 2684212 w 3232599"/>
                <a:gd name="connsiteY78" fmla="*/ 14430 h 3708587"/>
                <a:gd name="connsiteX79" fmla="*/ 2669781 w 3232599"/>
                <a:gd name="connsiteY79" fmla="*/ 72151 h 370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232599" h="3708587">
                  <a:moveTo>
                    <a:pt x="2727506" y="187594"/>
                  </a:moveTo>
                  <a:cubicBezTo>
                    <a:pt x="2703454" y="182784"/>
                    <a:pt x="2679146" y="179113"/>
                    <a:pt x="2655350" y="173164"/>
                  </a:cubicBezTo>
                  <a:cubicBezTo>
                    <a:pt x="2640592" y="169475"/>
                    <a:pt x="2627150" y="160620"/>
                    <a:pt x="2612056" y="158733"/>
                  </a:cubicBezTo>
                  <a:cubicBezTo>
                    <a:pt x="2549820" y="150954"/>
                    <a:pt x="2486953" y="149511"/>
                    <a:pt x="2424450" y="144303"/>
                  </a:cubicBezTo>
                  <a:cubicBezTo>
                    <a:pt x="1945137" y="104363"/>
                    <a:pt x="2243398" y="122299"/>
                    <a:pt x="1775043" y="101012"/>
                  </a:cubicBezTo>
                  <a:cubicBezTo>
                    <a:pt x="1260869" y="54273"/>
                    <a:pt x="1900269" y="114193"/>
                    <a:pt x="1500850" y="72151"/>
                  </a:cubicBezTo>
                  <a:cubicBezTo>
                    <a:pt x="1355922" y="56896"/>
                    <a:pt x="1278295" y="53467"/>
                    <a:pt x="1125637" y="43291"/>
                  </a:cubicBezTo>
                  <a:lnTo>
                    <a:pt x="490662" y="57721"/>
                  </a:lnTo>
                  <a:cubicBezTo>
                    <a:pt x="451908" y="59211"/>
                    <a:pt x="413544" y="66254"/>
                    <a:pt x="375212" y="72151"/>
                  </a:cubicBezTo>
                  <a:cubicBezTo>
                    <a:pt x="342982" y="77109"/>
                    <a:pt x="278841" y="91438"/>
                    <a:pt x="245331" y="101012"/>
                  </a:cubicBezTo>
                  <a:cubicBezTo>
                    <a:pt x="230704" y="105191"/>
                    <a:pt x="216468" y="110632"/>
                    <a:pt x="202037" y="115442"/>
                  </a:cubicBezTo>
                  <a:cubicBezTo>
                    <a:pt x="192416" y="129872"/>
                    <a:pt x="180932" y="143221"/>
                    <a:pt x="173175" y="158733"/>
                  </a:cubicBezTo>
                  <a:cubicBezTo>
                    <a:pt x="113427" y="278221"/>
                    <a:pt x="212596" y="121249"/>
                    <a:pt x="129881" y="245315"/>
                  </a:cubicBezTo>
                  <a:cubicBezTo>
                    <a:pt x="125071" y="264555"/>
                    <a:pt x="119340" y="283589"/>
                    <a:pt x="115450" y="303036"/>
                  </a:cubicBezTo>
                  <a:cubicBezTo>
                    <a:pt x="105435" y="353108"/>
                    <a:pt x="93521" y="442095"/>
                    <a:pt x="86587" y="490630"/>
                  </a:cubicBezTo>
                  <a:cubicBezTo>
                    <a:pt x="81777" y="567592"/>
                    <a:pt x="78836" y="644693"/>
                    <a:pt x="72156" y="721515"/>
                  </a:cubicBezTo>
                  <a:cubicBezTo>
                    <a:pt x="69209" y="755400"/>
                    <a:pt x="57725" y="788514"/>
                    <a:pt x="57725" y="822527"/>
                  </a:cubicBezTo>
                  <a:cubicBezTo>
                    <a:pt x="57725" y="962103"/>
                    <a:pt x="67346" y="1101513"/>
                    <a:pt x="72156" y="1241006"/>
                  </a:cubicBezTo>
                  <a:cubicBezTo>
                    <a:pt x="67346" y="1380499"/>
                    <a:pt x="65061" y="1520101"/>
                    <a:pt x="57725" y="1659484"/>
                  </a:cubicBezTo>
                  <a:cubicBezTo>
                    <a:pt x="55436" y="1702981"/>
                    <a:pt x="45107" y="1745837"/>
                    <a:pt x="43294" y="1789357"/>
                  </a:cubicBezTo>
                  <a:cubicBezTo>
                    <a:pt x="35481" y="1976850"/>
                    <a:pt x="35939" y="2164617"/>
                    <a:pt x="28862" y="2352139"/>
                  </a:cubicBezTo>
                  <a:cubicBezTo>
                    <a:pt x="23285" y="2499911"/>
                    <a:pt x="16132" y="2540554"/>
                    <a:pt x="0" y="2669605"/>
                  </a:cubicBezTo>
                  <a:cubicBezTo>
                    <a:pt x="4810" y="2760997"/>
                    <a:pt x="6145" y="2852638"/>
                    <a:pt x="14431" y="2943781"/>
                  </a:cubicBezTo>
                  <a:cubicBezTo>
                    <a:pt x="15808" y="2958930"/>
                    <a:pt x="21036" y="2974029"/>
                    <a:pt x="28862" y="2987072"/>
                  </a:cubicBezTo>
                  <a:cubicBezTo>
                    <a:pt x="35862" y="2998739"/>
                    <a:pt x="48104" y="3006313"/>
                    <a:pt x="57725" y="3015933"/>
                  </a:cubicBezTo>
                  <a:cubicBezTo>
                    <a:pt x="62535" y="3030363"/>
                    <a:pt x="61400" y="3048469"/>
                    <a:pt x="72156" y="3059224"/>
                  </a:cubicBezTo>
                  <a:cubicBezTo>
                    <a:pt x="96685" y="3083751"/>
                    <a:pt x="129881" y="3097705"/>
                    <a:pt x="158743" y="3116945"/>
                  </a:cubicBezTo>
                  <a:cubicBezTo>
                    <a:pt x="173174" y="3126565"/>
                    <a:pt x="189773" y="3133541"/>
                    <a:pt x="202037" y="3145805"/>
                  </a:cubicBezTo>
                  <a:cubicBezTo>
                    <a:pt x="211658" y="3155425"/>
                    <a:pt x="219233" y="3167666"/>
                    <a:pt x="230900" y="3174666"/>
                  </a:cubicBezTo>
                  <a:cubicBezTo>
                    <a:pt x="243944" y="3182492"/>
                    <a:pt x="259762" y="3184286"/>
                    <a:pt x="274193" y="3189096"/>
                  </a:cubicBezTo>
                  <a:cubicBezTo>
                    <a:pt x="288624" y="3198716"/>
                    <a:pt x="301974" y="3210201"/>
                    <a:pt x="317487" y="3217957"/>
                  </a:cubicBezTo>
                  <a:cubicBezTo>
                    <a:pt x="340554" y="3229490"/>
                    <a:pt x="396930" y="3240653"/>
                    <a:pt x="418506" y="3246817"/>
                  </a:cubicBezTo>
                  <a:cubicBezTo>
                    <a:pt x="433133" y="3250996"/>
                    <a:pt x="447124" y="3257246"/>
                    <a:pt x="461800" y="3261248"/>
                  </a:cubicBezTo>
                  <a:cubicBezTo>
                    <a:pt x="500070" y="3271685"/>
                    <a:pt x="538767" y="3280488"/>
                    <a:pt x="577250" y="3290108"/>
                  </a:cubicBezTo>
                  <a:lnTo>
                    <a:pt x="634975" y="3304539"/>
                  </a:lnTo>
                  <a:cubicBezTo>
                    <a:pt x="654217" y="3309349"/>
                    <a:pt x="673136" y="3315709"/>
                    <a:pt x="692700" y="3318969"/>
                  </a:cubicBezTo>
                  <a:lnTo>
                    <a:pt x="779287" y="3333399"/>
                  </a:lnTo>
                  <a:cubicBezTo>
                    <a:pt x="812906" y="3338571"/>
                    <a:pt x="846754" y="3342238"/>
                    <a:pt x="880306" y="3347830"/>
                  </a:cubicBezTo>
                  <a:cubicBezTo>
                    <a:pt x="904501" y="3351862"/>
                    <a:pt x="928307" y="3357998"/>
                    <a:pt x="952462" y="3362260"/>
                  </a:cubicBezTo>
                  <a:lnTo>
                    <a:pt x="1125637" y="3391120"/>
                  </a:lnTo>
                  <a:cubicBezTo>
                    <a:pt x="1140068" y="3395930"/>
                    <a:pt x="1154173" y="3401862"/>
                    <a:pt x="1168931" y="3405551"/>
                  </a:cubicBezTo>
                  <a:cubicBezTo>
                    <a:pt x="1239473" y="3423185"/>
                    <a:pt x="1279431" y="3423897"/>
                    <a:pt x="1356537" y="3434411"/>
                  </a:cubicBezTo>
                  <a:lnTo>
                    <a:pt x="1558575" y="3463272"/>
                  </a:lnTo>
                  <a:cubicBezTo>
                    <a:pt x="1703661" y="3535811"/>
                    <a:pt x="1520612" y="3450620"/>
                    <a:pt x="1688456" y="3506563"/>
                  </a:cubicBezTo>
                  <a:cubicBezTo>
                    <a:pt x="1708865" y="3513365"/>
                    <a:pt x="1725772" y="3528621"/>
                    <a:pt x="1746181" y="3535423"/>
                  </a:cubicBezTo>
                  <a:cubicBezTo>
                    <a:pt x="1766359" y="3542149"/>
                    <a:pt x="1890377" y="3561860"/>
                    <a:pt x="1904925" y="3564284"/>
                  </a:cubicBezTo>
                  <a:cubicBezTo>
                    <a:pt x="1919356" y="3569094"/>
                    <a:pt x="1934612" y="3571912"/>
                    <a:pt x="1948218" y="3578714"/>
                  </a:cubicBezTo>
                  <a:cubicBezTo>
                    <a:pt x="1963731" y="3586470"/>
                    <a:pt x="1975272" y="3601485"/>
                    <a:pt x="1991512" y="3607575"/>
                  </a:cubicBezTo>
                  <a:cubicBezTo>
                    <a:pt x="2014479" y="3616187"/>
                    <a:pt x="2039724" y="3616684"/>
                    <a:pt x="2063668" y="3622005"/>
                  </a:cubicBezTo>
                  <a:cubicBezTo>
                    <a:pt x="2083030" y="3626307"/>
                    <a:pt x="2102322" y="3630988"/>
                    <a:pt x="2121393" y="3636436"/>
                  </a:cubicBezTo>
                  <a:cubicBezTo>
                    <a:pt x="2136020" y="3640615"/>
                    <a:pt x="2150060" y="3646687"/>
                    <a:pt x="2164687" y="3650866"/>
                  </a:cubicBezTo>
                  <a:cubicBezTo>
                    <a:pt x="2183758" y="3656314"/>
                    <a:pt x="2203415" y="3659597"/>
                    <a:pt x="2222412" y="3665296"/>
                  </a:cubicBezTo>
                  <a:cubicBezTo>
                    <a:pt x="2251553" y="3674038"/>
                    <a:pt x="2278882" y="3689855"/>
                    <a:pt x="2309000" y="3694157"/>
                  </a:cubicBezTo>
                  <a:lnTo>
                    <a:pt x="2410018" y="3708587"/>
                  </a:lnTo>
                  <a:cubicBezTo>
                    <a:pt x="2525468" y="3703777"/>
                    <a:pt x="2641111" y="3702389"/>
                    <a:pt x="2756368" y="3694157"/>
                  </a:cubicBezTo>
                  <a:cubicBezTo>
                    <a:pt x="2776151" y="3692744"/>
                    <a:pt x="2795096" y="3685425"/>
                    <a:pt x="2814093" y="3679726"/>
                  </a:cubicBezTo>
                  <a:cubicBezTo>
                    <a:pt x="2843234" y="3670984"/>
                    <a:pt x="2900681" y="3650866"/>
                    <a:pt x="2900681" y="3650866"/>
                  </a:cubicBezTo>
                  <a:lnTo>
                    <a:pt x="2987268" y="3593145"/>
                  </a:lnTo>
                  <a:cubicBezTo>
                    <a:pt x="3025750" y="3567492"/>
                    <a:pt x="3043941" y="3559453"/>
                    <a:pt x="3073856" y="3520993"/>
                  </a:cubicBezTo>
                  <a:cubicBezTo>
                    <a:pt x="3095153" y="3493614"/>
                    <a:pt x="3131581" y="3434411"/>
                    <a:pt x="3131581" y="3434411"/>
                  </a:cubicBezTo>
                  <a:lnTo>
                    <a:pt x="3160443" y="3318969"/>
                  </a:lnTo>
                  <a:cubicBezTo>
                    <a:pt x="3165253" y="3299729"/>
                    <a:pt x="3168602" y="3280063"/>
                    <a:pt x="3174874" y="3261248"/>
                  </a:cubicBezTo>
                  <a:lnTo>
                    <a:pt x="3189306" y="3217957"/>
                  </a:lnTo>
                  <a:cubicBezTo>
                    <a:pt x="3213616" y="3072107"/>
                    <a:pt x="3206908" y="3154987"/>
                    <a:pt x="3189306" y="2943781"/>
                  </a:cubicBezTo>
                  <a:cubicBezTo>
                    <a:pt x="3175298" y="2775701"/>
                    <a:pt x="3180145" y="2821942"/>
                    <a:pt x="3160443" y="2684036"/>
                  </a:cubicBezTo>
                  <a:cubicBezTo>
                    <a:pt x="3170620" y="2195556"/>
                    <a:pt x="3137520" y="2189599"/>
                    <a:pt x="3189306" y="1904800"/>
                  </a:cubicBezTo>
                  <a:cubicBezTo>
                    <a:pt x="3193694" y="1880669"/>
                    <a:pt x="3200565" y="1856969"/>
                    <a:pt x="3203737" y="1832648"/>
                  </a:cubicBezTo>
                  <a:cubicBezTo>
                    <a:pt x="3215005" y="1746265"/>
                    <a:pt x="3232599" y="1572903"/>
                    <a:pt x="3232599" y="1572903"/>
                  </a:cubicBezTo>
                  <a:cubicBezTo>
                    <a:pt x="3227789" y="1385309"/>
                    <a:pt x="3226147" y="1197607"/>
                    <a:pt x="3218168" y="1010121"/>
                  </a:cubicBezTo>
                  <a:cubicBezTo>
                    <a:pt x="3216519" y="971376"/>
                    <a:pt x="3206156" y="933384"/>
                    <a:pt x="3203737" y="894679"/>
                  </a:cubicBezTo>
                  <a:cubicBezTo>
                    <a:pt x="3195369" y="760801"/>
                    <a:pt x="3203446" y="590189"/>
                    <a:pt x="3174874" y="447339"/>
                  </a:cubicBezTo>
                  <a:cubicBezTo>
                    <a:pt x="3171891" y="432423"/>
                    <a:pt x="3164622" y="418674"/>
                    <a:pt x="3160443" y="404048"/>
                  </a:cubicBezTo>
                  <a:cubicBezTo>
                    <a:pt x="3154994" y="384979"/>
                    <a:pt x="3149560" y="365840"/>
                    <a:pt x="3146012" y="346327"/>
                  </a:cubicBezTo>
                  <a:cubicBezTo>
                    <a:pt x="3138413" y="304533"/>
                    <a:pt x="3138320" y="244364"/>
                    <a:pt x="3117149" y="202024"/>
                  </a:cubicBezTo>
                  <a:cubicBezTo>
                    <a:pt x="3087533" y="142797"/>
                    <a:pt x="3095222" y="174617"/>
                    <a:pt x="3059424" y="129873"/>
                  </a:cubicBezTo>
                  <a:cubicBezTo>
                    <a:pt x="3048589" y="116331"/>
                    <a:pt x="3041665" y="99905"/>
                    <a:pt x="3030562" y="86582"/>
                  </a:cubicBezTo>
                  <a:cubicBezTo>
                    <a:pt x="2980711" y="26765"/>
                    <a:pt x="2984333" y="42312"/>
                    <a:pt x="2900681" y="14430"/>
                  </a:cubicBezTo>
                  <a:lnTo>
                    <a:pt x="2857387" y="0"/>
                  </a:lnTo>
                  <a:cubicBezTo>
                    <a:pt x="2799662" y="4810"/>
                    <a:pt x="2738277" y="-6363"/>
                    <a:pt x="2684212" y="14430"/>
                  </a:cubicBezTo>
                  <a:cubicBezTo>
                    <a:pt x="2665701" y="21549"/>
                    <a:pt x="2669781" y="72151"/>
                    <a:pt x="2669781" y="72151"/>
                  </a:cubicBezTo>
                </a:path>
              </a:pathLst>
            </a:custGeom>
            <a:ln w="76200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3059425" y="3088084"/>
              <a:ext cx="2857387" cy="288957"/>
            </a:xfrm>
            <a:custGeom>
              <a:avLst/>
              <a:gdLst>
                <a:gd name="connsiteX0" fmla="*/ 0 w 2857387"/>
                <a:gd name="connsiteY0" fmla="*/ 0 h 288957"/>
                <a:gd name="connsiteX1" fmla="*/ 72156 w 2857387"/>
                <a:gd name="connsiteY1" fmla="*/ 14430 h 288957"/>
                <a:gd name="connsiteX2" fmla="*/ 158743 w 2857387"/>
                <a:gd name="connsiteY2" fmla="*/ 43291 h 288957"/>
                <a:gd name="connsiteX3" fmla="*/ 245331 w 2857387"/>
                <a:gd name="connsiteY3" fmla="*/ 57721 h 288957"/>
                <a:gd name="connsiteX4" fmla="*/ 288625 w 2857387"/>
                <a:gd name="connsiteY4" fmla="*/ 72152 h 288957"/>
                <a:gd name="connsiteX5" fmla="*/ 418506 w 2857387"/>
                <a:gd name="connsiteY5" fmla="*/ 101012 h 288957"/>
                <a:gd name="connsiteX6" fmla="*/ 505093 w 2857387"/>
                <a:gd name="connsiteY6" fmla="*/ 129873 h 288957"/>
                <a:gd name="connsiteX7" fmla="*/ 548387 w 2857387"/>
                <a:gd name="connsiteY7" fmla="*/ 144303 h 288957"/>
                <a:gd name="connsiteX8" fmla="*/ 620543 w 2857387"/>
                <a:gd name="connsiteY8" fmla="*/ 158733 h 288957"/>
                <a:gd name="connsiteX9" fmla="*/ 764856 w 2857387"/>
                <a:gd name="connsiteY9" fmla="*/ 187594 h 288957"/>
                <a:gd name="connsiteX10" fmla="*/ 822581 w 2857387"/>
                <a:gd name="connsiteY10" fmla="*/ 202024 h 288957"/>
                <a:gd name="connsiteX11" fmla="*/ 2453312 w 2857387"/>
                <a:gd name="connsiteY11" fmla="*/ 216455 h 288957"/>
                <a:gd name="connsiteX12" fmla="*/ 2583193 w 2857387"/>
                <a:gd name="connsiteY12" fmla="*/ 230885 h 288957"/>
                <a:gd name="connsiteX13" fmla="*/ 2640918 w 2857387"/>
                <a:gd name="connsiteY13" fmla="*/ 245315 h 288957"/>
                <a:gd name="connsiteX14" fmla="*/ 2713075 w 2857387"/>
                <a:gd name="connsiteY14" fmla="*/ 259746 h 288957"/>
                <a:gd name="connsiteX15" fmla="*/ 2842956 w 2857387"/>
                <a:gd name="connsiteY15" fmla="*/ 288606 h 288957"/>
                <a:gd name="connsiteX16" fmla="*/ 2857387 w 2857387"/>
                <a:gd name="connsiteY16" fmla="*/ 288606 h 28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57387" h="288957">
                  <a:moveTo>
                    <a:pt x="0" y="0"/>
                  </a:moveTo>
                  <a:cubicBezTo>
                    <a:pt x="24052" y="4810"/>
                    <a:pt x="48492" y="7977"/>
                    <a:pt x="72156" y="14430"/>
                  </a:cubicBezTo>
                  <a:cubicBezTo>
                    <a:pt x="101508" y="22434"/>
                    <a:pt x="128733" y="38290"/>
                    <a:pt x="158743" y="43291"/>
                  </a:cubicBezTo>
                  <a:lnTo>
                    <a:pt x="245331" y="57721"/>
                  </a:lnTo>
                  <a:cubicBezTo>
                    <a:pt x="259762" y="62531"/>
                    <a:pt x="273867" y="68463"/>
                    <a:pt x="288625" y="72152"/>
                  </a:cubicBezTo>
                  <a:cubicBezTo>
                    <a:pt x="371016" y="92749"/>
                    <a:pt x="344435" y="78792"/>
                    <a:pt x="418506" y="101012"/>
                  </a:cubicBezTo>
                  <a:cubicBezTo>
                    <a:pt x="447647" y="109754"/>
                    <a:pt x="476231" y="120253"/>
                    <a:pt x="505093" y="129873"/>
                  </a:cubicBezTo>
                  <a:cubicBezTo>
                    <a:pt x="519524" y="134683"/>
                    <a:pt x="533471" y="141320"/>
                    <a:pt x="548387" y="144303"/>
                  </a:cubicBezTo>
                  <a:cubicBezTo>
                    <a:pt x="572439" y="149113"/>
                    <a:pt x="596747" y="152784"/>
                    <a:pt x="620543" y="158733"/>
                  </a:cubicBezTo>
                  <a:cubicBezTo>
                    <a:pt x="818123" y="208126"/>
                    <a:pt x="375940" y="116888"/>
                    <a:pt x="764856" y="187594"/>
                  </a:cubicBezTo>
                  <a:cubicBezTo>
                    <a:pt x="784370" y="191142"/>
                    <a:pt x="802750" y="201685"/>
                    <a:pt x="822581" y="202024"/>
                  </a:cubicBezTo>
                  <a:lnTo>
                    <a:pt x="2453312" y="216455"/>
                  </a:lnTo>
                  <a:cubicBezTo>
                    <a:pt x="2496606" y="221265"/>
                    <a:pt x="2540139" y="224262"/>
                    <a:pt x="2583193" y="230885"/>
                  </a:cubicBezTo>
                  <a:cubicBezTo>
                    <a:pt x="2602796" y="233901"/>
                    <a:pt x="2621556" y="241013"/>
                    <a:pt x="2640918" y="245315"/>
                  </a:cubicBezTo>
                  <a:cubicBezTo>
                    <a:pt x="2664863" y="250636"/>
                    <a:pt x="2689130" y="254425"/>
                    <a:pt x="2713075" y="259746"/>
                  </a:cubicBezTo>
                  <a:cubicBezTo>
                    <a:pt x="2790904" y="277040"/>
                    <a:pt x="2755917" y="274101"/>
                    <a:pt x="2842956" y="288606"/>
                  </a:cubicBezTo>
                  <a:cubicBezTo>
                    <a:pt x="2847701" y="289397"/>
                    <a:pt x="2852577" y="288606"/>
                    <a:pt x="2857387" y="288606"/>
                  </a:cubicBezTo>
                </a:path>
              </a:pathLst>
            </a:custGeom>
            <a:ln w="76200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4282331" y="3290108"/>
              <a:ext cx="162494" cy="1486321"/>
            </a:xfrm>
            <a:custGeom>
              <a:avLst/>
              <a:gdLst>
                <a:gd name="connsiteX0" fmla="*/ 162494 w 162494"/>
                <a:gd name="connsiteY0" fmla="*/ 0 h 1486321"/>
                <a:gd name="connsiteX1" fmla="*/ 133631 w 162494"/>
                <a:gd name="connsiteY1" fmla="*/ 72152 h 1486321"/>
                <a:gd name="connsiteX2" fmla="*/ 133631 w 162494"/>
                <a:gd name="connsiteY2" fmla="*/ 490631 h 1486321"/>
                <a:gd name="connsiteX3" fmla="*/ 104769 w 162494"/>
                <a:gd name="connsiteY3" fmla="*/ 880249 h 1486321"/>
                <a:gd name="connsiteX4" fmla="*/ 90337 w 162494"/>
                <a:gd name="connsiteY4" fmla="*/ 923540 h 1486321"/>
                <a:gd name="connsiteX5" fmla="*/ 75906 w 162494"/>
                <a:gd name="connsiteY5" fmla="*/ 995691 h 1486321"/>
                <a:gd name="connsiteX6" fmla="*/ 47044 w 162494"/>
                <a:gd name="connsiteY6" fmla="*/ 1082273 h 1486321"/>
                <a:gd name="connsiteX7" fmla="*/ 32612 w 162494"/>
                <a:gd name="connsiteY7" fmla="*/ 1125564 h 1486321"/>
                <a:gd name="connsiteX8" fmla="*/ 3750 w 162494"/>
                <a:gd name="connsiteY8" fmla="*/ 1168855 h 1486321"/>
                <a:gd name="connsiteX9" fmla="*/ 3750 w 162494"/>
                <a:gd name="connsiteY9" fmla="*/ 1486321 h 1486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494" h="1486321">
                  <a:moveTo>
                    <a:pt x="162494" y="0"/>
                  </a:moveTo>
                  <a:cubicBezTo>
                    <a:pt x="152873" y="24051"/>
                    <a:pt x="138711" y="46751"/>
                    <a:pt x="133631" y="72152"/>
                  </a:cubicBezTo>
                  <a:cubicBezTo>
                    <a:pt x="105189" y="214351"/>
                    <a:pt x="125943" y="344567"/>
                    <a:pt x="133631" y="490631"/>
                  </a:cubicBezTo>
                  <a:cubicBezTo>
                    <a:pt x="124251" y="706350"/>
                    <a:pt x="144999" y="739453"/>
                    <a:pt x="104769" y="880249"/>
                  </a:cubicBezTo>
                  <a:cubicBezTo>
                    <a:pt x="100590" y="894875"/>
                    <a:pt x="94027" y="908783"/>
                    <a:pt x="90337" y="923540"/>
                  </a:cubicBezTo>
                  <a:cubicBezTo>
                    <a:pt x="84388" y="947334"/>
                    <a:pt x="82360" y="972029"/>
                    <a:pt x="75906" y="995691"/>
                  </a:cubicBezTo>
                  <a:cubicBezTo>
                    <a:pt x="67901" y="1025041"/>
                    <a:pt x="56665" y="1053412"/>
                    <a:pt x="47044" y="1082273"/>
                  </a:cubicBezTo>
                  <a:cubicBezTo>
                    <a:pt x="42234" y="1096703"/>
                    <a:pt x="41050" y="1112908"/>
                    <a:pt x="32612" y="1125564"/>
                  </a:cubicBezTo>
                  <a:cubicBezTo>
                    <a:pt x="22991" y="1139994"/>
                    <a:pt x="5133" y="1151567"/>
                    <a:pt x="3750" y="1168855"/>
                  </a:cubicBezTo>
                  <a:cubicBezTo>
                    <a:pt x="-4689" y="1274340"/>
                    <a:pt x="3750" y="1380499"/>
                    <a:pt x="3750" y="1486321"/>
                  </a:cubicBezTo>
                </a:path>
              </a:pathLst>
            </a:custGeom>
            <a:ln w="76200" cmpd="sng">
              <a:solidFill>
                <a:srgbClr val="000000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750333" y="2143782"/>
            <a:ext cx="1680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i="1" dirty="0" smtClean="0">
                <a:latin typeface="Courier"/>
                <a:cs typeface="Courier"/>
              </a:rPr>
              <a:t>value</a:t>
            </a:r>
            <a:endParaRPr kumimoji="1" lang="zh-CN" altLang="en-US" sz="3600" i="1" dirty="0">
              <a:latin typeface="Courier"/>
              <a:cs typeface="Courier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2424450" y="3823606"/>
            <a:ext cx="1298813" cy="1400170"/>
          </a:xfrm>
          <a:custGeom>
            <a:avLst/>
            <a:gdLst>
              <a:gd name="connsiteX0" fmla="*/ 1284381 w 1298813"/>
              <a:gd name="connsiteY0" fmla="*/ 58145 h 1400170"/>
              <a:gd name="connsiteX1" fmla="*/ 1212225 w 1298813"/>
              <a:gd name="connsiteY1" fmla="*/ 423 h 1400170"/>
              <a:gd name="connsiteX2" fmla="*/ 1183362 w 1298813"/>
              <a:gd name="connsiteY2" fmla="*/ 29284 h 1400170"/>
              <a:gd name="connsiteX3" fmla="*/ 1154500 w 1298813"/>
              <a:gd name="connsiteY3" fmla="*/ 72575 h 1400170"/>
              <a:gd name="connsiteX4" fmla="*/ 1212225 w 1298813"/>
              <a:gd name="connsiteY4" fmla="*/ 173587 h 1400170"/>
              <a:gd name="connsiteX5" fmla="*/ 1269950 w 1298813"/>
              <a:gd name="connsiteY5" fmla="*/ 159157 h 1400170"/>
              <a:gd name="connsiteX6" fmla="*/ 1284381 w 1298813"/>
              <a:gd name="connsiteY6" fmla="*/ 29284 h 1400170"/>
              <a:gd name="connsiteX7" fmla="*/ 1255518 w 1298813"/>
              <a:gd name="connsiteY7" fmla="*/ 423 h 1400170"/>
              <a:gd name="connsiteX8" fmla="*/ 1212225 w 1298813"/>
              <a:gd name="connsiteY8" fmla="*/ 14854 h 1400170"/>
              <a:gd name="connsiteX9" fmla="*/ 1197793 w 1298813"/>
              <a:gd name="connsiteY9" fmla="*/ 159157 h 1400170"/>
              <a:gd name="connsiteX10" fmla="*/ 1269950 w 1298813"/>
              <a:gd name="connsiteY10" fmla="*/ 87005 h 1400170"/>
              <a:gd name="connsiteX11" fmla="*/ 1226656 w 1298813"/>
              <a:gd name="connsiteY11" fmla="*/ 101436 h 1400170"/>
              <a:gd name="connsiteX12" fmla="*/ 1183362 w 1298813"/>
              <a:gd name="connsiteY12" fmla="*/ 188017 h 1400170"/>
              <a:gd name="connsiteX13" fmla="*/ 1197793 w 1298813"/>
              <a:gd name="connsiteY13" fmla="*/ 245739 h 1400170"/>
              <a:gd name="connsiteX14" fmla="*/ 1241087 w 1298813"/>
              <a:gd name="connsiteY14" fmla="*/ 159157 h 1400170"/>
              <a:gd name="connsiteX15" fmla="*/ 1197793 w 1298813"/>
              <a:gd name="connsiteY15" fmla="*/ 173587 h 1400170"/>
              <a:gd name="connsiteX16" fmla="*/ 1154500 w 1298813"/>
              <a:gd name="connsiteY16" fmla="*/ 216878 h 1400170"/>
              <a:gd name="connsiteX17" fmla="*/ 1125637 w 1298813"/>
              <a:gd name="connsiteY17" fmla="*/ 260169 h 1400170"/>
              <a:gd name="connsiteX18" fmla="*/ 1010187 w 1298813"/>
              <a:gd name="connsiteY18" fmla="*/ 375611 h 1400170"/>
              <a:gd name="connsiteX19" fmla="*/ 966893 w 1298813"/>
              <a:gd name="connsiteY19" fmla="*/ 418902 h 1400170"/>
              <a:gd name="connsiteX20" fmla="*/ 923600 w 1298813"/>
              <a:gd name="connsiteY20" fmla="*/ 476623 h 1400170"/>
              <a:gd name="connsiteX21" fmla="*/ 851443 w 1298813"/>
              <a:gd name="connsiteY21" fmla="*/ 548775 h 1400170"/>
              <a:gd name="connsiteX22" fmla="*/ 663837 w 1298813"/>
              <a:gd name="connsiteY22" fmla="*/ 736369 h 1400170"/>
              <a:gd name="connsiteX23" fmla="*/ 620543 w 1298813"/>
              <a:gd name="connsiteY23" fmla="*/ 779660 h 1400170"/>
              <a:gd name="connsiteX24" fmla="*/ 562818 w 1298813"/>
              <a:gd name="connsiteY24" fmla="*/ 837381 h 1400170"/>
              <a:gd name="connsiteX25" fmla="*/ 519525 w 1298813"/>
              <a:gd name="connsiteY25" fmla="*/ 895102 h 1400170"/>
              <a:gd name="connsiteX26" fmla="*/ 476231 w 1298813"/>
              <a:gd name="connsiteY26" fmla="*/ 923963 h 1400170"/>
              <a:gd name="connsiteX27" fmla="*/ 389644 w 1298813"/>
              <a:gd name="connsiteY27" fmla="*/ 981684 h 1400170"/>
              <a:gd name="connsiteX28" fmla="*/ 274194 w 1298813"/>
              <a:gd name="connsiteY28" fmla="*/ 1097126 h 1400170"/>
              <a:gd name="connsiteX29" fmla="*/ 245331 w 1298813"/>
              <a:gd name="connsiteY29" fmla="*/ 1125987 h 1400170"/>
              <a:gd name="connsiteX30" fmla="*/ 216469 w 1298813"/>
              <a:gd name="connsiteY30" fmla="*/ 1169278 h 1400170"/>
              <a:gd name="connsiteX31" fmla="*/ 144312 w 1298813"/>
              <a:gd name="connsiteY31" fmla="*/ 1226999 h 1400170"/>
              <a:gd name="connsiteX32" fmla="*/ 115450 w 1298813"/>
              <a:gd name="connsiteY32" fmla="*/ 1270290 h 1400170"/>
              <a:gd name="connsiteX33" fmla="*/ 43294 w 1298813"/>
              <a:gd name="connsiteY33" fmla="*/ 1342441 h 1400170"/>
              <a:gd name="connsiteX34" fmla="*/ 0 w 1298813"/>
              <a:gd name="connsiteY34" fmla="*/ 1097126 h 1400170"/>
              <a:gd name="connsiteX35" fmla="*/ 14431 w 1298813"/>
              <a:gd name="connsiteY35" fmla="*/ 1039405 h 1400170"/>
              <a:gd name="connsiteX36" fmla="*/ 28862 w 1298813"/>
              <a:gd name="connsiteY36" fmla="*/ 1082696 h 1400170"/>
              <a:gd name="connsiteX37" fmla="*/ 43294 w 1298813"/>
              <a:gd name="connsiteY37" fmla="*/ 1140417 h 1400170"/>
              <a:gd name="connsiteX38" fmla="*/ 144312 w 1298813"/>
              <a:gd name="connsiteY38" fmla="*/ 1385732 h 1400170"/>
              <a:gd name="connsiteX39" fmla="*/ 202037 w 1298813"/>
              <a:gd name="connsiteY39" fmla="*/ 1371302 h 1400170"/>
              <a:gd name="connsiteX40" fmla="*/ 259762 w 1298813"/>
              <a:gd name="connsiteY40" fmla="*/ 1342441 h 1400170"/>
              <a:gd name="connsiteX41" fmla="*/ 303056 w 1298813"/>
              <a:gd name="connsiteY41" fmla="*/ 1328011 h 1400170"/>
              <a:gd name="connsiteX42" fmla="*/ 389644 w 1298813"/>
              <a:gd name="connsiteY42" fmla="*/ 1284720 h 1400170"/>
              <a:gd name="connsiteX43" fmla="*/ 432937 w 1298813"/>
              <a:gd name="connsiteY43" fmla="*/ 1255860 h 1400170"/>
              <a:gd name="connsiteX44" fmla="*/ 447369 w 1298813"/>
              <a:gd name="connsiteY44" fmla="*/ 1241429 h 1400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298813" h="1400170">
                <a:moveTo>
                  <a:pt x="1284381" y="58145"/>
                </a:moveTo>
                <a:cubicBezTo>
                  <a:pt x="1260329" y="38904"/>
                  <a:pt x="1241841" y="8884"/>
                  <a:pt x="1212225" y="423"/>
                </a:cubicBezTo>
                <a:cubicBezTo>
                  <a:pt x="1199143" y="-3315"/>
                  <a:pt x="1191862" y="18660"/>
                  <a:pt x="1183362" y="29284"/>
                </a:cubicBezTo>
                <a:cubicBezTo>
                  <a:pt x="1172527" y="42827"/>
                  <a:pt x="1164121" y="58145"/>
                  <a:pt x="1154500" y="72575"/>
                </a:cubicBezTo>
                <a:cubicBezTo>
                  <a:pt x="1162618" y="113162"/>
                  <a:pt x="1155393" y="165468"/>
                  <a:pt x="1212225" y="173587"/>
                </a:cubicBezTo>
                <a:cubicBezTo>
                  <a:pt x="1231859" y="176392"/>
                  <a:pt x="1250708" y="163967"/>
                  <a:pt x="1269950" y="159157"/>
                </a:cubicBezTo>
                <a:cubicBezTo>
                  <a:pt x="1289878" y="99375"/>
                  <a:pt x="1315305" y="80820"/>
                  <a:pt x="1284381" y="29284"/>
                </a:cubicBezTo>
                <a:cubicBezTo>
                  <a:pt x="1277381" y="17617"/>
                  <a:pt x="1265139" y="10043"/>
                  <a:pt x="1255518" y="423"/>
                </a:cubicBezTo>
                <a:cubicBezTo>
                  <a:pt x="1241087" y="5233"/>
                  <a:pt x="1224103" y="5352"/>
                  <a:pt x="1212225" y="14854"/>
                </a:cubicBezTo>
                <a:cubicBezTo>
                  <a:pt x="1160211" y="56463"/>
                  <a:pt x="1189309" y="99772"/>
                  <a:pt x="1197793" y="159157"/>
                </a:cubicBezTo>
                <a:cubicBezTo>
                  <a:pt x="1205006" y="154348"/>
                  <a:pt x="1281976" y="111055"/>
                  <a:pt x="1269950" y="87005"/>
                </a:cubicBezTo>
                <a:cubicBezTo>
                  <a:pt x="1263147" y="73399"/>
                  <a:pt x="1241087" y="96626"/>
                  <a:pt x="1226656" y="101436"/>
                </a:cubicBezTo>
                <a:cubicBezTo>
                  <a:pt x="1212062" y="123324"/>
                  <a:pt x="1183362" y="158143"/>
                  <a:pt x="1183362" y="188017"/>
                </a:cubicBezTo>
                <a:cubicBezTo>
                  <a:pt x="1183362" y="207850"/>
                  <a:pt x="1192983" y="226498"/>
                  <a:pt x="1197793" y="245739"/>
                </a:cubicBezTo>
                <a:cubicBezTo>
                  <a:pt x="1198760" y="244288"/>
                  <a:pt x="1253037" y="171106"/>
                  <a:pt x="1241087" y="159157"/>
                </a:cubicBezTo>
                <a:cubicBezTo>
                  <a:pt x="1230330" y="148401"/>
                  <a:pt x="1212224" y="168777"/>
                  <a:pt x="1197793" y="173587"/>
                </a:cubicBezTo>
                <a:cubicBezTo>
                  <a:pt x="1183362" y="188017"/>
                  <a:pt x="1167565" y="201200"/>
                  <a:pt x="1154500" y="216878"/>
                </a:cubicBezTo>
                <a:cubicBezTo>
                  <a:pt x="1143397" y="230201"/>
                  <a:pt x="1137160" y="247207"/>
                  <a:pt x="1125637" y="260169"/>
                </a:cubicBezTo>
                <a:cubicBezTo>
                  <a:pt x="1125589" y="260223"/>
                  <a:pt x="1035860" y="349940"/>
                  <a:pt x="1010187" y="375611"/>
                </a:cubicBezTo>
                <a:cubicBezTo>
                  <a:pt x="995756" y="390041"/>
                  <a:pt x="979138" y="402576"/>
                  <a:pt x="966893" y="418902"/>
                </a:cubicBezTo>
                <a:cubicBezTo>
                  <a:pt x="952462" y="438142"/>
                  <a:pt x="939579" y="458648"/>
                  <a:pt x="923600" y="476623"/>
                </a:cubicBezTo>
                <a:cubicBezTo>
                  <a:pt x="901002" y="502045"/>
                  <a:pt x="875495" y="524724"/>
                  <a:pt x="851443" y="548775"/>
                </a:cubicBezTo>
                <a:lnTo>
                  <a:pt x="663837" y="736369"/>
                </a:lnTo>
                <a:lnTo>
                  <a:pt x="620543" y="779660"/>
                </a:lnTo>
                <a:cubicBezTo>
                  <a:pt x="601301" y="798900"/>
                  <a:pt x="579145" y="815613"/>
                  <a:pt x="562818" y="837381"/>
                </a:cubicBezTo>
                <a:cubicBezTo>
                  <a:pt x="548387" y="856621"/>
                  <a:pt x="536532" y="878096"/>
                  <a:pt x="519525" y="895102"/>
                </a:cubicBezTo>
                <a:cubicBezTo>
                  <a:pt x="507261" y="907366"/>
                  <a:pt x="489555" y="912860"/>
                  <a:pt x="476231" y="923963"/>
                </a:cubicBezTo>
                <a:cubicBezTo>
                  <a:pt x="404164" y="984015"/>
                  <a:pt x="465727" y="956325"/>
                  <a:pt x="389644" y="981684"/>
                </a:cubicBezTo>
                <a:lnTo>
                  <a:pt x="274194" y="1097126"/>
                </a:lnTo>
                <a:cubicBezTo>
                  <a:pt x="264573" y="1106746"/>
                  <a:pt x="252878" y="1114667"/>
                  <a:pt x="245331" y="1125987"/>
                </a:cubicBezTo>
                <a:cubicBezTo>
                  <a:pt x="235710" y="1140417"/>
                  <a:pt x="228733" y="1157015"/>
                  <a:pt x="216469" y="1169278"/>
                </a:cubicBezTo>
                <a:cubicBezTo>
                  <a:pt x="141462" y="1244280"/>
                  <a:pt x="201437" y="1155597"/>
                  <a:pt x="144312" y="1226999"/>
                </a:cubicBezTo>
                <a:cubicBezTo>
                  <a:pt x="133477" y="1240542"/>
                  <a:pt x="126871" y="1257238"/>
                  <a:pt x="115450" y="1270290"/>
                </a:cubicBezTo>
                <a:cubicBezTo>
                  <a:pt x="93051" y="1295887"/>
                  <a:pt x="43294" y="1342441"/>
                  <a:pt x="43294" y="1342441"/>
                </a:cubicBezTo>
                <a:cubicBezTo>
                  <a:pt x="-2371" y="1205457"/>
                  <a:pt x="17185" y="1286157"/>
                  <a:pt x="0" y="1097126"/>
                </a:cubicBezTo>
                <a:cubicBezTo>
                  <a:pt x="4810" y="1077886"/>
                  <a:pt x="-3308" y="1048274"/>
                  <a:pt x="14431" y="1039405"/>
                </a:cubicBezTo>
                <a:cubicBezTo>
                  <a:pt x="28036" y="1032603"/>
                  <a:pt x="24683" y="1068070"/>
                  <a:pt x="28862" y="1082696"/>
                </a:cubicBezTo>
                <a:cubicBezTo>
                  <a:pt x="34311" y="1101765"/>
                  <a:pt x="38483" y="1121177"/>
                  <a:pt x="43294" y="1140417"/>
                </a:cubicBezTo>
                <a:cubicBezTo>
                  <a:pt x="58414" y="1412566"/>
                  <a:pt x="-27496" y="1420092"/>
                  <a:pt x="144312" y="1385732"/>
                </a:cubicBezTo>
                <a:cubicBezTo>
                  <a:pt x="163761" y="1381842"/>
                  <a:pt x="182795" y="1376112"/>
                  <a:pt x="202037" y="1371302"/>
                </a:cubicBezTo>
                <a:cubicBezTo>
                  <a:pt x="221279" y="1361682"/>
                  <a:pt x="239989" y="1350915"/>
                  <a:pt x="259762" y="1342441"/>
                </a:cubicBezTo>
                <a:cubicBezTo>
                  <a:pt x="273744" y="1336449"/>
                  <a:pt x="290012" y="1335837"/>
                  <a:pt x="303056" y="1328011"/>
                </a:cubicBezTo>
                <a:cubicBezTo>
                  <a:pt x="394959" y="1272873"/>
                  <a:pt x="247268" y="1320311"/>
                  <a:pt x="389644" y="1284720"/>
                </a:cubicBezTo>
                <a:cubicBezTo>
                  <a:pt x="404075" y="1275100"/>
                  <a:pt x="415829" y="1258711"/>
                  <a:pt x="432937" y="1255860"/>
                </a:cubicBezTo>
                <a:cubicBezTo>
                  <a:pt x="465053" y="1250508"/>
                  <a:pt x="508529" y="1302587"/>
                  <a:pt x="447369" y="1241429"/>
                </a:cubicBezTo>
              </a:path>
            </a:pathLst>
          </a:custGeom>
          <a:ln w="762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Freeform 9"/>
          <p:cNvSpPr/>
          <p:nvPr/>
        </p:nvSpPr>
        <p:spPr>
          <a:xfrm flipH="1">
            <a:off x="5145612" y="4077018"/>
            <a:ext cx="1298813" cy="1400170"/>
          </a:xfrm>
          <a:custGeom>
            <a:avLst/>
            <a:gdLst>
              <a:gd name="connsiteX0" fmla="*/ 1284381 w 1298813"/>
              <a:gd name="connsiteY0" fmla="*/ 58145 h 1400170"/>
              <a:gd name="connsiteX1" fmla="*/ 1212225 w 1298813"/>
              <a:gd name="connsiteY1" fmla="*/ 423 h 1400170"/>
              <a:gd name="connsiteX2" fmla="*/ 1183362 w 1298813"/>
              <a:gd name="connsiteY2" fmla="*/ 29284 h 1400170"/>
              <a:gd name="connsiteX3" fmla="*/ 1154500 w 1298813"/>
              <a:gd name="connsiteY3" fmla="*/ 72575 h 1400170"/>
              <a:gd name="connsiteX4" fmla="*/ 1212225 w 1298813"/>
              <a:gd name="connsiteY4" fmla="*/ 173587 h 1400170"/>
              <a:gd name="connsiteX5" fmla="*/ 1269950 w 1298813"/>
              <a:gd name="connsiteY5" fmla="*/ 159157 h 1400170"/>
              <a:gd name="connsiteX6" fmla="*/ 1284381 w 1298813"/>
              <a:gd name="connsiteY6" fmla="*/ 29284 h 1400170"/>
              <a:gd name="connsiteX7" fmla="*/ 1255518 w 1298813"/>
              <a:gd name="connsiteY7" fmla="*/ 423 h 1400170"/>
              <a:gd name="connsiteX8" fmla="*/ 1212225 w 1298813"/>
              <a:gd name="connsiteY8" fmla="*/ 14854 h 1400170"/>
              <a:gd name="connsiteX9" fmla="*/ 1197793 w 1298813"/>
              <a:gd name="connsiteY9" fmla="*/ 159157 h 1400170"/>
              <a:gd name="connsiteX10" fmla="*/ 1269950 w 1298813"/>
              <a:gd name="connsiteY10" fmla="*/ 87005 h 1400170"/>
              <a:gd name="connsiteX11" fmla="*/ 1226656 w 1298813"/>
              <a:gd name="connsiteY11" fmla="*/ 101436 h 1400170"/>
              <a:gd name="connsiteX12" fmla="*/ 1183362 w 1298813"/>
              <a:gd name="connsiteY12" fmla="*/ 188017 h 1400170"/>
              <a:gd name="connsiteX13" fmla="*/ 1197793 w 1298813"/>
              <a:gd name="connsiteY13" fmla="*/ 245739 h 1400170"/>
              <a:gd name="connsiteX14" fmla="*/ 1241087 w 1298813"/>
              <a:gd name="connsiteY14" fmla="*/ 159157 h 1400170"/>
              <a:gd name="connsiteX15" fmla="*/ 1197793 w 1298813"/>
              <a:gd name="connsiteY15" fmla="*/ 173587 h 1400170"/>
              <a:gd name="connsiteX16" fmla="*/ 1154500 w 1298813"/>
              <a:gd name="connsiteY16" fmla="*/ 216878 h 1400170"/>
              <a:gd name="connsiteX17" fmla="*/ 1125637 w 1298813"/>
              <a:gd name="connsiteY17" fmla="*/ 260169 h 1400170"/>
              <a:gd name="connsiteX18" fmla="*/ 1010187 w 1298813"/>
              <a:gd name="connsiteY18" fmla="*/ 375611 h 1400170"/>
              <a:gd name="connsiteX19" fmla="*/ 966893 w 1298813"/>
              <a:gd name="connsiteY19" fmla="*/ 418902 h 1400170"/>
              <a:gd name="connsiteX20" fmla="*/ 923600 w 1298813"/>
              <a:gd name="connsiteY20" fmla="*/ 476623 h 1400170"/>
              <a:gd name="connsiteX21" fmla="*/ 851443 w 1298813"/>
              <a:gd name="connsiteY21" fmla="*/ 548775 h 1400170"/>
              <a:gd name="connsiteX22" fmla="*/ 663837 w 1298813"/>
              <a:gd name="connsiteY22" fmla="*/ 736369 h 1400170"/>
              <a:gd name="connsiteX23" fmla="*/ 620543 w 1298813"/>
              <a:gd name="connsiteY23" fmla="*/ 779660 h 1400170"/>
              <a:gd name="connsiteX24" fmla="*/ 562818 w 1298813"/>
              <a:gd name="connsiteY24" fmla="*/ 837381 h 1400170"/>
              <a:gd name="connsiteX25" fmla="*/ 519525 w 1298813"/>
              <a:gd name="connsiteY25" fmla="*/ 895102 h 1400170"/>
              <a:gd name="connsiteX26" fmla="*/ 476231 w 1298813"/>
              <a:gd name="connsiteY26" fmla="*/ 923963 h 1400170"/>
              <a:gd name="connsiteX27" fmla="*/ 389644 w 1298813"/>
              <a:gd name="connsiteY27" fmla="*/ 981684 h 1400170"/>
              <a:gd name="connsiteX28" fmla="*/ 274194 w 1298813"/>
              <a:gd name="connsiteY28" fmla="*/ 1097126 h 1400170"/>
              <a:gd name="connsiteX29" fmla="*/ 245331 w 1298813"/>
              <a:gd name="connsiteY29" fmla="*/ 1125987 h 1400170"/>
              <a:gd name="connsiteX30" fmla="*/ 216469 w 1298813"/>
              <a:gd name="connsiteY30" fmla="*/ 1169278 h 1400170"/>
              <a:gd name="connsiteX31" fmla="*/ 144312 w 1298813"/>
              <a:gd name="connsiteY31" fmla="*/ 1226999 h 1400170"/>
              <a:gd name="connsiteX32" fmla="*/ 115450 w 1298813"/>
              <a:gd name="connsiteY32" fmla="*/ 1270290 h 1400170"/>
              <a:gd name="connsiteX33" fmla="*/ 43294 w 1298813"/>
              <a:gd name="connsiteY33" fmla="*/ 1342441 h 1400170"/>
              <a:gd name="connsiteX34" fmla="*/ 0 w 1298813"/>
              <a:gd name="connsiteY34" fmla="*/ 1097126 h 1400170"/>
              <a:gd name="connsiteX35" fmla="*/ 14431 w 1298813"/>
              <a:gd name="connsiteY35" fmla="*/ 1039405 h 1400170"/>
              <a:gd name="connsiteX36" fmla="*/ 28862 w 1298813"/>
              <a:gd name="connsiteY36" fmla="*/ 1082696 h 1400170"/>
              <a:gd name="connsiteX37" fmla="*/ 43294 w 1298813"/>
              <a:gd name="connsiteY37" fmla="*/ 1140417 h 1400170"/>
              <a:gd name="connsiteX38" fmla="*/ 144312 w 1298813"/>
              <a:gd name="connsiteY38" fmla="*/ 1385732 h 1400170"/>
              <a:gd name="connsiteX39" fmla="*/ 202037 w 1298813"/>
              <a:gd name="connsiteY39" fmla="*/ 1371302 h 1400170"/>
              <a:gd name="connsiteX40" fmla="*/ 259762 w 1298813"/>
              <a:gd name="connsiteY40" fmla="*/ 1342441 h 1400170"/>
              <a:gd name="connsiteX41" fmla="*/ 303056 w 1298813"/>
              <a:gd name="connsiteY41" fmla="*/ 1328011 h 1400170"/>
              <a:gd name="connsiteX42" fmla="*/ 389644 w 1298813"/>
              <a:gd name="connsiteY42" fmla="*/ 1284720 h 1400170"/>
              <a:gd name="connsiteX43" fmla="*/ 432937 w 1298813"/>
              <a:gd name="connsiteY43" fmla="*/ 1255860 h 1400170"/>
              <a:gd name="connsiteX44" fmla="*/ 447369 w 1298813"/>
              <a:gd name="connsiteY44" fmla="*/ 1241429 h 1400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298813" h="1400170">
                <a:moveTo>
                  <a:pt x="1284381" y="58145"/>
                </a:moveTo>
                <a:cubicBezTo>
                  <a:pt x="1260329" y="38904"/>
                  <a:pt x="1241841" y="8884"/>
                  <a:pt x="1212225" y="423"/>
                </a:cubicBezTo>
                <a:cubicBezTo>
                  <a:pt x="1199143" y="-3315"/>
                  <a:pt x="1191862" y="18660"/>
                  <a:pt x="1183362" y="29284"/>
                </a:cubicBezTo>
                <a:cubicBezTo>
                  <a:pt x="1172527" y="42827"/>
                  <a:pt x="1164121" y="58145"/>
                  <a:pt x="1154500" y="72575"/>
                </a:cubicBezTo>
                <a:cubicBezTo>
                  <a:pt x="1162618" y="113162"/>
                  <a:pt x="1155393" y="165468"/>
                  <a:pt x="1212225" y="173587"/>
                </a:cubicBezTo>
                <a:cubicBezTo>
                  <a:pt x="1231859" y="176392"/>
                  <a:pt x="1250708" y="163967"/>
                  <a:pt x="1269950" y="159157"/>
                </a:cubicBezTo>
                <a:cubicBezTo>
                  <a:pt x="1289878" y="99375"/>
                  <a:pt x="1315305" y="80820"/>
                  <a:pt x="1284381" y="29284"/>
                </a:cubicBezTo>
                <a:cubicBezTo>
                  <a:pt x="1277381" y="17617"/>
                  <a:pt x="1265139" y="10043"/>
                  <a:pt x="1255518" y="423"/>
                </a:cubicBezTo>
                <a:cubicBezTo>
                  <a:pt x="1241087" y="5233"/>
                  <a:pt x="1224103" y="5352"/>
                  <a:pt x="1212225" y="14854"/>
                </a:cubicBezTo>
                <a:cubicBezTo>
                  <a:pt x="1160211" y="56463"/>
                  <a:pt x="1189309" y="99772"/>
                  <a:pt x="1197793" y="159157"/>
                </a:cubicBezTo>
                <a:cubicBezTo>
                  <a:pt x="1205006" y="154348"/>
                  <a:pt x="1281976" y="111055"/>
                  <a:pt x="1269950" y="87005"/>
                </a:cubicBezTo>
                <a:cubicBezTo>
                  <a:pt x="1263147" y="73399"/>
                  <a:pt x="1241087" y="96626"/>
                  <a:pt x="1226656" y="101436"/>
                </a:cubicBezTo>
                <a:cubicBezTo>
                  <a:pt x="1212062" y="123324"/>
                  <a:pt x="1183362" y="158143"/>
                  <a:pt x="1183362" y="188017"/>
                </a:cubicBezTo>
                <a:cubicBezTo>
                  <a:pt x="1183362" y="207850"/>
                  <a:pt x="1192983" y="226498"/>
                  <a:pt x="1197793" y="245739"/>
                </a:cubicBezTo>
                <a:cubicBezTo>
                  <a:pt x="1198760" y="244288"/>
                  <a:pt x="1253037" y="171106"/>
                  <a:pt x="1241087" y="159157"/>
                </a:cubicBezTo>
                <a:cubicBezTo>
                  <a:pt x="1230330" y="148401"/>
                  <a:pt x="1212224" y="168777"/>
                  <a:pt x="1197793" y="173587"/>
                </a:cubicBezTo>
                <a:cubicBezTo>
                  <a:pt x="1183362" y="188017"/>
                  <a:pt x="1167565" y="201200"/>
                  <a:pt x="1154500" y="216878"/>
                </a:cubicBezTo>
                <a:cubicBezTo>
                  <a:pt x="1143397" y="230201"/>
                  <a:pt x="1137160" y="247207"/>
                  <a:pt x="1125637" y="260169"/>
                </a:cubicBezTo>
                <a:cubicBezTo>
                  <a:pt x="1125589" y="260223"/>
                  <a:pt x="1035860" y="349940"/>
                  <a:pt x="1010187" y="375611"/>
                </a:cubicBezTo>
                <a:cubicBezTo>
                  <a:pt x="995756" y="390041"/>
                  <a:pt x="979138" y="402576"/>
                  <a:pt x="966893" y="418902"/>
                </a:cubicBezTo>
                <a:cubicBezTo>
                  <a:pt x="952462" y="438142"/>
                  <a:pt x="939579" y="458648"/>
                  <a:pt x="923600" y="476623"/>
                </a:cubicBezTo>
                <a:cubicBezTo>
                  <a:pt x="901002" y="502045"/>
                  <a:pt x="875495" y="524724"/>
                  <a:pt x="851443" y="548775"/>
                </a:cubicBezTo>
                <a:lnTo>
                  <a:pt x="663837" y="736369"/>
                </a:lnTo>
                <a:lnTo>
                  <a:pt x="620543" y="779660"/>
                </a:lnTo>
                <a:cubicBezTo>
                  <a:pt x="601301" y="798900"/>
                  <a:pt x="579145" y="815613"/>
                  <a:pt x="562818" y="837381"/>
                </a:cubicBezTo>
                <a:cubicBezTo>
                  <a:pt x="548387" y="856621"/>
                  <a:pt x="536532" y="878096"/>
                  <a:pt x="519525" y="895102"/>
                </a:cubicBezTo>
                <a:cubicBezTo>
                  <a:pt x="507261" y="907366"/>
                  <a:pt x="489555" y="912860"/>
                  <a:pt x="476231" y="923963"/>
                </a:cubicBezTo>
                <a:cubicBezTo>
                  <a:pt x="404164" y="984015"/>
                  <a:pt x="465727" y="956325"/>
                  <a:pt x="389644" y="981684"/>
                </a:cubicBezTo>
                <a:lnTo>
                  <a:pt x="274194" y="1097126"/>
                </a:lnTo>
                <a:cubicBezTo>
                  <a:pt x="264573" y="1106746"/>
                  <a:pt x="252878" y="1114667"/>
                  <a:pt x="245331" y="1125987"/>
                </a:cubicBezTo>
                <a:cubicBezTo>
                  <a:pt x="235710" y="1140417"/>
                  <a:pt x="228733" y="1157015"/>
                  <a:pt x="216469" y="1169278"/>
                </a:cubicBezTo>
                <a:cubicBezTo>
                  <a:pt x="141462" y="1244280"/>
                  <a:pt x="201437" y="1155597"/>
                  <a:pt x="144312" y="1226999"/>
                </a:cubicBezTo>
                <a:cubicBezTo>
                  <a:pt x="133477" y="1240542"/>
                  <a:pt x="126871" y="1257238"/>
                  <a:pt x="115450" y="1270290"/>
                </a:cubicBezTo>
                <a:cubicBezTo>
                  <a:pt x="93051" y="1295887"/>
                  <a:pt x="43294" y="1342441"/>
                  <a:pt x="43294" y="1342441"/>
                </a:cubicBezTo>
                <a:cubicBezTo>
                  <a:pt x="-2371" y="1205457"/>
                  <a:pt x="17185" y="1286157"/>
                  <a:pt x="0" y="1097126"/>
                </a:cubicBezTo>
                <a:cubicBezTo>
                  <a:pt x="4810" y="1077886"/>
                  <a:pt x="-3308" y="1048274"/>
                  <a:pt x="14431" y="1039405"/>
                </a:cubicBezTo>
                <a:cubicBezTo>
                  <a:pt x="28036" y="1032603"/>
                  <a:pt x="24683" y="1068070"/>
                  <a:pt x="28862" y="1082696"/>
                </a:cubicBezTo>
                <a:cubicBezTo>
                  <a:pt x="34311" y="1101765"/>
                  <a:pt x="38483" y="1121177"/>
                  <a:pt x="43294" y="1140417"/>
                </a:cubicBezTo>
                <a:cubicBezTo>
                  <a:pt x="58414" y="1412566"/>
                  <a:pt x="-27496" y="1420092"/>
                  <a:pt x="144312" y="1385732"/>
                </a:cubicBezTo>
                <a:cubicBezTo>
                  <a:pt x="163761" y="1381842"/>
                  <a:pt x="182795" y="1376112"/>
                  <a:pt x="202037" y="1371302"/>
                </a:cubicBezTo>
                <a:cubicBezTo>
                  <a:pt x="221279" y="1361682"/>
                  <a:pt x="239989" y="1350915"/>
                  <a:pt x="259762" y="1342441"/>
                </a:cubicBezTo>
                <a:cubicBezTo>
                  <a:pt x="273744" y="1336449"/>
                  <a:pt x="290012" y="1335837"/>
                  <a:pt x="303056" y="1328011"/>
                </a:cubicBezTo>
                <a:cubicBezTo>
                  <a:pt x="394959" y="1272873"/>
                  <a:pt x="247268" y="1320311"/>
                  <a:pt x="389644" y="1284720"/>
                </a:cubicBezTo>
                <a:cubicBezTo>
                  <a:pt x="404075" y="1275100"/>
                  <a:pt x="415829" y="1258711"/>
                  <a:pt x="432937" y="1255860"/>
                </a:cubicBezTo>
                <a:cubicBezTo>
                  <a:pt x="465053" y="1250508"/>
                  <a:pt x="508529" y="1302587"/>
                  <a:pt x="447369" y="1241429"/>
                </a:cubicBezTo>
              </a:path>
            </a:pathLst>
          </a:custGeom>
          <a:ln w="762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00823" y="618874"/>
            <a:ext cx="35091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latin typeface="Courier"/>
                <a:cs typeface="Courier"/>
              </a:rPr>
              <a:t>Binary Tree:</a:t>
            </a:r>
            <a:endParaRPr kumimoji="1" lang="zh-CN" altLang="en-US" sz="36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777249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125238" y="418479"/>
            <a:ext cx="2254780" cy="2222266"/>
            <a:chOff x="2424450" y="1515182"/>
            <a:chExt cx="4019975" cy="3962006"/>
          </a:xfrm>
        </p:grpSpPr>
        <p:grpSp>
          <p:nvGrpSpPr>
            <p:cNvPr id="13" name="Group 12"/>
            <p:cNvGrpSpPr/>
            <p:nvPr/>
          </p:nvGrpSpPr>
          <p:grpSpPr>
            <a:xfrm>
              <a:off x="2943975" y="1515182"/>
              <a:ext cx="3131580" cy="3520993"/>
              <a:chOff x="2900681" y="1486321"/>
              <a:chExt cx="3131580" cy="3520993"/>
            </a:xfrm>
          </p:grpSpPr>
          <p:sp>
            <p:nvSpPr>
              <p:cNvPr id="17" name="Freeform 16"/>
              <p:cNvSpPr/>
              <p:nvPr/>
            </p:nvSpPr>
            <p:spPr>
              <a:xfrm>
                <a:off x="2900681" y="1486321"/>
                <a:ext cx="3131580" cy="3520993"/>
              </a:xfrm>
              <a:custGeom>
                <a:avLst/>
                <a:gdLst>
                  <a:gd name="connsiteX0" fmla="*/ 2727506 w 3232599"/>
                  <a:gd name="connsiteY0" fmla="*/ 187594 h 3708587"/>
                  <a:gd name="connsiteX1" fmla="*/ 2655350 w 3232599"/>
                  <a:gd name="connsiteY1" fmla="*/ 173164 h 3708587"/>
                  <a:gd name="connsiteX2" fmla="*/ 2612056 w 3232599"/>
                  <a:gd name="connsiteY2" fmla="*/ 158733 h 3708587"/>
                  <a:gd name="connsiteX3" fmla="*/ 2424450 w 3232599"/>
                  <a:gd name="connsiteY3" fmla="*/ 144303 h 3708587"/>
                  <a:gd name="connsiteX4" fmla="*/ 1775043 w 3232599"/>
                  <a:gd name="connsiteY4" fmla="*/ 101012 h 3708587"/>
                  <a:gd name="connsiteX5" fmla="*/ 1500850 w 3232599"/>
                  <a:gd name="connsiteY5" fmla="*/ 72151 h 3708587"/>
                  <a:gd name="connsiteX6" fmla="*/ 1125637 w 3232599"/>
                  <a:gd name="connsiteY6" fmla="*/ 43291 h 3708587"/>
                  <a:gd name="connsiteX7" fmla="*/ 490662 w 3232599"/>
                  <a:gd name="connsiteY7" fmla="*/ 57721 h 3708587"/>
                  <a:gd name="connsiteX8" fmla="*/ 375212 w 3232599"/>
                  <a:gd name="connsiteY8" fmla="*/ 72151 h 3708587"/>
                  <a:gd name="connsiteX9" fmla="*/ 245331 w 3232599"/>
                  <a:gd name="connsiteY9" fmla="*/ 101012 h 3708587"/>
                  <a:gd name="connsiteX10" fmla="*/ 202037 w 3232599"/>
                  <a:gd name="connsiteY10" fmla="*/ 115442 h 3708587"/>
                  <a:gd name="connsiteX11" fmla="*/ 173175 w 3232599"/>
                  <a:gd name="connsiteY11" fmla="*/ 158733 h 3708587"/>
                  <a:gd name="connsiteX12" fmla="*/ 129881 w 3232599"/>
                  <a:gd name="connsiteY12" fmla="*/ 245315 h 3708587"/>
                  <a:gd name="connsiteX13" fmla="*/ 115450 w 3232599"/>
                  <a:gd name="connsiteY13" fmla="*/ 303036 h 3708587"/>
                  <a:gd name="connsiteX14" fmla="*/ 86587 w 3232599"/>
                  <a:gd name="connsiteY14" fmla="*/ 490630 h 3708587"/>
                  <a:gd name="connsiteX15" fmla="*/ 72156 w 3232599"/>
                  <a:gd name="connsiteY15" fmla="*/ 721515 h 3708587"/>
                  <a:gd name="connsiteX16" fmla="*/ 57725 w 3232599"/>
                  <a:gd name="connsiteY16" fmla="*/ 822527 h 3708587"/>
                  <a:gd name="connsiteX17" fmla="*/ 72156 w 3232599"/>
                  <a:gd name="connsiteY17" fmla="*/ 1241006 h 3708587"/>
                  <a:gd name="connsiteX18" fmla="*/ 57725 w 3232599"/>
                  <a:gd name="connsiteY18" fmla="*/ 1659484 h 3708587"/>
                  <a:gd name="connsiteX19" fmla="*/ 43294 w 3232599"/>
                  <a:gd name="connsiteY19" fmla="*/ 1789357 h 3708587"/>
                  <a:gd name="connsiteX20" fmla="*/ 28862 w 3232599"/>
                  <a:gd name="connsiteY20" fmla="*/ 2352139 h 3708587"/>
                  <a:gd name="connsiteX21" fmla="*/ 0 w 3232599"/>
                  <a:gd name="connsiteY21" fmla="*/ 2669605 h 3708587"/>
                  <a:gd name="connsiteX22" fmla="*/ 14431 w 3232599"/>
                  <a:gd name="connsiteY22" fmla="*/ 2943781 h 3708587"/>
                  <a:gd name="connsiteX23" fmla="*/ 28862 w 3232599"/>
                  <a:gd name="connsiteY23" fmla="*/ 2987072 h 3708587"/>
                  <a:gd name="connsiteX24" fmla="*/ 57725 w 3232599"/>
                  <a:gd name="connsiteY24" fmla="*/ 3015933 h 3708587"/>
                  <a:gd name="connsiteX25" fmla="*/ 72156 w 3232599"/>
                  <a:gd name="connsiteY25" fmla="*/ 3059224 h 3708587"/>
                  <a:gd name="connsiteX26" fmla="*/ 158743 w 3232599"/>
                  <a:gd name="connsiteY26" fmla="*/ 3116945 h 3708587"/>
                  <a:gd name="connsiteX27" fmla="*/ 202037 w 3232599"/>
                  <a:gd name="connsiteY27" fmla="*/ 3145805 h 3708587"/>
                  <a:gd name="connsiteX28" fmla="*/ 230900 w 3232599"/>
                  <a:gd name="connsiteY28" fmla="*/ 3174666 h 3708587"/>
                  <a:gd name="connsiteX29" fmla="*/ 274193 w 3232599"/>
                  <a:gd name="connsiteY29" fmla="*/ 3189096 h 3708587"/>
                  <a:gd name="connsiteX30" fmla="*/ 317487 w 3232599"/>
                  <a:gd name="connsiteY30" fmla="*/ 3217957 h 3708587"/>
                  <a:gd name="connsiteX31" fmla="*/ 418506 w 3232599"/>
                  <a:gd name="connsiteY31" fmla="*/ 3246817 h 3708587"/>
                  <a:gd name="connsiteX32" fmla="*/ 461800 w 3232599"/>
                  <a:gd name="connsiteY32" fmla="*/ 3261248 h 3708587"/>
                  <a:gd name="connsiteX33" fmla="*/ 577250 w 3232599"/>
                  <a:gd name="connsiteY33" fmla="*/ 3290108 h 3708587"/>
                  <a:gd name="connsiteX34" fmla="*/ 634975 w 3232599"/>
                  <a:gd name="connsiteY34" fmla="*/ 3304539 h 3708587"/>
                  <a:gd name="connsiteX35" fmla="*/ 692700 w 3232599"/>
                  <a:gd name="connsiteY35" fmla="*/ 3318969 h 3708587"/>
                  <a:gd name="connsiteX36" fmla="*/ 779287 w 3232599"/>
                  <a:gd name="connsiteY36" fmla="*/ 3333399 h 3708587"/>
                  <a:gd name="connsiteX37" fmla="*/ 880306 w 3232599"/>
                  <a:gd name="connsiteY37" fmla="*/ 3347830 h 3708587"/>
                  <a:gd name="connsiteX38" fmla="*/ 952462 w 3232599"/>
                  <a:gd name="connsiteY38" fmla="*/ 3362260 h 3708587"/>
                  <a:gd name="connsiteX39" fmla="*/ 1125637 w 3232599"/>
                  <a:gd name="connsiteY39" fmla="*/ 3391120 h 3708587"/>
                  <a:gd name="connsiteX40" fmla="*/ 1168931 w 3232599"/>
                  <a:gd name="connsiteY40" fmla="*/ 3405551 h 3708587"/>
                  <a:gd name="connsiteX41" fmla="*/ 1356537 w 3232599"/>
                  <a:gd name="connsiteY41" fmla="*/ 3434411 h 3708587"/>
                  <a:gd name="connsiteX42" fmla="*/ 1558575 w 3232599"/>
                  <a:gd name="connsiteY42" fmla="*/ 3463272 h 3708587"/>
                  <a:gd name="connsiteX43" fmla="*/ 1688456 w 3232599"/>
                  <a:gd name="connsiteY43" fmla="*/ 3506563 h 3708587"/>
                  <a:gd name="connsiteX44" fmla="*/ 1746181 w 3232599"/>
                  <a:gd name="connsiteY44" fmla="*/ 3535423 h 3708587"/>
                  <a:gd name="connsiteX45" fmla="*/ 1904925 w 3232599"/>
                  <a:gd name="connsiteY45" fmla="*/ 3564284 h 3708587"/>
                  <a:gd name="connsiteX46" fmla="*/ 1948218 w 3232599"/>
                  <a:gd name="connsiteY46" fmla="*/ 3578714 h 3708587"/>
                  <a:gd name="connsiteX47" fmla="*/ 1991512 w 3232599"/>
                  <a:gd name="connsiteY47" fmla="*/ 3607575 h 3708587"/>
                  <a:gd name="connsiteX48" fmla="*/ 2063668 w 3232599"/>
                  <a:gd name="connsiteY48" fmla="*/ 3622005 h 3708587"/>
                  <a:gd name="connsiteX49" fmla="*/ 2121393 w 3232599"/>
                  <a:gd name="connsiteY49" fmla="*/ 3636436 h 3708587"/>
                  <a:gd name="connsiteX50" fmla="*/ 2164687 w 3232599"/>
                  <a:gd name="connsiteY50" fmla="*/ 3650866 h 3708587"/>
                  <a:gd name="connsiteX51" fmla="*/ 2222412 w 3232599"/>
                  <a:gd name="connsiteY51" fmla="*/ 3665296 h 3708587"/>
                  <a:gd name="connsiteX52" fmla="*/ 2309000 w 3232599"/>
                  <a:gd name="connsiteY52" fmla="*/ 3694157 h 3708587"/>
                  <a:gd name="connsiteX53" fmla="*/ 2410018 w 3232599"/>
                  <a:gd name="connsiteY53" fmla="*/ 3708587 h 3708587"/>
                  <a:gd name="connsiteX54" fmla="*/ 2756368 w 3232599"/>
                  <a:gd name="connsiteY54" fmla="*/ 3694157 h 3708587"/>
                  <a:gd name="connsiteX55" fmla="*/ 2814093 w 3232599"/>
                  <a:gd name="connsiteY55" fmla="*/ 3679726 h 3708587"/>
                  <a:gd name="connsiteX56" fmla="*/ 2900681 w 3232599"/>
                  <a:gd name="connsiteY56" fmla="*/ 3650866 h 3708587"/>
                  <a:gd name="connsiteX57" fmla="*/ 2987268 w 3232599"/>
                  <a:gd name="connsiteY57" fmla="*/ 3593145 h 3708587"/>
                  <a:gd name="connsiteX58" fmla="*/ 3073856 w 3232599"/>
                  <a:gd name="connsiteY58" fmla="*/ 3520993 h 3708587"/>
                  <a:gd name="connsiteX59" fmla="*/ 3131581 w 3232599"/>
                  <a:gd name="connsiteY59" fmla="*/ 3434411 h 3708587"/>
                  <a:gd name="connsiteX60" fmla="*/ 3160443 w 3232599"/>
                  <a:gd name="connsiteY60" fmla="*/ 3318969 h 3708587"/>
                  <a:gd name="connsiteX61" fmla="*/ 3174874 w 3232599"/>
                  <a:gd name="connsiteY61" fmla="*/ 3261248 h 3708587"/>
                  <a:gd name="connsiteX62" fmla="*/ 3189306 w 3232599"/>
                  <a:gd name="connsiteY62" fmla="*/ 3217957 h 3708587"/>
                  <a:gd name="connsiteX63" fmla="*/ 3189306 w 3232599"/>
                  <a:gd name="connsiteY63" fmla="*/ 2943781 h 3708587"/>
                  <a:gd name="connsiteX64" fmla="*/ 3160443 w 3232599"/>
                  <a:gd name="connsiteY64" fmla="*/ 2684036 h 3708587"/>
                  <a:gd name="connsiteX65" fmla="*/ 3189306 w 3232599"/>
                  <a:gd name="connsiteY65" fmla="*/ 1904800 h 3708587"/>
                  <a:gd name="connsiteX66" fmla="*/ 3203737 w 3232599"/>
                  <a:gd name="connsiteY66" fmla="*/ 1832648 h 3708587"/>
                  <a:gd name="connsiteX67" fmla="*/ 3232599 w 3232599"/>
                  <a:gd name="connsiteY67" fmla="*/ 1572903 h 3708587"/>
                  <a:gd name="connsiteX68" fmla="*/ 3218168 w 3232599"/>
                  <a:gd name="connsiteY68" fmla="*/ 1010121 h 3708587"/>
                  <a:gd name="connsiteX69" fmla="*/ 3203737 w 3232599"/>
                  <a:gd name="connsiteY69" fmla="*/ 894679 h 3708587"/>
                  <a:gd name="connsiteX70" fmla="*/ 3174874 w 3232599"/>
                  <a:gd name="connsiteY70" fmla="*/ 447339 h 3708587"/>
                  <a:gd name="connsiteX71" fmla="*/ 3160443 w 3232599"/>
                  <a:gd name="connsiteY71" fmla="*/ 404048 h 3708587"/>
                  <a:gd name="connsiteX72" fmla="*/ 3146012 w 3232599"/>
                  <a:gd name="connsiteY72" fmla="*/ 346327 h 3708587"/>
                  <a:gd name="connsiteX73" fmla="*/ 3117149 w 3232599"/>
                  <a:gd name="connsiteY73" fmla="*/ 202024 h 3708587"/>
                  <a:gd name="connsiteX74" fmla="*/ 3059424 w 3232599"/>
                  <a:gd name="connsiteY74" fmla="*/ 129873 h 3708587"/>
                  <a:gd name="connsiteX75" fmla="*/ 3030562 w 3232599"/>
                  <a:gd name="connsiteY75" fmla="*/ 86582 h 3708587"/>
                  <a:gd name="connsiteX76" fmla="*/ 2900681 w 3232599"/>
                  <a:gd name="connsiteY76" fmla="*/ 14430 h 3708587"/>
                  <a:gd name="connsiteX77" fmla="*/ 2857387 w 3232599"/>
                  <a:gd name="connsiteY77" fmla="*/ 0 h 3708587"/>
                  <a:gd name="connsiteX78" fmla="*/ 2684212 w 3232599"/>
                  <a:gd name="connsiteY78" fmla="*/ 14430 h 3708587"/>
                  <a:gd name="connsiteX79" fmla="*/ 2669781 w 3232599"/>
                  <a:gd name="connsiteY79" fmla="*/ 72151 h 370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232599" h="3708587">
                    <a:moveTo>
                      <a:pt x="2727506" y="187594"/>
                    </a:moveTo>
                    <a:cubicBezTo>
                      <a:pt x="2703454" y="182784"/>
                      <a:pt x="2679146" y="179113"/>
                      <a:pt x="2655350" y="173164"/>
                    </a:cubicBezTo>
                    <a:cubicBezTo>
                      <a:pt x="2640592" y="169475"/>
                      <a:pt x="2627150" y="160620"/>
                      <a:pt x="2612056" y="158733"/>
                    </a:cubicBezTo>
                    <a:cubicBezTo>
                      <a:pt x="2549820" y="150954"/>
                      <a:pt x="2486953" y="149511"/>
                      <a:pt x="2424450" y="144303"/>
                    </a:cubicBezTo>
                    <a:cubicBezTo>
                      <a:pt x="1945137" y="104363"/>
                      <a:pt x="2243398" y="122299"/>
                      <a:pt x="1775043" y="101012"/>
                    </a:cubicBezTo>
                    <a:cubicBezTo>
                      <a:pt x="1260869" y="54273"/>
                      <a:pt x="1900269" y="114193"/>
                      <a:pt x="1500850" y="72151"/>
                    </a:cubicBezTo>
                    <a:cubicBezTo>
                      <a:pt x="1355922" y="56896"/>
                      <a:pt x="1278295" y="53467"/>
                      <a:pt x="1125637" y="43291"/>
                    </a:cubicBezTo>
                    <a:lnTo>
                      <a:pt x="490662" y="57721"/>
                    </a:lnTo>
                    <a:cubicBezTo>
                      <a:pt x="451908" y="59211"/>
                      <a:pt x="413544" y="66254"/>
                      <a:pt x="375212" y="72151"/>
                    </a:cubicBezTo>
                    <a:cubicBezTo>
                      <a:pt x="342982" y="77109"/>
                      <a:pt x="278841" y="91438"/>
                      <a:pt x="245331" y="101012"/>
                    </a:cubicBezTo>
                    <a:cubicBezTo>
                      <a:pt x="230704" y="105191"/>
                      <a:pt x="216468" y="110632"/>
                      <a:pt x="202037" y="115442"/>
                    </a:cubicBezTo>
                    <a:cubicBezTo>
                      <a:pt x="192416" y="129872"/>
                      <a:pt x="180932" y="143221"/>
                      <a:pt x="173175" y="158733"/>
                    </a:cubicBezTo>
                    <a:cubicBezTo>
                      <a:pt x="113427" y="278221"/>
                      <a:pt x="212596" y="121249"/>
                      <a:pt x="129881" y="245315"/>
                    </a:cubicBezTo>
                    <a:cubicBezTo>
                      <a:pt x="125071" y="264555"/>
                      <a:pt x="119340" y="283589"/>
                      <a:pt x="115450" y="303036"/>
                    </a:cubicBezTo>
                    <a:cubicBezTo>
                      <a:pt x="105435" y="353108"/>
                      <a:pt x="93521" y="442095"/>
                      <a:pt x="86587" y="490630"/>
                    </a:cubicBezTo>
                    <a:cubicBezTo>
                      <a:pt x="81777" y="567592"/>
                      <a:pt x="78836" y="644693"/>
                      <a:pt x="72156" y="721515"/>
                    </a:cubicBezTo>
                    <a:cubicBezTo>
                      <a:pt x="69209" y="755400"/>
                      <a:pt x="57725" y="788514"/>
                      <a:pt x="57725" y="822527"/>
                    </a:cubicBezTo>
                    <a:cubicBezTo>
                      <a:pt x="57725" y="962103"/>
                      <a:pt x="67346" y="1101513"/>
                      <a:pt x="72156" y="1241006"/>
                    </a:cubicBezTo>
                    <a:cubicBezTo>
                      <a:pt x="67346" y="1380499"/>
                      <a:pt x="65061" y="1520101"/>
                      <a:pt x="57725" y="1659484"/>
                    </a:cubicBezTo>
                    <a:cubicBezTo>
                      <a:pt x="55436" y="1702981"/>
                      <a:pt x="45107" y="1745837"/>
                      <a:pt x="43294" y="1789357"/>
                    </a:cubicBezTo>
                    <a:cubicBezTo>
                      <a:pt x="35481" y="1976850"/>
                      <a:pt x="35939" y="2164617"/>
                      <a:pt x="28862" y="2352139"/>
                    </a:cubicBezTo>
                    <a:cubicBezTo>
                      <a:pt x="23285" y="2499911"/>
                      <a:pt x="16132" y="2540554"/>
                      <a:pt x="0" y="2669605"/>
                    </a:cubicBezTo>
                    <a:cubicBezTo>
                      <a:pt x="4810" y="2760997"/>
                      <a:pt x="6145" y="2852638"/>
                      <a:pt x="14431" y="2943781"/>
                    </a:cubicBezTo>
                    <a:cubicBezTo>
                      <a:pt x="15808" y="2958930"/>
                      <a:pt x="21036" y="2974029"/>
                      <a:pt x="28862" y="2987072"/>
                    </a:cubicBezTo>
                    <a:cubicBezTo>
                      <a:pt x="35862" y="2998739"/>
                      <a:pt x="48104" y="3006313"/>
                      <a:pt x="57725" y="3015933"/>
                    </a:cubicBezTo>
                    <a:cubicBezTo>
                      <a:pt x="62535" y="3030363"/>
                      <a:pt x="61400" y="3048469"/>
                      <a:pt x="72156" y="3059224"/>
                    </a:cubicBezTo>
                    <a:cubicBezTo>
                      <a:pt x="96685" y="3083751"/>
                      <a:pt x="129881" y="3097705"/>
                      <a:pt x="158743" y="3116945"/>
                    </a:cubicBezTo>
                    <a:cubicBezTo>
                      <a:pt x="173174" y="3126565"/>
                      <a:pt x="189773" y="3133541"/>
                      <a:pt x="202037" y="3145805"/>
                    </a:cubicBezTo>
                    <a:cubicBezTo>
                      <a:pt x="211658" y="3155425"/>
                      <a:pt x="219233" y="3167666"/>
                      <a:pt x="230900" y="3174666"/>
                    </a:cubicBezTo>
                    <a:cubicBezTo>
                      <a:pt x="243944" y="3182492"/>
                      <a:pt x="259762" y="3184286"/>
                      <a:pt x="274193" y="3189096"/>
                    </a:cubicBezTo>
                    <a:cubicBezTo>
                      <a:pt x="288624" y="3198716"/>
                      <a:pt x="301974" y="3210201"/>
                      <a:pt x="317487" y="3217957"/>
                    </a:cubicBezTo>
                    <a:cubicBezTo>
                      <a:pt x="340554" y="3229490"/>
                      <a:pt x="396930" y="3240653"/>
                      <a:pt x="418506" y="3246817"/>
                    </a:cubicBezTo>
                    <a:cubicBezTo>
                      <a:pt x="433133" y="3250996"/>
                      <a:pt x="447124" y="3257246"/>
                      <a:pt x="461800" y="3261248"/>
                    </a:cubicBezTo>
                    <a:cubicBezTo>
                      <a:pt x="500070" y="3271685"/>
                      <a:pt x="538767" y="3280488"/>
                      <a:pt x="577250" y="3290108"/>
                    </a:cubicBezTo>
                    <a:lnTo>
                      <a:pt x="634975" y="3304539"/>
                    </a:lnTo>
                    <a:cubicBezTo>
                      <a:pt x="654217" y="3309349"/>
                      <a:pt x="673136" y="3315709"/>
                      <a:pt x="692700" y="3318969"/>
                    </a:cubicBezTo>
                    <a:lnTo>
                      <a:pt x="779287" y="3333399"/>
                    </a:lnTo>
                    <a:cubicBezTo>
                      <a:pt x="812906" y="3338571"/>
                      <a:pt x="846754" y="3342238"/>
                      <a:pt x="880306" y="3347830"/>
                    </a:cubicBezTo>
                    <a:cubicBezTo>
                      <a:pt x="904501" y="3351862"/>
                      <a:pt x="928307" y="3357998"/>
                      <a:pt x="952462" y="3362260"/>
                    </a:cubicBezTo>
                    <a:lnTo>
                      <a:pt x="1125637" y="3391120"/>
                    </a:lnTo>
                    <a:cubicBezTo>
                      <a:pt x="1140068" y="3395930"/>
                      <a:pt x="1154173" y="3401862"/>
                      <a:pt x="1168931" y="3405551"/>
                    </a:cubicBezTo>
                    <a:cubicBezTo>
                      <a:pt x="1239473" y="3423185"/>
                      <a:pt x="1279431" y="3423897"/>
                      <a:pt x="1356537" y="3434411"/>
                    </a:cubicBezTo>
                    <a:lnTo>
                      <a:pt x="1558575" y="3463272"/>
                    </a:lnTo>
                    <a:cubicBezTo>
                      <a:pt x="1703661" y="3535811"/>
                      <a:pt x="1520612" y="3450620"/>
                      <a:pt x="1688456" y="3506563"/>
                    </a:cubicBezTo>
                    <a:cubicBezTo>
                      <a:pt x="1708865" y="3513365"/>
                      <a:pt x="1725772" y="3528621"/>
                      <a:pt x="1746181" y="3535423"/>
                    </a:cubicBezTo>
                    <a:cubicBezTo>
                      <a:pt x="1766359" y="3542149"/>
                      <a:pt x="1890377" y="3561860"/>
                      <a:pt x="1904925" y="3564284"/>
                    </a:cubicBezTo>
                    <a:cubicBezTo>
                      <a:pt x="1919356" y="3569094"/>
                      <a:pt x="1934612" y="3571912"/>
                      <a:pt x="1948218" y="3578714"/>
                    </a:cubicBezTo>
                    <a:cubicBezTo>
                      <a:pt x="1963731" y="3586470"/>
                      <a:pt x="1975272" y="3601485"/>
                      <a:pt x="1991512" y="3607575"/>
                    </a:cubicBezTo>
                    <a:cubicBezTo>
                      <a:pt x="2014479" y="3616187"/>
                      <a:pt x="2039724" y="3616684"/>
                      <a:pt x="2063668" y="3622005"/>
                    </a:cubicBezTo>
                    <a:cubicBezTo>
                      <a:pt x="2083030" y="3626307"/>
                      <a:pt x="2102322" y="3630988"/>
                      <a:pt x="2121393" y="3636436"/>
                    </a:cubicBezTo>
                    <a:cubicBezTo>
                      <a:pt x="2136020" y="3640615"/>
                      <a:pt x="2150060" y="3646687"/>
                      <a:pt x="2164687" y="3650866"/>
                    </a:cubicBezTo>
                    <a:cubicBezTo>
                      <a:pt x="2183758" y="3656314"/>
                      <a:pt x="2203415" y="3659597"/>
                      <a:pt x="2222412" y="3665296"/>
                    </a:cubicBezTo>
                    <a:cubicBezTo>
                      <a:pt x="2251553" y="3674038"/>
                      <a:pt x="2278882" y="3689855"/>
                      <a:pt x="2309000" y="3694157"/>
                    </a:cubicBezTo>
                    <a:lnTo>
                      <a:pt x="2410018" y="3708587"/>
                    </a:lnTo>
                    <a:cubicBezTo>
                      <a:pt x="2525468" y="3703777"/>
                      <a:pt x="2641111" y="3702389"/>
                      <a:pt x="2756368" y="3694157"/>
                    </a:cubicBezTo>
                    <a:cubicBezTo>
                      <a:pt x="2776151" y="3692744"/>
                      <a:pt x="2795096" y="3685425"/>
                      <a:pt x="2814093" y="3679726"/>
                    </a:cubicBezTo>
                    <a:cubicBezTo>
                      <a:pt x="2843234" y="3670984"/>
                      <a:pt x="2900681" y="3650866"/>
                      <a:pt x="2900681" y="3650866"/>
                    </a:cubicBezTo>
                    <a:lnTo>
                      <a:pt x="2987268" y="3593145"/>
                    </a:lnTo>
                    <a:cubicBezTo>
                      <a:pt x="3025750" y="3567492"/>
                      <a:pt x="3043941" y="3559453"/>
                      <a:pt x="3073856" y="3520993"/>
                    </a:cubicBezTo>
                    <a:cubicBezTo>
                      <a:pt x="3095153" y="3493614"/>
                      <a:pt x="3131581" y="3434411"/>
                      <a:pt x="3131581" y="3434411"/>
                    </a:cubicBezTo>
                    <a:lnTo>
                      <a:pt x="3160443" y="3318969"/>
                    </a:lnTo>
                    <a:cubicBezTo>
                      <a:pt x="3165253" y="3299729"/>
                      <a:pt x="3168602" y="3280063"/>
                      <a:pt x="3174874" y="3261248"/>
                    </a:cubicBezTo>
                    <a:lnTo>
                      <a:pt x="3189306" y="3217957"/>
                    </a:lnTo>
                    <a:cubicBezTo>
                      <a:pt x="3213616" y="3072107"/>
                      <a:pt x="3206908" y="3154987"/>
                      <a:pt x="3189306" y="2943781"/>
                    </a:cubicBezTo>
                    <a:cubicBezTo>
                      <a:pt x="3175298" y="2775701"/>
                      <a:pt x="3180145" y="2821942"/>
                      <a:pt x="3160443" y="2684036"/>
                    </a:cubicBezTo>
                    <a:cubicBezTo>
                      <a:pt x="3170620" y="2195556"/>
                      <a:pt x="3137520" y="2189599"/>
                      <a:pt x="3189306" y="1904800"/>
                    </a:cubicBezTo>
                    <a:cubicBezTo>
                      <a:pt x="3193694" y="1880669"/>
                      <a:pt x="3200565" y="1856969"/>
                      <a:pt x="3203737" y="1832648"/>
                    </a:cubicBezTo>
                    <a:cubicBezTo>
                      <a:pt x="3215005" y="1746265"/>
                      <a:pt x="3232599" y="1572903"/>
                      <a:pt x="3232599" y="1572903"/>
                    </a:cubicBezTo>
                    <a:cubicBezTo>
                      <a:pt x="3227789" y="1385309"/>
                      <a:pt x="3226147" y="1197607"/>
                      <a:pt x="3218168" y="1010121"/>
                    </a:cubicBezTo>
                    <a:cubicBezTo>
                      <a:pt x="3216519" y="971376"/>
                      <a:pt x="3206156" y="933384"/>
                      <a:pt x="3203737" y="894679"/>
                    </a:cubicBezTo>
                    <a:cubicBezTo>
                      <a:pt x="3195369" y="760801"/>
                      <a:pt x="3203446" y="590189"/>
                      <a:pt x="3174874" y="447339"/>
                    </a:cubicBezTo>
                    <a:cubicBezTo>
                      <a:pt x="3171891" y="432423"/>
                      <a:pt x="3164622" y="418674"/>
                      <a:pt x="3160443" y="404048"/>
                    </a:cubicBezTo>
                    <a:cubicBezTo>
                      <a:pt x="3154994" y="384979"/>
                      <a:pt x="3149560" y="365840"/>
                      <a:pt x="3146012" y="346327"/>
                    </a:cubicBezTo>
                    <a:cubicBezTo>
                      <a:pt x="3138413" y="304533"/>
                      <a:pt x="3138320" y="244364"/>
                      <a:pt x="3117149" y="202024"/>
                    </a:cubicBezTo>
                    <a:cubicBezTo>
                      <a:pt x="3087533" y="142797"/>
                      <a:pt x="3095222" y="174617"/>
                      <a:pt x="3059424" y="129873"/>
                    </a:cubicBezTo>
                    <a:cubicBezTo>
                      <a:pt x="3048589" y="116331"/>
                      <a:pt x="3041665" y="99905"/>
                      <a:pt x="3030562" y="86582"/>
                    </a:cubicBezTo>
                    <a:cubicBezTo>
                      <a:pt x="2980711" y="26765"/>
                      <a:pt x="2984333" y="42312"/>
                      <a:pt x="2900681" y="14430"/>
                    </a:cubicBezTo>
                    <a:lnTo>
                      <a:pt x="2857387" y="0"/>
                    </a:lnTo>
                    <a:cubicBezTo>
                      <a:pt x="2799662" y="4810"/>
                      <a:pt x="2738277" y="-6363"/>
                      <a:pt x="2684212" y="14430"/>
                    </a:cubicBezTo>
                    <a:cubicBezTo>
                      <a:pt x="2665701" y="21549"/>
                      <a:pt x="2669781" y="72151"/>
                      <a:pt x="2669781" y="72151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3059425" y="3088084"/>
                <a:ext cx="2857387" cy="288957"/>
              </a:xfrm>
              <a:custGeom>
                <a:avLst/>
                <a:gdLst>
                  <a:gd name="connsiteX0" fmla="*/ 0 w 2857387"/>
                  <a:gd name="connsiteY0" fmla="*/ 0 h 288957"/>
                  <a:gd name="connsiteX1" fmla="*/ 72156 w 2857387"/>
                  <a:gd name="connsiteY1" fmla="*/ 14430 h 288957"/>
                  <a:gd name="connsiteX2" fmla="*/ 158743 w 2857387"/>
                  <a:gd name="connsiteY2" fmla="*/ 43291 h 288957"/>
                  <a:gd name="connsiteX3" fmla="*/ 245331 w 2857387"/>
                  <a:gd name="connsiteY3" fmla="*/ 57721 h 288957"/>
                  <a:gd name="connsiteX4" fmla="*/ 288625 w 2857387"/>
                  <a:gd name="connsiteY4" fmla="*/ 72152 h 288957"/>
                  <a:gd name="connsiteX5" fmla="*/ 418506 w 2857387"/>
                  <a:gd name="connsiteY5" fmla="*/ 101012 h 288957"/>
                  <a:gd name="connsiteX6" fmla="*/ 505093 w 2857387"/>
                  <a:gd name="connsiteY6" fmla="*/ 129873 h 288957"/>
                  <a:gd name="connsiteX7" fmla="*/ 548387 w 2857387"/>
                  <a:gd name="connsiteY7" fmla="*/ 144303 h 288957"/>
                  <a:gd name="connsiteX8" fmla="*/ 620543 w 2857387"/>
                  <a:gd name="connsiteY8" fmla="*/ 158733 h 288957"/>
                  <a:gd name="connsiteX9" fmla="*/ 764856 w 2857387"/>
                  <a:gd name="connsiteY9" fmla="*/ 187594 h 288957"/>
                  <a:gd name="connsiteX10" fmla="*/ 822581 w 2857387"/>
                  <a:gd name="connsiteY10" fmla="*/ 202024 h 288957"/>
                  <a:gd name="connsiteX11" fmla="*/ 2453312 w 2857387"/>
                  <a:gd name="connsiteY11" fmla="*/ 216455 h 288957"/>
                  <a:gd name="connsiteX12" fmla="*/ 2583193 w 2857387"/>
                  <a:gd name="connsiteY12" fmla="*/ 230885 h 288957"/>
                  <a:gd name="connsiteX13" fmla="*/ 2640918 w 2857387"/>
                  <a:gd name="connsiteY13" fmla="*/ 245315 h 288957"/>
                  <a:gd name="connsiteX14" fmla="*/ 2713075 w 2857387"/>
                  <a:gd name="connsiteY14" fmla="*/ 259746 h 288957"/>
                  <a:gd name="connsiteX15" fmla="*/ 2842956 w 2857387"/>
                  <a:gd name="connsiteY15" fmla="*/ 288606 h 288957"/>
                  <a:gd name="connsiteX16" fmla="*/ 2857387 w 2857387"/>
                  <a:gd name="connsiteY16" fmla="*/ 288606 h 288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57387" h="288957">
                    <a:moveTo>
                      <a:pt x="0" y="0"/>
                    </a:moveTo>
                    <a:cubicBezTo>
                      <a:pt x="24052" y="4810"/>
                      <a:pt x="48492" y="7977"/>
                      <a:pt x="72156" y="14430"/>
                    </a:cubicBezTo>
                    <a:cubicBezTo>
                      <a:pt x="101508" y="22434"/>
                      <a:pt x="128733" y="38290"/>
                      <a:pt x="158743" y="43291"/>
                    </a:cubicBezTo>
                    <a:lnTo>
                      <a:pt x="245331" y="57721"/>
                    </a:lnTo>
                    <a:cubicBezTo>
                      <a:pt x="259762" y="62531"/>
                      <a:pt x="273867" y="68463"/>
                      <a:pt x="288625" y="72152"/>
                    </a:cubicBezTo>
                    <a:cubicBezTo>
                      <a:pt x="371016" y="92749"/>
                      <a:pt x="344435" y="78792"/>
                      <a:pt x="418506" y="101012"/>
                    </a:cubicBezTo>
                    <a:cubicBezTo>
                      <a:pt x="447647" y="109754"/>
                      <a:pt x="476231" y="120253"/>
                      <a:pt x="505093" y="129873"/>
                    </a:cubicBezTo>
                    <a:cubicBezTo>
                      <a:pt x="519524" y="134683"/>
                      <a:pt x="533471" y="141320"/>
                      <a:pt x="548387" y="144303"/>
                    </a:cubicBezTo>
                    <a:cubicBezTo>
                      <a:pt x="572439" y="149113"/>
                      <a:pt x="596747" y="152784"/>
                      <a:pt x="620543" y="158733"/>
                    </a:cubicBezTo>
                    <a:cubicBezTo>
                      <a:pt x="818123" y="208126"/>
                      <a:pt x="375940" y="116888"/>
                      <a:pt x="764856" y="187594"/>
                    </a:cubicBezTo>
                    <a:cubicBezTo>
                      <a:pt x="784370" y="191142"/>
                      <a:pt x="802750" y="201685"/>
                      <a:pt x="822581" y="202024"/>
                    </a:cubicBezTo>
                    <a:lnTo>
                      <a:pt x="2453312" y="216455"/>
                    </a:lnTo>
                    <a:cubicBezTo>
                      <a:pt x="2496606" y="221265"/>
                      <a:pt x="2540139" y="224262"/>
                      <a:pt x="2583193" y="230885"/>
                    </a:cubicBezTo>
                    <a:cubicBezTo>
                      <a:pt x="2602796" y="233901"/>
                      <a:pt x="2621556" y="241013"/>
                      <a:pt x="2640918" y="245315"/>
                    </a:cubicBezTo>
                    <a:cubicBezTo>
                      <a:pt x="2664863" y="250636"/>
                      <a:pt x="2689130" y="254425"/>
                      <a:pt x="2713075" y="259746"/>
                    </a:cubicBezTo>
                    <a:cubicBezTo>
                      <a:pt x="2790904" y="277040"/>
                      <a:pt x="2755917" y="274101"/>
                      <a:pt x="2842956" y="288606"/>
                    </a:cubicBezTo>
                    <a:cubicBezTo>
                      <a:pt x="2847701" y="289397"/>
                      <a:pt x="2852577" y="288606"/>
                      <a:pt x="2857387" y="288606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4282331" y="3290108"/>
                <a:ext cx="162494" cy="1486321"/>
              </a:xfrm>
              <a:custGeom>
                <a:avLst/>
                <a:gdLst>
                  <a:gd name="connsiteX0" fmla="*/ 162494 w 162494"/>
                  <a:gd name="connsiteY0" fmla="*/ 0 h 1486321"/>
                  <a:gd name="connsiteX1" fmla="*/ 133631 w 162494"/>
                  <a:gd name="connsiteY1" fmla="*/ 72152 h 1486321"/>
                  <a:gd name="connsiteX2" fmla="*/ 133631 w 162494"/>
                  <a:gd name="connsiteY2" fmla="*/ 490631 h 1486321"/>
                  <a:gd name="connsiteX3" fmla="*/ 104769 w 162494"/>
                  <a:gd name="connsiteY3" fmla="*/ 880249 h 1486321"/>
                  <a:gd name="connsiteX4" fmla="*/ 90337 w 162494"/>
                  <a:gd name="connsiteY4" fmla="*/ 923540 h 1486321"/>
                  <a:gd name="connsiteX5" fmla="*/ 75906 w 162494"/>
                  <a:gd name="connsiteY5" fmla="*/ 995691 h 1486321"/>
                  <a:gd name="connsiteX6" fmla="*/ 47044 w 162494"/>
                  <a:gd name="connsiteY6" fmla="*/ 1082273 h 1486321"/>
                  <a:gd name="connsiteX7" fmla="*/ 32612 w 162494"/>
                  <a:gd name="connsiteY7" fmla="*/ 1125564 h 1486321"/>
                  <a:gd name="connsiteX8" fmla="*/ 3750 w 162494"/>
                  <a:gd name="connsiteY8" fmla="*/ 1168855 h 1486321"/>
                  <a:gd name="connsiteX9" fmla="*/ 3750 w 162494"/>
                  <a:gd name="connsiteY9" fmla="*/ 1486321 h 1486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2494" h="1486321">
                    <a:moveTo>
                      <a:pt x="162494" y="0"/>
                    </a:moveTo>
                    <a:cubicBezTo>
                      <a:pt x="152873" y="24051"/>
                      <a:pt x="138711" y="46751"/>
                      <a:pt x="133631" y="72152"/>
                    </a:cubicBezTo>
                    <a:cubicBezTo>
                      <a:pt x="105189" y="214351"/>
                      <a:pt x="125943" y="344567"/>
                      <a:pt x="133631" y="490631"/>
                    </a:cubicBezTo>
                    <a:cubicBezTo>
                      <a:pt x="124251" y="706350"/>
                      <a:pt x="144999" y="739453"/>
                      <a:pt x="104769" y="880249"/>
                    </a:cubicBezTo>
                    <a:cubicBezTo>
                      <a:pt x="100590" y="894875"/>
                      <a:pt x="94027" y="908783"/>
                      <a:pt x="90337" y="923540"/>
                    </a:cubicBezTo>
                    <a:cubicBezTo>
                      <a:pt x="84388" y="947334"/>
                      <a:pt x="82360" y="972029"/>
                      <a:pt x="75906" y="995691"/>
                    </a:cubicBezTo>
                    <a:cubicBezTo>
                      <a:pt x="67901" y="1025041"/>
                      <a:pt x="56665" y="1053412"/>
                      <a:pt x="47044" y="1082273"/>
                    </a:cubicBezTo>
                    <a:cubicBezTo>
                      <a:pt x="42234" y="1096703"/>
                      <a:pt x="41050" y="1112908"/>
                      <a:pt x="32612" y="1125564"/>
                    </a:cubicBezTo>
                    <a:cubicBezTo>
                      <a:pt x="22991" y="1139994"/>
                      <a:pt x="5133" y="1151567"/>
                      <a:pt x="3750" y="1168855"/>
                    </a:cubicBezTo>
                    <a:cubicBezTo>
                      <a:pt x="-4689" y="1274340"/>
                      <a:pt x="3750" y="1380499"/>
                      <a:pt x="3750" y="1486321"/>
                    </a:cubicBezTo>
                  </a:path>
                </a:pathLst>
              </a:custGeom>
              <a:ln w="762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3323595" y="2143782"/>
              <a:ext cx="2107701" cy="823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400" i="1" dirty="0" smtClean="0">
                  <a:latin typeface="Courier"/>
                  <a:cs typeface="Courier"/>
                </a:rPr>
                <a:t>value</a:t>
              </a:r>
              <a:endParaRPr kumimoji="1" lang="zh-CN" altLang="en-US" sz="2400" i="1" dirty="0">
                <a:latin typeface="Courier"/>
                <a:cs typeface="Courier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2424450" y="3823606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 flipH="1">
              <a:off x="5145612" y="4077018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893938" y="2908588"/>
            <a:ext cx="2254780" cy="2222266"/>
            <a:chOff x="2424450" y="1515182"/>
            <a:chExt cx="4019975" cy="3962006"/>
          </a:xfrm>
        </p:grpSpPr>
        <p:grpSp>
          <p:nvGrpSpPr>
            <p:cNvPr id="21" name="Group 20"/>
            <p:cNvGrpSpPr/>
            <p:nvPr/>
          </p:nvGrpSpPr>
          <p:grpSpPr>
            <a:xfrm>
              <a:off x="2943975" y="1515182"/>
              <a:ext cx="3131580" cy="3520993"/>
              <a:chOff x="2900681" y="1486321"/>
              <a:chExt cx="3131580" cy="3520993"/>
            </a:xfrm>
          </p:grpSpPr>
          <p:sp>
            <p:nvSpPr>
              <p:cNvPr id="25" name="Freeform 24"/>
              <p:cNvSpPr/>
              <p:nvPr/>
            </p:nvSpPr>
            <p:spPr>
              <a:xfrm>
                <a:off x="2900681" y="1486321"/>
                <a:ext cx="3131580" cy="3520993"/>
              </a:xfrm>
              <a:custGeom>
                <a:avLst/>
                <a:gdLst>
                  <a:gd name="connsiteX0" fmla="*/ 2727506 w 3232599"/>
                  <a:gd name="connsiteY0" fmla="*/ 187594 h 3708587"/>
                  <a:gd name="connsiteX1" fmla="*/ 2655350 w 3232599"/>
                  <a:gd name="connsiteY1" fmla="*/ 173164 h 3708587"/>
                  <a:gd name="connsiteX2" fmla="*/ 2612056 w 3232599"/>
                  <a:gd name="connsiteY2" fmla="*/ 158733 h 3708587"/>
                  <a:gd name="connsiteX3" fmla="*/ 2424450 w 3232599"/>
                  <a:gd name="connsiteY3" fmla="*/ 144303 h 3708587"/>
                  <a:gd name="connsiteX4" fmla="*/ 1775043 w 3232599"/>
                  <a:gd name="connsiteY4" fmla="*/ 101012 h 3708587"/>
                  <a:gd name="connsiteX5" fmla="*/ 1500850 w 3232599"/>
                  <a:gd name="connsiteY5" fmla="*/ 72151 h 3708587"/>
                  <a:gd name="connsiteX6" fmla="*/ 1125637 w 3232599"/>
                  <a:gd name="connsiteY6" fmla="*/ 43291 h 3708587"/>
                  <a:gd name="connsiteX7" fmla="*/ 490662 w 3232599"/>
                  <a:gd name="connsiteY7" fmla="*/ 57721 h 3708587"/>
                  <a:gd name="connsiteX8" fmla="*/ 375212 w 3232599"/>
                  <a:gd name="connsiteY8" fmla="*/ 72151 h 3708587"/>
                  <a:gd name="connsiteX9" fmla="*/ 245331 w 3232599"/>
                  <a:gd name="connsiteY9" fmla="*/ 101012 h 3708587"/>
                  <a:gd name="connsiteX10" fmla="*/ 202037 w 3232599"/>
                  <a:gd name="connsiteY10" fmla="*/ 115442 h 3708587"/>
                  <a:gd name="connsiteX11" fmla="*/ 173175 w 3232599"/>
                  <a:gd name="connsiteY11" fmla="*/ 158733 h 3708587"/>
                  <a:gd name="connsiteX12" fmla="*/ 129881 w 3232599"/>
                  <a:gd name="connsiteY12" fmla="*/ 245315 h 3708587"/>
                  <a:gd name="connsiteX13" fmla="*/ 115450 w 3232599"/>
                  <a:gd name="connsiteY13" fmla="*/ 303036 h 3708587"/>
                  <a:gd name="connsiteX14" fmla="*/ 86587 w 3232599"/>
                  <a:gd name="connsiteY14" fmla="*/ 490630 h 3708587"/>
                  <a:gd name="connsiteX15" fmla="*/ 72156 w 3232599"/>
                  <a:gd name="connsiteY15" fmla="*/ 721515 h 3708587"/>
                  <a:gd name="connsiteX16" fmla="*/ 57725 w 3232599"/>
                  <a:gd name="connsiteY16" fmla="*/ 822527 h 3708587"/>
                  <a:gd name="connsiteX17" fmla="*/ 72156 w 3232599"/>
                  <a:gd name="connsiteY17" fmla="*/ 1241006 h 3708587"/>
                  <a:gd name="connsiteX18" fmla="*/ 57725 w 3232599"/>
                  <a:gd name="connsiteY18" fmla="*/ 1659484 h 3708587"/>
                  <a:gd name="connsiteX19" fmla="*/ 43294 w 3232599"/>
                  <a:gd name="connsiteY19" fmla="*/ 1789357 h 3708587"/>
                  <a:gd name="connsiteX20" fmla="*/ 28862 w 3232599"/>
                  <a:gd name="connsiteY20" fmla="*/ 2352139 h 3708587"/>
                  <a:gd name="connsiteX21" fmla="*/ 0 w 3232599"/>
                  <a:gd name="connsiteY21" fmla="*/ 2669605 h 3708587"/>
                  <a:gd name="connsiteX22" fmla="*/ 14431 w 3232599"/>
                  <a:gd name="connsiteY22" fmla="*/ 2943781 h 3708587"/>
                  <a:gd name="connsiteX23" fmla="*/ 28862 w 3232599"/>
                  <a:gd name="connsiteY23" fmla="*/ 2987072 h 3708587"/>
                  <a:gd name="connsiteX24" fmla="*/ 57725 w 3232599"/>
                  <a:gd name="connsiteY24" fmla="*/ 3015933 h 3708587"/>
                  <a:gd name="connsiteX25" fmla="*/ 72156 w 3232599"/>
                  <a:gd name="connsiteY25" fmla="*/ 3059224 h 3708587"/>
                  <a:gd name="connsiteX26" fmla="*/ 158743 w 3232599"/>
                  <a:gd name="connsiteY26" fmla="*/ 3116945 h 3708587"/>
                  <a:gd name="connsiteX27" fmla="*/ 202037 w 3232599"/>
                  <a:gd name="connsiteY27" fmla="*/ 3145805 h 3708587"/>
                  <a:gd name="connsiteX28" fmla="*/ 230900 w 3232599"/>
                  <a:gd name="connsiteY28" fmla="*/ 3174666 h 3708587"/>
                  <a:gd name="connsiteX29" fmla="*/ 274193 w 3232599"/>
                  <a:gd name="connsiteY29" fmla="*/ 3189096 h 3708587"/>
                  <a:gd name="connsiteX30" fmla="*/ 317487 w 3232599"/>
                  <a:gd name="connsiteY30" fmla="*/ 3217957 h 3708587"/>
                  <a:gd name="connsiteX31" fmla="*/ 418506 w 3232599"/>
                  <a:gd name="connsiteY31" fmla="*/ 3246817 h 3708587"/>
                  <a:gd name="connsiteX32" fmla="*/ 461800 w 3232599"/>
                  <a:gd name="connsiteY32" fmla="*/ 3261248 h 3708587"/>
                  <a:gd name="connsiteX33" fmla="*/ 577250 w 3232599"/>
                  <a:gd name="connsiteY33" fmla="*/ 3290108 h 3708587"/>
                  <a:gd name="connsiteX34" fmla="*/ 634975 w 3232599"/>
                  <a:gd name="connsiteY34" fmla="*/ 3304539 h 3708587"/>
                  <a:gd name="connsiteX35" fmla="*/ 692700 w 3232599"/>
                  <a:gd name="connsiteY35" fmla="*/ 3318969 h 3708587"/>
                  <a:gd name="connsiteX36" fmla="*/ 779287 w 3232599"/>
                  <a:gd name="connsiteY36" fmla="*/ 3333399 h 3708587"/>
                  <a:gd name="connsiteX37" fmla="*/ 880306 w 3232599"/>
                  <a:gd name="connsiteY37" fmla="*/ 3347830 h 3708587"/>
                  <a:gd name="connsiteX38" fmla="*/ 952462 w 3232599"/>
                  <a:gd name="connsiteY38" fmla="*/ 3362260 h 3708587"/>
                  <a:gd name="connsiteX39" fmla="*/ 1125637 w 3232599"/>
                  <a:gd name="connsiteY39" fmla="*/ 3391120 h 3708587"/>
                  <a:gd name="connsiteX40" fmla="*/ 1168931 w 3232599"/>
                  <a:gd name="connsiteY40" fmla="*/ 3405551 h 3708587"/>
                  <a:gd name="connsiteX41" fmla="*/ 1356537 w 3232599"/>
                  <a:gd name="connsiteY41" fmla="*/ 3434411 h 3708587"/>
                  <a:gd name="connsiteX42" fmla="*/ 1558575 w 3232599"/>
                  <a:gd name="connsiteY42" fmla="*/ 3463272 h 3708587"/>
                  <a:gd name="connsiteX43" fmla="*/ 1688456 w 3232599"/>
                  <a:gd name="connsiteY43" fmla="*/ 3506563 h 3708587"/>
                  <a:gd name="connsiteX44" fmla="*/ 1746181 w 3232599"/>
                  <a:gd name="connsiteY44" fmla="*/ 3535423 h 3708587"/>
                  <a:gd name="connsiteX45" fmla="*/ 1904925 w 3232599"/>
                  <a:gd name="connsiteY45" fmla="*/ 3564284 h 3708587"/>
                  <a:gd name="connsiteX46" fmla="*/ 1948218 w 3232599"/>
                  <a:gd name="connsiteY46" fmla="*/ 3578714 h 3708587"/>
                  <a:gd name="connsiteX47" fmla="*/ 1991512 w 3232599"/>
                  <a:gd name="connsiteY47" fmla="*/ 3607575 h 3708587"/>
                  <a:gd name="connsiteX48" fmla="*/ 2063668 w 3232599"/>
                  <a:gd name="connsiteY48" fmla="*/ 3622005 h 3708587"/>
                  <a:gd name="connsiteX49" fmla="*/ 2121393 w 3232599"/>
                  <a:gd name="connsiteY49" fmla="*/ 3636436 h 3708587"/>
                  <a:gd name="connsiteX50" fmla="*/ 2164687 w 3232599"/>
                  <a:gd name="connsiteY50" fmla="*/ 3650866 h 3708587"/>
                  <a:gd name="connsiteX51" fmla="*/ 2222412 w 3232599"/>
                  <a:gd name="connsiteY51" fmla="*/ 3665296 h 3708587"/>
                  <a:gd name="connsiteX52" fmla="*/ 2309000 w 3232599"/>
                  <a:gd name="connsiteY52" fmla="*/ 3694157 h 3708587"/>
                  <a:gd name="connsiteX53" fmla="*/ 2410018 w 3232599"/>
                  <a:gd name="connsiteY53" fmla="*/ 3708587 h 3708587"/>
                  <a:gd name="connsiteX54" fmla="*/ 2756368 w 3232599"/>
                  <a:gd name="connsiteY54" fmla="*/ 3694157 h 3708587"/>
                  <a:gd name="connsiteX55" fmla="*/ 2814093 w 3232599"/>
                  <a:gd name="connsiteY55" fmla="*/ 3679726 h 3708587"/>
                  <a:gd name="connsiteX56" fmla="*/ 2900681 w 3232599"/>
                  <a:gd name="connsiteY56" fmla="*/ 3650866 h 3708587"/>
                  <a:gd name="connsiteX57" fmla="*/ 2987268 w 3232599"/>
                  <a:gd name="connsiteY57" fmla="*/ 3593145 h 3708587"/>
                  <a:gd name="connsiteX58" fmla="*/ 3073856 w 3232599"/>
                  <a:gd name="connsiteY58" fmla="*/ 3520993 h 3708587"/>
                  <a:gd name="connsiteX59" fmla="*/ 3131581 w 3232599"/>
                  <a:gd name="connsiteY59" fmla="*/ 3434411 h 3708587"/>
                  <a:gd name="connsiteX60" fmla="*/ 3160443 w 3232599"/>
                  <a:gd name="connsiteY60" fmla="*/ 3318969 h 3708587"/>
                  <a:gd name="connsiteX61" fmla="*/ 3174874 w 3232599"/>
                  <a:gd name="connsiteY61" fmla="*/ 3261248 h 3708587"/>
                  <a:gd name="connsiteX62" fmla="*/ 3189306 w 3232599"/>
                  <a:gd name="connsiteY62" fmla="*/ 3217957 h 3708587"/>
                  <a:gd name="connsiteX63" fmla="*/ 3189306 w 3232599"/>
                  <a:gd name="connsiteY63" fmla="*/ 2943781 h 3708587"/>
                  <a:gd name="connsiteX64" fmla="*/ 3160443 w 3232599"/>
                  <a:gd name="connsiteY64" fmla="*/ 2684036 h 3708587"/>
                  <a:gd name="connsiteX65" fmla="*/ 3189306 w 3232599"/>
                  <a:gd name="connsiteY65" fmla="*/ 1904800 h 3708587"/>
                  <a:gd name="connsiteX66" fmla="*/ 3203737 w 3232599"/>
                  <a:gd name="connsiteY66" fmla="*/ 1832648 h 3708587"/>
                  <a:gd name="connsiteX67" fmla="*/ 3232599 w 3232599"/>
                  <a:gd name="connsiteY67" fmla="*/ 1572903 h 3708587"/>
                  <a:gd name="connsiteX68" fmla="*/ 3218168 w 3232599"/>
                  <a:gd name="connsiteY68" fmla="*/ 1010121 h 3708587"/>
                  <a:gd name="connsiteX69" fmla="*/ 3203737 w 3232599"/>
                  <a:gd name="connsiteY69" fmla="*/ 894679 h 3708587"/>
                  <a:gd name="connsiteX70" fmla="*/ 3174874 w 3232599"/>
                  <a:gd name="connsiteY70" fmla="*/ 447339 h 3708587"/>
                  <a:gd name="connsiteX71" fmla="*/ 3160443 w 3232599"/>
                  <a:gd name="connsiteY71" fmla="*/ 404048 h 3708587"/>
                  <a:gd name="connsiteX72" fmla="*/ 3146012 w 3232599"/>
                  <a:gd name="connsiteY72" fmla="*/ 346327 h 3708587"/>
                  <a:gd name="connsiteX73" fmla="*/ 3117149 w 3232599"/>
                  <a:gd name="connsiteY73" fmla="*/ 202024 h 3708587"/>
                  <a:gd name="connsiteX74" fmla="*/ 3059424 w 3232599"/>
                  <a:gd name="connsiteY74" fmla="*/ 129873 h 3708587"/>
                  <a:gd name="connsiteX75" fmla="*/ 3030562 w 3232599"/>
                  <a:gd name="connsiteY75" fmla="*/ 86582 h 3708587"/>
                  <a:gd name="connsiteX76" fmla="*/ 2900681 w 3232599"/>
                  <a:gd name="connsiteY76" fmla="*/ 14430 h 3708587"/>
                  <a:gd name="connsiteX77" fmla="*/ 2857387 w 3232599"/>
                  <a:gd name="connsiteY77" fmla="*/ 0 h 3708587"/>
                  <a:gd name="connsiteX78" fmla="*/ 2684212 w 3232599"/>
                  <a:gd name="connsiteY78" fmla="*/ 14430 h 3708587"/>
                  <a:gd name="connsiteX79" fmla="*/ 2669781 w 3232599"/>
                  <a:gd name="connsiteY79" fmla="*/ 72151 h 370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232599" h="3708587">
                    <a:moveTo>
                      <a:pt x="2727506" y="187594"/>
                    </a:moveTo>
                    <a:cubicBezTo>
                      <a:pt x="2703454" y="182784"/>
                      <a:pt x="2679146" y="179113"/>
                      <a:pt x="2655350" y="173164"/>
                    </a:cubicBezTo>
                    <a:cubicBezTo>
                      <a:pt x="2640592" y="169475"/>
                      <a:pt x="2627150" y="160620"/>
                      <a:pt x="2612056" y="158733"/>
                    </a:cubicBezTo>
                    <a:cubicBezTo>
                      <a:pt x="2549820" y="150954"/>
                      <a:pt x="2486953" y="149511"/>
                      <a:pt x="2424450" y="144303"/>
                    </a:cubicBezTo>
                    <a:cubicBezTo>
                      <a:pt x="1945137" y="104363"/>
                      <a:pt x="2243398" y="122299"/>
                      <a:pt x="1775043" y="101012"/>
                    </a:cubicBezTo>
                    <a:cubicBezTo>
                      <a:pt x="1260869" y="54273"/>
                      <a:pt x="1900269" y="114193"/>
                      <a:pt x="1500850" y="72151"/>
                    </a:cubicBezTo>
                    <a:cubicBezTo>
                      <a:pt x="1355922" y="56896"/>
                      <a:pt x="1278295" y="53467"/>
                      <a:pt x="1125637" y="43291"/>
                    </a:cubicBezTo>
                    <a:lnTo>
                      <a:pt x="490662" y="57721"/>
                    </a:lnTo>
                    <a:cubicBezTo>
                      <a:pt x="451908" y="59211"/>
                      <a:pt x="413544" y="66254"/>
                      <a:pt x="375212" y="72151"/>
                    </a:cubicBezTo>
                    <a:cubicBezTo>
                      <a:pt x="342982" y="77109"/>
                      <a:pt x="278841" y="91438"/>
                      <a:pt x="245331" y="101012"/>
                    </a:cubicBezTo>
                    <a:cubicBezTo>
                      <a:pt x="230704" y="105191"/>
                      <a:pt x="216468" y="110632"/>
                      <a:pt x="202037" y="115442"/>
                    </a:cubicBezTo>
                    <a:cubicBezTo>
                      <a:pt x="192416" y="129872"/>
                      <a:pt x="180932" y="143221"/>
                      <a:pt x="173175" y="158733"/>
                    </a:cubicBezTo>
                    <a:cubicBezTo>
                      <a:pt x="113427" y="278221"/>
                      <a:pt x="212596" y="121249"/>
                      <a:pt x="129881" y="245315"/>
                    </a:cubicBezTo>
                    <a:cubicBezTo>
                      <a:pt x="125071" y="264555"/>
                      <a:pt x="119340" y="283589"/>
                      <a:pt x="115450" y="303036"/>
                    </a:cubicBezTo>
                    <a:cubicBezTo>
                      <a:pt x="105435" y="353108"/>
                      <a:pt x="93521" y="442095"/>
                      <a:pt x="86587" y="490630"/>
                    </a:cubicBezTo>
                    <a:cubicBezTo>
                      <a:pt x="81777" y="567592"/>
                      <a:pt x="78836" y="644693"/>
                      <a:pt x="72156" y="721515"/>
                    </a:cubicBezTo>
                    <a:cubicBezTo>
                      <a:pt x="69209" y="755400"/>
                      <a:pt x="57725" y="788514"/>
                      <a:pt x="57725" y="822527"/>
                    </a:cubicBezTo>
                    <a:cubicBezTo>
                      <a:pt x="57725" y="962103"/>
                      <a:pt x="67346" y="1101513"/>
                      <a:pt x="72156" y="1241006"/>
                    </a:cubicBezTo>
                    <a:cubicBezTo>
                      <a:pt x="67346" y="1380499"/>
                      <a:pt x="65061" y="1520101"/>
                      <a:pt x="57725" y="1659484"/>
                    </a:cubicBezTo>
                    <a:cubicBezTo>
                      <a:pt x="55436" y="1702981"/>
                      <a:pt x="45107" y="1745837"/>
                      <a:pt x="43294" y="1789357"/>
                    </a:cubicBezTo>
                    <a:cubicBezTo>
                      <a:pt x="35481" y="1976850"/>
                      <a:pt x="35939" y="2164617"/>
                      <a:pt x="28862" y="2352139"/>
                    </a:cubicBezTo>
                    <a:cubicBezTo>
                      <a:pt x="23285" y="2499911"/>
                      <a:pt x="16132" y="2540554"/>
                      <a:pt x="0" y="2669605"/>
                    </a:cubicBezTo>
                    <a:cubicBezTo>
                      <a:pt x="4810" y="2760997"/>
                      <a:pt x="6145" y="2852638"/>
                      <a:pt x="14431" y="2943781"/>
                    </a:cubicBezTo>
                    <a:cubicBezTo>
                      <a:pt x="15808" y="2958930"/>
                      <a:pt x="21036" y="2974029"/>
                      <a:pt x="28862" y="2987072"/>
                    </a:cubicBezTo>
                    <a:cubicBezTo>
                      <a:pt x="35862" y="2998739"/>
                      <a:pt x="48104" y="3006313"/>
                      <a:pt x="57725" y="3015933"/>
                    </a:cubicBezTo>
                    <a:cubicBezTo>
                      <a:pt x="62535" y="3030363"/>
                      <a:pt x="61400" y="3048469"/>
                      <a:pt x="72156" y="3059224"/>
                    </a:cubicBezTo>
                    <a:cubicBezTo>
                      <a:pt x="96685" y="3083751"/>
                      <a:pt x="129881" y="3097705"/>
                      <a:pt x="158743" y="3116945"/>
                    </a:cubicBezTo>
                    <a:cubicBezTo>
                      <a:pt x="173174" y="3126565"/>
                      <a:pt x="189773" y="3133541"/>
                      <a:pt x="202037" y="3145805"/>
                    </a:cubicBezTo>
                    <a:cubicBezTo>
                      <a:pt x="211658" y="3155425"/>
                      <a:pt x="219233" y="3167666"/>
                      <a:pt x="230900" y="3174666"/>
                    </a:cubicBezTo>
                    <a:cubicBezTo>
                      <a:pt x="243944" y="3182492"/>
                      <a:pt x="259762" y="3184286"/>
                      <a:pt x="274193" y="3189096"/>
                    </a:cubicBezTo>
                    <a:cubicBezTo>
                      <a:pt x="288624" y="3198716"/>
                      <a:pt x="301974" y="3210201"/>
                      <a:pt x="317487" y="3217957"/>
                    </a:cubicBezTo>
                    <a:cubicBezTo>
                      <a:pt x="340554" y="3229490"/>
                      <a:pt x="396930" y="3240653"/>
                      <a:pt x="418506" y="3246817"/>
                    </a:cubicBezTo>
                    <a:cubicBezTo>
                      <a:pt x="433133" y="3250996"/>
                      <a:pt x="447124" y="3257246"/>
                      <a:pt x="461800" y="3261248"/>
                    </a:cubicBezTo>
                    <a:cubicBezTo>
                      <a:pt x="500070" y="3271685"/>
                      <a:pt x="538767" y="3280488"/>
                      <a:pt x="577250" y="3290108"/>
                    </a:cubicBezTo>
                    <a:lnTo>
                      <a:pt x="634975" y="3304539"/>
                    </a:lnTo>
                    <a:cubicBezTo>
                      <a:pt x="654217" y="3309349"/>
                      <a:pt x="673136" y="3315709"/>
                      <a:pt x="692700" y="3318969"/>
                    </a:cubicBezTo>
                    <a:lnTo>
                      <a:pt x="779287" y="3333399"/>
                    </a:lnTo>
                    <a:cubicBezTo>
                      <a:pt x="812906" y="3338571"/>
                      <a:pt x="846754" y="3342238"/>
                      <a:pt x="880306" y="3347830"/>
                    </a:cubicBezTo>
                    <a:cubicBezTo>
                      <a:pt x="904501" y="3351862"/>
                      <a:pt x="928307" y="3357998"/>
                      <a:pt x="952462" y="3362260"/>
                    </a:cubicBezTo>
                    <a:lnTo>
                      <a:pt x="1125637" y="3391120"/>
                    </a:lnTo>
                    <a:cubicBezTo>
                      <a:pt x="1140068" y="3395930"/>
                      <a:pt x="1154173" y="3401862"/>
                      <a:pt x="1168931" y="3405551"/>
                    </a:cubicBezTo>
                    <a:cubicBezTo>
                      <a:pt x="1239473" y="3423185"/>
                      <a:pt x="1279431" y="3423897"/>
                      <a:pt x="1356537" y="3434411"/>
                    </a:cubicBezTo>
                    <a:lnTo>
                      <a:pt x="1558575" y="3463272"/>
                    </a:lnTo>
                    <a:cubicBezTo>
                      <a:pt x="1703661" y="3535811"/>
                      <a:pt x="1520612" y="3450620"/>
                      <a:pt x="1688456" y="3506563"/>
                    </a:cubicBezTo>
                    <a:cubicBezTo>
                      <a:pt x="1708865" y="3513365"/>
                      <a:pt x="1725772" y="3528621"/>
                      <a:pt x="1746181" y="3535423"/>
                    </a:cubicBezTo>
                    <a:cubicBezTo>
                      <a:pt x="1766359" y="3542149"/>
                      <a:pt x="1890377" y="3561860"/>
                      <a:pt x="1904925" y="3564284"/>
                    </a:cubicBezTo>
                    <a:cubicBezTo>
                      <a:pt x="1919356" y="3569094"/>
                      <a:pt x="1934612" y="3571912"/>
                      <a:pt x="1948218" y="3578714"/>
                    </a:cubicBezTo>
                    <a:cubicBezTo>
                      <a:pt x="1963731" y="3586470"/>
                      <a:pt x="1975272" y="3601485"/>
                      <a:pt x="1991512" y="3607575"/>
                    </a:cubicBezTo>
                    <a:cubicBezTo>
                      <a:pt x="2014479" y="3616187"/>
                      <a:pt x="2039724" y="3616684"/>
                      <a:pt x="2063668" y="3622005"/>
                    </a:cubicBezTo>
                    <a:cubicBezTo>
                      <a:pt x="2083030" y="3626307"/>
                      <a:pt x="2102322" y="3630988"/>
                      <a:pt x="2121393" y="3636436"/>
                    </a:cubicBezTo>
                    <a:cubicBezTo>
                      <a:pt x="2136020" y="3640615"/>
                      <a:pt x="2150060" y="3646687"/>
                      <a:pt x="2164687" y="3650866"/>
                    </a:cubicBezTo>
                    <a:cubicBezTo>
                      <a:pt x="2183758" y="3656314"/>
                      <a:pt x="2203415" y="3659597"/>
                      <a:pt x="2222412" y="3665296"/>
                    </a:cubicBezTo>
                    <a:cubicBezTo>
                      <a:pt x="2251553" y="3674038"/>
                      <a:pt x="2278882" y="3689855"/>
                      <a:pt x="2309000" y="3694157"/>
                    </a:cubicBezTo>
                    <a:lnTo>
                      <a:pt x="2410018" y="3708587"/>
                    </a:lnTo>
                    <a:cubicBezTo>
                      <a:pt x="2525468" y="3703777"/>
                      <a:pt x="2641111" y="3702389"/>
                      <a:pt x="2756368" y="3694157"/>
                    </a:cubicBezTo>
                    <a:cubicBezTo>
                      <a:pt x="2776151" y="3692744"/>
                      <a:pt x="2795096" y="3685425"/>
                      <a:pt x="2814093" y="3679726"/>
                    </a:cubicBezTo>
                    <a:cubicBezTo>
                      <a:pt x="2843234" y="3670984"/>
                      <a:pt x="2900681" y="3650866"/>
                      <a:pt x="2900681" y="3650866"/>
                    </a:cubicBezTo>
                    <a:lnTo>
                      <a:pt x="2987268" y="3593145"/>
                    </a:lnTo>
                    <a:cubicBezTo>
                      <a:pt x="3025750" y="3567492"/>
                      <a:pt x="3043941" y="3559453"/>
                      <a:pt x="3073856" y="3520993"/>
                    </a:cubicBezTo>
                    <a:cubicBezTo>
                      <a:pt x="3095153" y="3493614"/>
                      <a:pt x="3131581" y="3434411"/>
                      <a:pt x="3131581" y="3434411"/>
                    </a:cubicBezTo>
                    <a:lnTo>
                      <a:pt x="3160443" y="3318969"/>
                    </a:lnTo>
                    <a:cubicBezTo>
                      <a:pt x="3165253" y="3299729"/>
                      <a:pt x="3168602" y="3280063"/>
                      <a:pt x="3174874" y="3261248"/>
                    </a:cubicBezTo>
                    <a:lnTo>
                      <a:pt x="3189306" y="3217957"/>
                    </a:lnTo>
                    <a:cubicBezTo>
                      <a:pt x="3213616" y="3072107"/>
                      <a:pt x="3206908" y="3154987"/>
                      <a:pt x="3189306" y="2943781"/>
                    </a:cubicBezTo>
                    <a:cubicBezTo>
                      <a:pt x="3175298" y="2775701"/>
                      <a:pt x="3180145" y="2821942"/>
                      <a:pt x="3160443" y="2684036"/>
                    </a:cubicBezTo>
                    <a:cubicBezTo>
                      <a:pt x="3170620" y="2195556"/>
                      <a:pt x="3137520" y="2189599"/>
                      <a:pt x="3189306" y="1904800"/>
                    </a:cubicBezTo>
                    <a:cubicBezTo>
                      <a:pt x="3193694" y="1880669"/>
                      <a:pt x="3200565" y="1856969"/>
                      <a:pt x="3203737" y="1832648"/>
                    </a:cubicBezTo>
                    <a:cubicBezTo>
                      <a:pt x="3215005" y="1746265"/>
                      <a:pt x="3232599" y="1572903"/>
                      <a:pt x="3232599" y="1572903"/>
                    </a:cubicBezTo>
                    <a:cubicBezTo>
                      <a:pt x="3227789" y="1385309"/>
                      <a:pt x="3226147" y="1197607"/>
                      <a:pt x="3218168" y="1010121"/>
                    </a:cubicBezTo>
                    <a:cubicBezTo>
                      <a:pt x="3216519" y="971376"/>
                      <a:pt x="3206156" y="933384"/>
                      <a:pt x="3203737" y="894679"/>
                    </a:cubicBezTo>
                    <a:cubicBezTo>
                      <a:pt x="3195369" y="760801"/>
                      <a:pt x="3203446" y="590189"/>
                      <a:pt x="3174874" y="447339"/>
                    </a:cubicBezTo>
                    <a:cubicBezTo>
                      <a:pt x="3171891" y="432423"/>
                      <a:pt x="3164622" y="418674"/>
                      <a:pt x="3160443" y="404048"/>
                    </a:cubicBezTo>
                    <a:cubicBezTo>
                      <a:pt x="3154994" y="384979"/>
                      <a:pt x="3149560" y="365840"/>
                      <a:pt x="3146012" y="346327"/>
                    </a:cubicBezTo>
                    <a:cubicBezTo>
                      <a:pt x="3138413" y="304533"/>
                      <a:pt x="3138320" y="244364"/>
                      <a:pt x="3117149" y="202024"/>
                    </a:cubicBezTo>
                    <a:cubicBezTo>
                      <a:pt x="3087533" y="142797"/>
                      <a:pt x="3095222" y="174617"/>
                      <a:pt x="3059424" y="129873"/>
                    </a:cubicBezTo>
                    <a:cubicBezTo>
                      <a:pt x="3048589" y="116331"/>
                      <a:pt x="3041665" y="99905"/>
                      <a:pt x="3030562" y="86582"/>
                    </a:cubicBezTo>
                    <a:cubicBezTo>
                      <a:pt x="2980711" y="26765"/>
                      <a:pt x="2984333" y="42312"/>
                      <a:pt x="2900681" y="14430"/>
                    </a:cubicBezTo>
                    <a:lnTo>
                      <a:pt x="2857387" y="0"/>
                    </a:lnTo>
                    <a:cubicBezTo>
                      <a:pt x="2799662" y="4810"/>
                      <a:pt x="2738277" y="-6363"/>
                      <a:pt x="2684212" y="14430"/>
                    </a:cubicBezTo>
                    <a:cubicBezTo>
                      <a:pt x="2665701" y="21549"/>
                      <a:pt x="2669781" y="72151"/>
                      <a:pt x="2669781" y="72151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>
                <a:off x="3059425" y="3088084"/>
                <a:ext cx="2857387" cy="288957"/>
              </a:xfrm>
              <a:custGeom>
                <a:avLst/>
                <a:gdLst>
                  <a:gd name="connsiteX0" fmla="*/ 0 w 2857387"/>
                  <a:gd name="connsiteY0" fmla="*/ 0 h 288957"/>
                  <a:gd name="connsiteX1" fmla="*/ 72156 w 2857387"/>
                  <a:gd name="connsiteY1" fmla="*/ 14430 h 288957"/>
                  <a:gd name="connsiteX2" fmla="*/ 158743 w 2857387"/>
                  <a:gd name="connsiteY2" fmla="*/ 43291 h 288957"/>
                  <a:gd name="connsiteX3" fmla="*/ 245331 w 2857387"/>
                  <a:gd name="connsiteY3" fmla="*/ 57721 h 288957"/>
                  <a:gd name="connsiteX4" fmla="*/ 288625 w 2857387"/>
                  <a:gd name="connsiteY4" fmla="*/ 72152 h 288957"/>
                  <a:gd name="connsiteX5" fmla="*/ 418506 w 2857387"/>
                  <a:gd name="connsiteY5" fmla="*/ 101012 h 288957"/>
                  <a:gd name="connsiteX6" fmla="*/ 505093 w 2857387"/>
                  <a:gd name="connsiteY6" fmla="*/ 129873 h 288957"/>
                  <a:gd name="connsiteX7" fmla="*/ 548387 w 2857387"/>
                  <a:gd name="connsiteY7" fmla="*/ 144303 h 288957"/>
                  <a:gd name="connsiteX8" fmla="*/ 620543 w 2857387"/>
                  <a:gd name="connsiteY8" fmla="*/ 158733 h 288957"/>
                  <a:gd name="connsiteX9" fmla="*/ 764856 w 2857387"/>
                  <a:gd name="connsiteY9" fmla="*/ 187594 h 288957"/>
                  <a:gd name="connsiteX10" fmla="*/ 822581 w 2857387"/>
                  <a:gd name="connsiteY10" fmla="*/ 202024 h 288957"/>
                  <a:gd name="connsiteX11" fmla="*/ 2453312 w 2857387"/>
                  <a:gd name="connsiteY11" fmla="*/ 216455 h 288957"/>
                  <a:gd name="connsiteX12" fmla="*/ 2583193 w 2857387"/>
                  <a:gd name="connsiteY12" fmla="*/ 230885 h 288957"/>
                  <a:gd name="connsiteX13" fmla="*/ 2640918 w 2857387"/>
                  <a:gd name="connsiteY13" fmla="*/ 245315 h 288957"/>
                  <a:gd name="connsiteX14" fmla="*/ 2713075 w 2857387"/>
                  <a:gd name="connsiteY14" fmla="*/ 259746 h 288957"/>
                  <a:gd name="connsiteX15" fmla="*/ 2842956 w 2857387"/>
                  <a:gd name="connsiteY15" fmla="*/ 288606 h 288957"/>
                  <a:gd name="connsiteX16" fmla="*/ 2857387 w 2857387"/>
                  <a:gd name="connsiteY16" fmla="*/ 288606 h 288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57387" h="288957">
                    <a:moveTo>
                      <a:pt x="0" y="0"/>
                    </a:moveTo>
                    <a:cubicBezTo>
                      <a:pt x="24052" y="4810"/>
                      <a:pt x="48492" y="7977"/>
                      <a:pt x="72156" y="14430"/>
                    </a:cubicBezTo>
                    <a:cubicBezTo>
                      <a:pt x="101508" y="22434"/>
                      <a:pt x="128733" y="38290"/>
                      <a:pt x="158743" y="43291"/>
                    </a:cubicBezTo>
                    <a:lnTo>
                      <a:pt x="245331" y="57721"/>
                    </a:lnTo>
                    <a:cubicBezTo>
                      <a:pt x="259762" y="62531"/>
                      <a:pt x="273867" y="68463"/>
                      <a:pt x="288625" y="72152"/>
                    </a:cubicBezTo>
                    <a:cubicBezTo>
                      <a:pt x="371016" y="92749"/>
                      <a:pt x="344435" y="78792"/>
                      <a:pt x="418506" y="101012"/>
                    </a:cubicBezTo>
                    <a:cubicBezTo>
                      <a:pt x="447647" y="109754"/>
                      <a:pt x="476231" y="120253"/>
                      <a:pt x="505093" y="129873"/>
                    </a:cubicBezTo>
                    <a:cubicBezTo>
                      <a:pt x="519524" y="134683"/>
                      <a:pt x="533471" y="141320"/>
                      <a:pt x="548387" y="144303"/>
                    </a:cubicBezTo>
                    <a:cubicBezTo>
                      <a:pt x="572439" y="149113"/>
                      <a:pt x="596747" y="152784"/>
                      <a:pt x="620543" y="158733"/>
                    </a:cubicBezTo>
                    <a:cubicBezTo>
                      <a:pt x="818123" y="208126"/>
                      <a:pt x="375940" y="116888"/>
                      <a:pt x="764856" y="187594"/>
                    </a:cubicBezTo>
                    <a:cubicBezTo>
                      <a:pt x="784370" y="191142"/>
                      <a:pt x="802750" y="201685"/>
                      <a:pt x="822581" y="202024"/>
                    </a:cubicBezTo>
                    <a:lnTo>
                      <a:pt x="2453312" y="216455"/>
                    </a:lnTo>
                    <a:cubicBezTo>
                      <a:pt x="2496606" y="221265"/>
                      <a:pt x="2540139" y="224262"/>
                      <a:pt x="2583193" y="230885"/>
                    </a:cubicBezTo>
                    <a:cubicBezTo>
                      <a:pt x="2602796" y="233901"/>
                      <a:pt x="2621556" y="241013"/>
                      <a:pt x="2640918" y="245315"/>
                    </a:cubicBezTo>
                    <a:cubicBezTo>
                      <a:pt x="2664863" y="250636"/>
                      <a:pt x="2689130" y="254425"/>
                      <a:pt x="2713075" y="259746"/>
                    </a:cubicBezTo>
                    <a:cubicBezTo>
                      <a:pt x="2790904" y="277040"/>
                      <a:pt x="2755917" y="274101"/>
                      <a:pt x="2842956" y="288606"/>
                    </a:cubicBezTo>
                    <a:cubicBezTo>
                      <a:pt x="2847701" y="289397"/>
                      <a:pt x="2852577" y="288606"/>
                      <a:pt x="2857387" y="288606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4282331" y="3290108"/>
                <a:ext cx="162494" cy="1486321"/>
              </a:xfrm>
              <a:custGeom>
                <a:avLst/>
                <a:gdLst>
                  <a:gd name="connsiteX0" fmla="*/ 162494 w 162494"/>
                  <a:gd name="connsiteY0" fmla="*/ 0 h 1486321"/>
                  <a:gd name="connsiteX1" fmla="*/ 133631 w 162494"/>
                  <a:gd name="connsiteY1" fmla="*/ 72152 h 1486321"/>
                  <a:gd name="connsiteX2" fmla="*/ 133631 w 162494"/>
                  <a:gd name="connsiteY2" fmla="*/ 490631 h 1486321"/>
                  <a:gd name="connsiteX3" fmla="*/ 104769 w 162494"/>
                  <a:gd name="connsiteY3" fmla="*/ 880249 h 1486321"/>
                  <a:gd name="connsiteX4" fmla="*/ 90337 w 162494"/>
                  <a:gd name="connsiteY4" fmla="*/ 923540 h 1486321"/>
                  <a:gd name="connsiteX5" fmla="*/ 75906 w 162494"/>
                  <a:gd name="connsiteY5" fmla="*/ 995691 h 1486321"/>
                  <a:gd name="connsiteX6" fmla="*/ 47044 w 162494"/>
                  <a:gd name="connsiteY6" fmla="*/ 1082273 h 1486321"/>
                  <a:gd name="connsiteX7" fmla="*/ 32612 w 162494"/>
                  <a:gd name="connsiteY7" fmla="*/ 1125564 h 1486321"/>
                  <a:gd name="connsiteX8" fmla="*/ 3750 w 162494"/>
                  <a:gd name="connsiteY8" fmla="*/ 1168855 h 1486321"/>
                  <a:gd name="connsiteX9" fmla="*/ 3750 w 162494"/>
                  <a:gd name="connsiteY9" fmla="*/ 1486321 h 1486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2494" h="1486321">
                    <a:moveTo>
                      <a:pt x="162494" y="0"/>
                    </a:moveTo>
                    <a:cubicBezTo>
                      <a:pt x="152873" y="24051"/>
                      <a:pt x="138711" y="46751"/>
                      <a:pt x="133631" y="72152"/>
                    </a:cubicBezTo>
                    <a:cubicBezTo>
                      <a:pt x="105189" y="214351"/>
                      <a:pt x="125943" y="344567"/>
                      <a:pt x="133631" y="490631"/>
                    </a:cubicBezTo>
                    <a:cubicBezTo>
                      <a:pt x="124251" y="706350"/>
                      <a:pt x="144999" y="739453"/>
                      <a:pt x="104769" y="880249"/>
                    </a:cubicBezTo>
                    <a:cubicBezTo>
                      <a:pt x="100590" y="894875"/>
                      <a:pt x="94027" y="908783"/>
                      <a:pt x="90337" y="923540"/>
                    </a:cubicBezTo>
                    <a:cubicBezTo>
                      <a:pt x="84388" y="947334"/>
                      <a:pt x="82360" y="972029"/>
                      <a:pt x="75906" y="995691"/>
                    </a:cubicBezTo>
                    <a:cubicBezTo>
                      <a:pt x="67901" y="1025041"/>
                      <a:pt x="56665" y="1053412"/>
                      <a:pt x="47044" y="1082273"/>
                    </a:cubicBezTo>
                    <a:cubicBezTo>
                      <a:pt x="42234" y="1096703"/>
                      <a:pt x="41050" y="1112908"/>
                      <a:pt x="32612" y="1125564"/>
                    </a:cubicBezTo>
                    <a:cubicBezTo>
                      <a:pt x="22991" y="1139994"/>
                      <a:pt x="5133" y="1151567"/>
                      <a:pt x="3750" y="1168855"/>
                    </a:cubicBezTo>
                    <a:cubicBezTo>
                      <a:pt x="-4689" y="1274340"/>
                      <a:pt x="3750" y="1380499"/>
                      <a:pt x="3750" y="1486321"/>
                    </a:cubicBezTo>
                  </a:path>
                </a:pathLst>
              </a:custGeom>
              <a:ln w="762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3323595" y="2143782"/>
              <a:ext cx="2107701" cy="823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400" i="1" dirty="0" smtClean="0">
                  <a:latin typeface="Courier"/>
                  <a:cs typeface="Courier"/>
                </a:rPr>
                <a:t>value</a:t>
              </a:r>
              <a:endParaRPr kumimoji="1" lang="zh-CN" altLang="en-US" sz="2400" i="1" dirty="0">
                <a:latin typeface="Courier"/>
                <a:cs typeface="Courier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>
              <a:off x="2424450" y="3823606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flipH="1">
              <a:off x="5145612" y="4077018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539545" y="2700231"/>
            <a:ext cx="2254780" cy="2222266"/>
            <a:chOff x="2424450" y="1515182"/>
            <a:chExt cx="4019975" cy="3962006"/>
          </a:xfrm>
        </p:grpSpPr>
        <p:grpSp>
          <p:nvGrpSpPr>
            <p:cNvPr id="29" name="Group 28"/>
            <p:cNvGrpSpPr/>
            <p:nvPr/>
          </p:nvGrpSpPr>
          <p:grpSpPr>
            <a:xfrm>
              <a:off x="2943975" y="1515182"/>
              <a:ext cx="3131580" cy="3520993"/>
              <a:chOff x="2900681" y="1486321"/>
              <a:chExt cx="3131580" cy="3520993"/>
            </a:xfrm>
          </p:grpSpPr>
          <p:sp>
            <p:nvSpPr>
              <p:cNvPr id="33" name="Freeform 32"/>
              <p:cNvSpPr/>
              <p:nvPr/>
            </p:nvSpPr>
            <p:spPr>
              <a:xfrm>
                <a:off x="2900681" y="1486321"/>
                <a:ext cx="3131580" cy="3520993"/>
              </a:xfrm>
              <a:custGeom>
                <a:avLst/>
                <a:gdLst>
                  <a:gd name="connsiteX0" fmla="*/ 2727506 w 3232599"/>
                  <a:gd name="connsiteY0" fmla="*/ 187594 h 3708587"/>
                  <a:gd name="connsiteX1" fmla="*/ 2655350 w 3232599"/>
                  <a:gd name="connsiteY1" fmla="*/ 173164 h 3708587"/>
                  <a:gd name="connsiteX2" fmla="*/ 2612056 w 3232599"/>
                  <a:gd name="connsiteY2" fmla="*/ 158733 h 3708587"/>
                  <a:gd name="connsiteX3" fmla="*/ 2424450 w 3232599"/>
                  <a:gd name="connsiteY3" fmla="*/ 144303 h 3708587"/>
                  <a:gd name="connsiteX4" fmla="*/ 1775043 w 3232599"/>
                  <a:gd name="connsiteY4" fmla="*/ 101012 h 3708587"/>
                  <a:gd name="connsiteX5" fmla="*/ 1500850 w 3232599"/>
                  <a:gd name="connsiteY5" fmla="*/ 72151 h 3708587"/>
                  <a:gd name="connsiteX6" fmla="*/ 1125637 w 3232599"/>
                  <a:gd name="connsiteY6" fmla="*/ 43291 h 3708587"/>
                  <a:gd name="connsiteX7" fmla="*/ 490662 w 3232599"/>
                  <a:gd name="connsiteY7" fmla="*/ 57721 h 3708587"/>
                  <a:gd name="connsiteX8" fmla="*/ 375212 w 3232599"/>
                  <a:gd name="connsiteY8" fmla="*/ 72151 h 3708587"/>
                  <a:gd name="connsiteX9" fmla="*/ 245331 w 3232599"/>
                  <a:gd name="connsiteY9" fmla="*/ 101012 h 3708587"/>
                  <a:gd name="connsiteX10" fmla="*/ 202037 w 3232599"/>
                  <a:gd name="connsiteY10" fmla="*/ 115442 h 3708587"/>
                  <a:gd name="connsiteX11" fmla="*/ 173175 w 3232599"/>
                  <a:gd name="connsiteY11" fmla="*/ 158733 h 3708587"/>
                  <a:gd name="connsiteX12" fmla="*/ 129881 w 3232599"/>
                  <a:gd name="connsiteY12" fmla="*/ 245315 h 3708587"/>
                  <a:gd name="connsiteX13" fmla="*/ 115450 w 3232599"/>
                  <a:gd name="connsiteY13" fmla="*/ 303036 h 3708587"/>
                  <a:gd name="connsiteX14" fmla="*/ 86587 w 3232599"/>
                  <a:gd name="connsiteY14" fmla="*/ 490630 h 3708587"/>
                  <a:gd name="connsiteX15" fmla="*/ 72156 w 3232599"/>
                  <a:gd name="connsiteY15" fmla="*/ 721515 h 3708587"/>
                  <a:gd name="connsiteX16" fmla="*/ 57725 w 3232599"/>
                  <a:gd name="connsiteY16" fmla="*/ 822527 h 3708587"/>
                  <a:gd name="connsiteX17" fmla="*/ 72156 w 3232599"/>
                  <a:gd name="connsiteY17" fmla="*/ 1241006 h 3708587"/>
                  <a:gd name="connsiteX18" fmla="*/ 57725 w 3232599"/>
                  <a:gd name="connsiteY18" fmla="*/ 1659484 h 3708587"/>
                  <a:gd name="connsiteX19" fmla="*/ 43294 w 3232599"/>
                  <a:gd name="connsiteY19" fmla="*/ 1789357 h 3708587"/>
                  <a:gd name="connsiteX20" fmla="*/ 28862 w 3232599"/>
                  <a:gd name="connsiteY20" fmla="*/ 2352139 h 3708587"/>
                  <a:gd name="connsiteX21" fmla="*/ 0 w 3232599"/>
                  <a:gd name="connsiteY21" fmla="*/ 2669605 h 3708587"/>
                  <a:gd name="connsiteX22" fmla="*/ 14431 w 3232599"/>
                  <a:gd name="connsiteY22" fmla="*/ 2943781 h 3708587"/>
                  <a:gd name="connsiteX23" fmla="*/ 28862 w 3232599"/>
                  <a:gd name="connsiteY23" fmla="*/ 2987072 h 3708587"/>
                  <a:gd name="connsiteX24" fmla="*/ 57725 w 3232599"/>
                  <a:gd name="connsiteY24" fmla="*/ 3015933 h 3708587"/>
                  <a:gd name="connsiteX25" fmla="*/ 72156 w 3232599"/>
                  <a:gd name="connsiteY25" fmla="*/ 3059224 h 3708587"/>
                  <a:gd name="connsiteX26" fmla="*/ 158743 w 3232599"/>
                  <a:gd name="connsiteY26" fmla="*/ 3116945 h 3708587"/>
                  <a:gd name="connsiteX27" fmla="*/ 202037 w 3232599"/>
                  <a:gd name="connsiteY27" fmla="*/ 3145805 h 3708587"/>
                  <a:gd name="connsiteX28" fmla="*/ 230900 w 3232599"/>
                  <a:gd name="connsiteY28" fmla="*/ 3174666 h 3708587"/>
                  <a:gd name="connsiteX29" fmla="*/ 274193 w 3232599"/>
                  <a:gd name="connsiteY29" fmla="*/ 3189096 h 3708587"/>
                  <a:gd name="connsiteX30" fmla="*/ 317487 w 3232599"/>
                  <a:gd name="connsiteY30" fmla="*/ 3217957 h 3708587"/>
                  <a:gd name="connsiteX31" fmla="*/ 418506 w 3232599"/>
                  <a:gd name="connsiteY31" fmla="*/ 3246817 h 3708587"/>
                  <a:gd name="connsiteX32" fmla="*/ 461800 w 3232599"/>
                  <a:gd name="connsiteY32" fmla="*/ 3261248 h 3708587"/>
                  <a:gd name="connsiteX33" fmla="*/ 577250 w 3232599"/>
                  <a:gd name="connsiteY33" fmla="*/ 3290108 h 3708587"/>
                  <a:gd name="connsiteX34" fmla="*/ 634975 w 3232599"/>
                  <a:gd name="connsiteY34" fmla="*/ 3304539 h 3708587"/>
                  <a:gd name="connsiteX35" fmla="*/ 692700 w 3232599"/>
                  <a:gd name="connsiteY35" fmla="*/ 3318969 h 3708587"/>
                  <a:gd name="connsiteX36" fmla="*/ 779287 w 3232599"/>
                  <a:gd name="connsiteY36" fmla="*/ 3333399 h 3708587"/>
                  <a:gd name="connsiteX37" fmla="*/ 880306 w 3232599"/>
                  <a:gd name="connsiteY37" fmla="*/ 3347830 h 3708587"/>
                  <a:gd name="connsiteX38" fmla="*/ 952462 w 3232599"/>
                  <a:gd name="connsiteY38" fmla="*/ 3362260 h 3708587"/>
                  <a:gd name="connsiteX39" fmla="*/ 1125637 w 3232599"/>
                  <a:gd name="connsiteY39" fmla="*/ 3391120 h 3708587"/>
                  <a:gd name="connsiteX40" fmla="*/ 1168931 w 3232599"/>
                  <a:gd name="connsiteY40" fmla="*/ 3405551 h 3708587"/>
                  <a:gd name="connsiteX41" fmla="*/ 1356537 w 3232599"/>
                  <a:gd name="connsiteY41" fmla="*/ 3434411 h 3708587"/>
                  <a:gd name="connsiteX42" fmla="*/ 1558575 w 3232599"/>
                  <a:gd name="connsiteY42" fmla="*/ 3463272 h 3708587"/>
                  <a:gd name="connsiteX43" fmla="*/ 1688456 w 3232599"/>
                  <a:gd name="connsiteY43" fmla="*/ 3506563 h 3708587"/>
                  <a:gd name="connsiteX44" fmla="*/ 1746181 w 3232599"/>
                  <a:gd name="connsiteY44" fmla="*/ 3535423 h 3708587"/>
                  <a:gd name="connsiteX45" fmla="*/ 1904925 w 3232599"/>
                  <a:gd name="connsiteY45" fmla="*/ 3564284 h 3708587"/>
                  <a:gd name="connsiteX46" fmla="*/ 1948218 w 3232599"/>
                  <a:gd name="connsiteY46" fmla="*/ 3578714 h 3708587"/>
                  <a:gd name="connsiteX47" fmla="*/ 1991512 w 3232599"/>
                  <a:gd name="connsiteY47" fmla="*/ 3607575 h 3708587"/>
                  <a:gd name="connsiteX48" fmla="*/ 2063668 w 3232599"/>
                  <a:gd name="connsiteY48" fmla="*/ 3622005 h 3708587"/>
                  <a:gd name="connsiteX49" fmla="*/ 2121393 w 3232599"/>
                  <a:gd name="connsiteY49" fmla="*/ 3636436 h 3708587"/>
                  <a:gd name="connsiteX50" fmla="*/ 2164687 w 3232599"/>
                  <a:gd name="connsiteY50" fmla="*/ 3650866 h 3708587"/>
                  <a:gd name="connsiteX51" fmla="*/ 2222412 w 3232599"/>
                  <a:gd name="connsiteY51" fmla="*/ 3665296 h 3708587"/>
                  <a:gd name="connsiteX52" fmla="*/ 2309000 w 3232599"/>
                  <a:gd name="connsiteY52" fmla="*/ 3694157 h 3708587"/>
                  <a:gd name="connsiteX53" fmla="*/ 2410018 w 3232599"/>
                  <a:gd name="connsiteY53" fmla="*/ 3708587 h 3708587"/>
                  <a:gd name="connsiteX54" fmla="*/ 2756368 w 3232599"/>
                  <a:gd name="connsiteY54" fmla="*/ 3694157 h 3708587"/>
                  <a:gd name="connsiteX55" fmla="*/ 2814093 w 3232599"/>
                  <a:gd name="connsiteY55" fmla="*/ 3679726 h 3708587"/>
                  <a:gd name="connsiteX56" fmla="*/ 2900681 w 3232599"/>
                  <a:gd name="connsiteY56" fmla="*/ 3650866 h 3708587"/>
                  <a:gd name="connsiteX57" fmla="*/ 2987268 w 3232599"/>
                  <a:gd name="connsiteY57" fmla="*/ 3593145 h 3708587"/>
                  <a:gd name="connsiteX58" fmla="*/ 3073856 w 3232599"/>
                  <a:gd name="connsiteY58" fmla="*/ 3520993 h 3708587"/>
                  <a:gd name="connsiteX59" fmla="*/ 3131581 w 3232599"/>
                  <a:gd name="connsiteY59" fmla="*/ 3434411 h 3708587"/>
                  <a:gd name="connsiteX60" fmla="*/ 3160443 w 3232599"/>
                  <a:gd name="connsiteY60" fmla="*/ 3318969 h 3708587"/>
                  <a:gd name="connsiteX61" fmla="*/ 3174874 w 3232599"/>
                  <a:gd name="connsiteY61" fmla="*/ 3261248 h 3708587"/>
                  <a:gd name="connsiteX62" fmla="*/ 3189306 w 3232599"/>
                  <a:gd name="connsiteY62" fmla="*/ 3217957 h 3708587"/>
                  <a:gd name="connsiteX63" fmla="*/ 3189306 w 3232599"/>
                  <a:gd name="connsiteY63" fmla="*/ 2943781 h 3708587"/>
                  <a:gd name="connsiteX64" fmla="*/ 3160443 w 3232599"/>
                  <a:gd name="connsiteY64" fmla="*/ 2684036 h 3708587"/>
                  <a:gd name="connsiteX65" fmla="*/ 3189306 w 3232599"/>
                  <a:gd name="connsiteY65" fmla="*/ 1904800 h 3708587"/>
                  <a:gd name="connsiteX66" fmla="*/ 3203737 w 3232599"/>
                  <a:gd name="connsiteY66" fmla="*/ 1832648 h 3708587"/>
                  <a:gd name="connsiteX67" fmla="*/ 3232599 w 3232599"/>
                  <a:gd name="connsiteY67" fmla="*/ 1572903 h 3708587"/>
                  <a:gd name="connsiteX68" fmla="*/ 3218168 w 3232599"/>
                  <a:gd name="connsiteY68" fmla="*/ 1010121 h 3708587"/>
                  <a:gd name="connsiteX69" fmla="*/ 3203737 w 3232599"/>
                  <a:gd name="connsiteY69" fmla="*/ 894679 h 3708587"/>
                  <a:gd name="connsiteX70" fmla="*/ 3174874 w 3232599"/>
                  <a:gd name="connsiteY70" fmla="*/ 447339 h 3708587"/>
                  <a:gd name="connsiteX71" fmla="*/ 3160443 w 3232599"/>
                  <a:gd name="connsiteY71" fmla="*/ 404048 h 3708587"/>
                  <a:gd name="connsiteX72" fmla="*/ 3146012 w 3232599"/>
                  <a:gd name="connsiteY72" fmla="*/ 346327 h 3708587"/>
                  <a:gd name="connsiteX73" fmla="*/ 3117149 w 3232599"/>
                  <a:gd name="connsiteY73" fmla="*/ 202024 h 3708587"/>
                  <a:gd name="connsiteX74" fmla="*/ 3059424 w 3232599"/>
                  <a:gd name="connsiteY74" fmla="*/ 129873 h 3708587"/>
                  <a:gd name="connsiteX75" fmla="*/ 3030562 w 3232599"/>
                  <a:gd name="connsiteY75" fmla="*/ 86582 h 3708587"/>
                  <a:gd name="connsiteX76" fmla="*/ 2900681 w 3232599"/>
                  <a:gd name="connsiteY76" fmla="*/ 14430 h 3708587"/>
                  <a:gd name="connsiteX77" fmla="*/ 2857387 w 3232599"/>
                  <a:gd name="connsiteY77" fmla="*/ 0 h 3708587"/>
                  <a:gd name="connsiteX78" fmla="*/ 2684212 w 3232599"/>
                  <a:gd name="connsiteY78" fmla="*/ 14430 h 3708587"/>
                  <a:gd name="connsiteX79" fmla="*/ 2669781 w 3232599"/>
                  <a:gd name="connsiteY79" fmla="*/ 72151 h 370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232599" h="3708587">
                    <a:moveTo>
                      <a:pt x="2727506" y="187594"/>
                    </a:moveTo>
                    <a:cubicBezTo>
                      <a:pt x="2703454" y="182784"/>
                      <a:pt x="2679146" y="179113"/>
                      <a:pt x="2655350" y="173164"/>
                    </a:cubicBezTo>
                    <a:cubicBezTo>
                      <a:pt x="2640592" y="169475"/>
                      <a:pt x="2627150" y="160620"/>
                      <a:pt x="2612056" y="158733"/>
                    </a:cubicBezTo>
                    <a:cubicBezTo>
                      <a:pt x="2549820" y="150954"/>
                      <a:pt x="2486953" y="149511"/>
                      <a:pt x="2424450" y="144303"/>
                    </a:cubicBezTo>
                    <a:cubicBezTo>
                      <a:pt x="1945137" y="104363"/>
                      <a:pt x="2243398" y="122299"/>
                      <a:pt x="1775043" y="101012"/>
                    </a:cubicBezTo>
                    <a:cubicBezTo>
                      <a:pt x="1260869" y="54273"/>
                      <a:pt x="1900269" y="114193"/>
                      <a:pt x="1500850" y="72151"/>
                    </a:cubicBezTo>
                    <a:cubicBezTo>
                      <a:pt x="1355922" y="56896"/>
                      <a:pt x="1278295" y="53467"/>
                      <a:pt x="1125637" y="43291"/>
                    </a:cubicBezTo>
                    <a:lnTo>
                      <a:pt x="490662" y="57721"/>
                    </a:lnTo>
                    <a:cubicBezTo>
                      <a:pt x="451908" y="59211"/>
                      <a:pt x="413544" y="66254"/>
                      <a:pt x="375212" y="72151"/>
                    </a:cubicBezTo>
                    <a:cubicBezTo>
                      <a:pt x="342982" y="77109"/>
                      <a:pt x="278841" y="91438"/>
                      <a:pt x="245331" y="101012"/>
                    </a:cubicBezTo>
                    <a:cubicBezTo>
                      <a:pt x="230704" y="105191"/>
                      <a:pt x="216468" y="110632"/>
                      <a:pt x="202037" y="115442"/>
                    </a:cubicBezTo>
                    <a:cubicBezTo>
                      <a:pt x="192416" y="129872"/>
                      <a:pt x="180932" y="143221"/>
                      <a:pt x="173175" y="158733"/>
                    </a:cubicBezTo>
                    <a:cubicBezTo>
                      <a:pt x="113427" y="278221"/>
                      <a:pt x="212596" y="121249"/>
                      <a:pt x="129881" y="245315"/>
                    </a:cubicBezTo>
                    <a:cubicBezTo>
                      <a:pt x="125071" y="264555"/>
                      <a:pt x="119340" y="283589"/>
                      <a:pt x="115450" y="303036"/>
                    </a:cubicBezTo>
                    <a:cubicBezTo>
                      <a:pt x="105435" y="353108"/>
                      <a:pt x="93521" y="442095"/>
                      <a:pt x="86587" y="490630"/>
                    </a:cubicBezTo>
                    <a:cubicBezTo>
                      <a:pt x="81777" y="567592"/>
                      <a:pt x="78836" y="644693"/>
                      <a:pt x="72156" y="721515"/>
                    </a:cubicBezTo>
                    <a:cubicBezTo>
                      <a:pt x="69209" y="755400"/>
                      <a:pt x="57725" y="788514"/>
                      <a:pt x="57725" y="822527"/>
                    </a:cubicBezTo>
                    <a:cubicBezTo>
                      <a:pt x="57725" y="962103"/>
                      <a:pt x="67346" y="1101513"/>
                      <a:pt x="72156" y="1241006"/>
                    </a:cubicBezTo>
                    <a:cubicBezTo>
                      <a:pt x="67346" y="1380499"/>
                      <a:pt x="65061" y="1520101"/>
                      <a:pt x="57725" y="1659484"/>
                    </a:cubicBezTo>
                    <a:cubicBezTo>
                      <a:pt x="55436" y="1702981"/>
                      <a:pt x="45107" y="1745837"/>
                      <a:pt x="43294" y="1789357"/>
                    </a:cubicBezTo>
                    <a:cubicBezTo>
                      <a:pt x="35481" y="1976850"/>
                      <a:pt x="35939" y="2164617"/>
                      <a:pt x="28862" y="2352139"/>
                    </a:cubicBezTo>
                    <a:cubicBezTo>
                      <a:pt x="23285" y="2499911"/>
                      <a:pt x="16132" y="2540554"/>
                      <a:pt x="0" y="2669605"/>
                    </a:cubicBezTo>
                    <a:cubicBezTo>
                      <a:pt x="4810" y="2760997"/>
                      <a:pt x="6145" y="2852638"/>
                      <a:pt x="14431" y="2943781"/>
                    </a:cubicBezTo>
                    <a:cubicBezTo>
                      <a:pt x="15808" y="2958930"/>
                      <a:pt x="21036" y="2974029"/>
                      <a:pt x="28862" y="2987072"/>
                    </a:cubicBezTo>
                    <a:cubicBezTo>
                      <a:pt x="35862" y="2998739"/>
                      <a:pt x="48104" y="3006313"/>
                      <a:pt x="57725" y="3015933"/>
                    </a:cubicBezTo>
                    <a:cubicBezTo>
                      <a:pt x="62535" y="3030363"/>
                      <a:pt x="61400" y="3048469"/>
                      <a:pt x="72156" y="3059224"/>
                    </a:cubicBezTo>
                    <a:cubicBezTo>
                      <a:pt x="96685" y="3083751"/>
                      <a:pt x="129881" y="3097705"/>
                      <a:pt x="158743" y="3116945"/>
                    </a:cubicBezTo>
                    <a:cubicBezTo>
                      <a:pt x="173174" y="3126565"/>
                      <a:pt x="189773" y="3133541"/>
                      <a:pt x="202037" y="3145805"/>
                    </a:cubicBezTo>
                    <a:cubicBezTo>
                      <a:pt x="211658" y="3155425"/>
                      <a:pt x="219233" y="3167666"/>
                      <a:pt x="230900" y="3174666"/>
                    </a:cubicBezTo>
                    <a:cubicBezTo>
                      <a:pt x="243944" y="3182492"/>
                      <a:pt x="259762" y="3184286"/>
                      <a:pt x="274193" y="3189096"/>
                    </a:cubicBezTo>
                    <a:cubicBezTo>
                      <a:pt x="288624" y="3198716"/>
                      <a:pt x="301974" y="3210201"/>
                      <a:pt x="317487" y="3217957"/>
                    </a:cubicBezTo>
                    <a:cubicBezTo>
                      <a:pt x="340554" y="3229490"/>
                      <a:pt x="396930" y="3240653"/>
                      <a:pt x="418506" y="3246817"/>
                    </a:cubicBezTo>
                    <a:cubicBezTo>
                      <a:pt x="433133" y="3250996"/>
                      <a:pt x="447124" y="3257246"/>
                      <a:pt x="461800" y="3261248"/>
                    </a:cubicBezTo>
                    <a:cubicBezTo>
                      <a:pt x="500070" y="3271685"/>
                      <a:pt x="538767" y="3280488"/>
                      <a:pt x="577250" y="3290108"/>
                    </a:cubicBezTo>
                    <a:lnTo>
                      <a:pt x="634975" y="3304539"/>
                    </a:lnTo>
                    <a:cubicBezTo>
                      <a:pt x="654217" y="3309349"/>
                      <a:pt x="673136" y="3315709"/>
                      <a:pt x="692700" y="3318969"/>
                    </a:cubicBezTo>
                    <a:lnTo>
                      <a:pt x="779287" y="3333399"/>
                    </a:lnTo>
                    <a:cubicBezTo>
                      <a:pt x="812906" y="3338571"/>
                      <a:pt x="846754" y="3342238"/>
                      <a:pt x="880306" y="3347830"/>
                    </a:cubicBezTo>
                    <a:cubicBezTo>
                      <a:pt x="904501" y="3351862"/>
                      <a:pt x="928307" y="3357998"/>
                      <a:pt x="952462" y="3362260"/>
                    </a:cubicBezTo>
                    <a:lnTo>
                      <a:pt x="1125637" y="3391120"/>
                    </a:lnTo>
                    <a:cubicBezTo>
                      <a:pt x="1140068" y="3395930"/>
                      <a:pt x="1154173" y="3401862"/>
                      <a:pt x="1168931" y="3405551"/>
                    </a:cubicBezTo>
                    <a:cubicBezTo>
                      <a:pt x="1239473" y="3423185"/>
                      <a:pt x="1279431" y="3423897"/>
                      <a:pt x="1356537" y="3434411"/>
                    </a:cubicBezTo>
                    <a:lnTo>
                      <a:pt x="1558575" y="3463272"/>
                    </a:lnTo>
                    <a:cubicBezTo>
                      <a:pt x="1703661" y="3535811"/>
                      <a:pt x="1520612" y="3450620"/>
                      <a:pt x="1688456" y="3506563"/>
                    </a:cubicBezTo>
                    <a:cubicBezTo>
                      <a:pt x="1708865" y="3513365"/>
                      <a:pt x="1725772" y="3528621"/>
                      <a:pt x="1746181" y="3535423"/>
                    </a:cubicBezTo>
                    <a:cubicBezTo>
                      <a:pt x="1766359" y="3542149"/>
                      <a:pt x="1890377" y="3561860"/>
                      <a:pt x="1904925" y="3564284"/>
                    </a:cubicBezTo>
                    <a:cubicBezTo>
                      <a:pt x="1919356" y="3569094"/>
                      <a:pt x="1934612" y="3571912"/>
                      <a:pt x="1948218" y="3578714"/>
                    </a:cubicBezTo>
                    <a:cubicBezTo>
                      <a:pt x="1963731" y="3586470"/>
                      <a:pt x="1975272" y="3601485"/>
                      <a:pt x="1991512" y="3607575"/>
                    </a:cubicBezTo>
                    <a:cubicBezTo>
                      <a:pt x="2014479" y="3616187"/>
                      <a:pt x="2039724" y="3616684"/>
                      <a:pt x="2063668" y="3622005"/>
                    </a:cubicBezTo>
                    <a:cubicBezTo>
                      <a:pt x="2083030" y="3626307"/>
                      <a:pt x="2102322" y="3630988"/>
                      <a:pt x="2121393" y="3636436"/>
                    </a:cubicBezTo>
                    <a:cubicBezTo>
                      <a:pt x="2136020" y="3640615"/>
                      <a:pt x="2150060" y="3646687"/>
                      <a:pt x="2164687" y="3650866"/>
                    </a:cubicBezTo>
                    <a:cubicBezTo>
                      <a:pt x="2183758" y="3656314"/>
                      <a:pt x="2203415" y="3659597"/>
                      <a:pt x="2222412" y="3665296"/>
                    </a:cubicBezTo>
                    <a:cubicBezTo>
                      <a:pt x="2251553" y="3674038"/>
                      <a:pt x="2278882" y="3689855"/>
                      <a:pt x="2309000" y="3694157"/>
                    </a:cubicBezTo>
                    <a:lnTo>
                      <a:pt x="2410018" y="3708587"/>
                    </a:lnTo>
                    <a:cubicBezTo>
                      <a:pt x="2525468" y="3703777"/>
                      <a:pt x="2641111" y="3702389"/>
                      <a:pt x="2756368" y="3694157"/>
                    </a:cubicBezTo>
                    <a:cubicBezTo>
                      <a:pt x="2776151" y="3692744"/>
                      <a:pt x="2795096" y="3685425"/>
                      <a:pt x="2814093" y="3679726"/>
                    </a:cubicBezTo>
                    <a:cubicBezTo>
                      <a:pt x="2843234" y="3670984"/>
                      <a:pt x="2900681" y="3650866"/>
                      <a:pt x="2900681" y="3650866"/>
                    </a:cubicBezTo>
                    <a:lnTo>
                      <a:pt x="2987268" y="3593145"/>
                    </a:lnTo>
                    <a:cubicBezTo>
                      <a:pt x="3025750" y="3567492"/>
                      <a:pt x="3043941" y="3559453"/>
                      <a:pt x="3073856" y="3520993"/>
                    </a:cubicBezTo>
                    <a:cubicBezTo>
                      <a:pt x="3095153" y="3493614"/>
                      <a:pt x="3131581" y="3434411"/>
                      <a:pt x="3131581" y="3434411"/>
                    </a:cubicBezTo>
                    <a:lnTo>
                      <a:pt x="3160443" y="3318969"/>
                    </a:lnTo>
                    <a:cubicBezTo>
                      <a:pt x="3165253" y="3299729"/>
                      <a:pt x="3168602" y="3280063"/>
                      <a:pt x="3174874" y="3261248"/>
                    </a:cubicBezTo>
                    <a:lnTo>
                      <a:pt x="3189306" y="3217957"/>
                    </a:lnTo>
                    <a:cubicBezTo>
                      <a:pt x="3213616" y="3072107"/>
                      <a:pt x="3206908" y="3154987"/>
                      <a:pt x="3189306" y="2943781"/>
                    </a:cubicBezTo>
                    <a:cubicBezTo>
                      <a:pt x="3175298" y="2775701"/>
                      <a:pt x="3180145" y="2821942"/>
                      <a:pt x="3160443" y="2684036"/>
                    </a:cubicBezTo>
                    <a:cubicBezTo>
                      <a:pt x="3170620" y="2195556"/>
                      <a:pt x="3137520" y="2189599"/>
                      <a:pt x="3189306" y="1904800"/>
                    </a:cubicBezTo>
                    <a:cubicBezTo>
                      <a:pt x="3193694" y="1880669"/>
                      <a:pt x="3200565" y="1856969"/>
                      <a:pt x="3203737" y="1832648"/>
                    </a:cubicBezTo>
                    <a:cubicBezTo>
                      <a:pt x="3215005" y="1746265"/>
                      <a:pt x="3232599" y="1572903"/>
                      <a:pt x="3232599" y="1572903"/>
                    </a:cubicBezTo>
                    <a:cubicBezTo>
                      <a:pt x="3227789" y="1385309"/>
                      <a:pt x="3226147" y="1197607"/>
                      <a:pt x="3218168" y="1010121"/>
                    </a:cubicBezTo>
                    <a:cubicBezTo>
                      <a:pt x="3216519" y="971376"/>
                      <a:pt x="3206156" y="933384"/>
                      <a:pt x="3203737" y="894679"/>
                    </a:cubicBezTo>
                    <a:cubicBezTo>
                      <a:pt x="3195369" y="760801"/>
                      <a:pt x="3203446" y="590189"/>
                      <a:pt x="3174874" y="447339"/>
                    </a:cubicBezTo>
                    <a:cubicBezTo>
                      <a:pt x="3171891" y="432423"/>
                      <a:pt x="3164622" y="418674"/>
                      <a:pt x="3160443" y="404048"/>
                    </a:cubicBezTo>
                    <a:cubicBezTo>
                      <a:pt x="3154994" y="384979"/>
                      <a:pt x="3149560" y="365840"/>
                      <a:pt x="3146012" y="346327"/>
                    </a:cubicBezTo>
                    <a:cubicBezTo>
                      <a:pt x="3138413" y="304533"/>
                      <a:pt x="3138320" y="244364"/>
                      <a:pt x="3117149" y="202024"/>
                    </a:cubicBezTo>
                    <a:cubicBezTo>
                      <a:pt x="3087533" y="142797"/>
                      <a:pt x="3095222" y="174617"/>
                      <a:pt x="3059424" y="129873"/>
                    </a:cubicBezTo>
                    <a:cubicBezTo>
                      <a:pt x="3048589" y="116331"/>
                      <a:pt x="3041665" y="99905"/>
                      <a:pt x="3030562" y="86582"/>
                    </a:cubicBezTo>
                    <a:cubicBezTo>
                      <a:pt x="2980711" y="26765"/>
                      <a:pt x="2984333" y="42312"/>
                      <a:pt x="2900681" y="14430"/>
                    </a:cubicBezTo>
                    <a:lnTo>
                      <a:pt x="2857387" y="0"/>
                    </a:lnTo>
                    <a:cubicBezTo>
                      <a:pt x="2799662" y="4810"/>
                      <a:pt x="2738277" y="-6363"/>
                      <a:pt x="2684212" y="14430"/>
                    </a:cubicBezTo>
                    <a:cubicBezTo>
                      <a:pt x="2665701" y="21549"/>
                      <a:pt x="2669781" y="72151"/>
                      <a:pt x="2669781" y="72151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4" name="Freeform 33"/>
              <p:cNvSpPr/>
              <p:nvPr/>
            </p:nvSpPr>
            <p:spPr>
              <a:xfrm>
                <a:off x="3059425" y="3088084"/>
                <a:ext cx="2857387" cy="288957"/>
              </a:xfrm>
              <a:custGeom>
                <a:avLst/>
                <a:gdLst>
                  <a:gd name="connsiteX0" fmla="*/ 0 w 2857387"/>
                  <a:gd name="connsiteY0" fmla="*/ 0 h 288957"/>
                  <a:gd name="connsiteX1" fmla="*/ 72156 w 2857387"/>
                  <a:gd name="connsiteY1" fmla="*/ 14430 h 288957"/>
                  <a:gd name="connsiteX2" fmla="*/ 158743 w 2857387"/>
                  <a:gd name="connsiteY2" fmla="*/ 43291 h 288957"/>
                  <a:gd name="connsiteX3" fmla="*/ 245331 w 2857387"/>
                  <a:gd name="connsiteY3" fmla="*/ 57721 h 288957"/>
                  <a:gd name="connsiteX4" fmla="*/ 288625 w 2857387"/>
                  <a:gd name="connsiteY4" fmla="*/ 72152 h 288957"/>
                  <a:gd name="connsiteX5" fmla="*/ 418506 w 2857387"/>
                  <a:gd name="connsiteY5" fmla="*/ 101012 h 288957"/>
                  <a:gd name="connsiteX6" fmla="*/ 505093 w 2857387"/>
                  <a:gd name="connsiteY6" fmla="*/ 129873 h 288957"/>
                  <a:gd name="connsiteX7" fmla="*/ 548387 w 2857387"/>
                  <a:gd name="connsiteY7" fmla="*/ 144303 h 288957"/>
                  <a:gd name="connsiteX8" fmla="*/ 620543 w 2857387"/>
                  <a:gd name="connsiteY8" fmla="*/ 158733 h 288957"/>
                  <a:gd name="connsiteX9" fmla="*/ 764856 w 2857387"/>
                  <a:gd name="connsiteY9" fmla="*/ 187594 h 288957"/>
                  <a:gd name="connsiteX10" fmla="*/ 822581 w 2857387"/>
                  <a:gd name="connsiteY10" fmla="*/ 202024 h 288957"/>
                  <a:gd name="connsiteX11" fmla="*/ 2453312 w 2857387"/>
                  <a:gd name="connsiteY11" fmla="*/ 216455 h 288957"/>
                  <a:gd name="connsiteX12" fmla="*/ 2583193 w 2857387"/>
                  <a:gd name="connsiteY12" fmla="*/ 230885 h 288957"/>
                  <a:gd name="connsiteX13" fmla="*/ 2640918 w 2857387"/>
                  <a:gd name="connsiteY13" fmla="*/ 245315 h 288957"/>
                  <a:gd name="connsiteX14" fmla="*/ 2713075 w 2857387"/>
                  <a:gd name="connsiteY14" fmla="*/ 259746 h 288957"/>
                  <a:gd name="connsiteX15" fmla="*/ 2842956 w 2857387"/>
                  <a:gd name="connsiteY15" fmla="*/ 288606 h 288957"/>
                  <a:gd name="connsiteX16" fmla="*/ 2857387 w 2857387"/>
                  <a:gd name="connsiteY16" fmla="*/ 288606 h 288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57387" h="288957">
                    <a:moveTo>
                      <a:pt x="0" y="0"/>
                    </a:moveTo>
                    <a:cubicBezTo>
                      <a:pt x="24052" y="4810"/>
                      <a:pt x="48492" y="7977"/>
                      <a:pt x="72156" y="14430"/>
                    </a:cubicBezTo>
                    <a:cubicBezTo>
                      <a:pt x="101508" y="22434"/>
                      <a:pt x="128733" y="38290"/>
                      <a:pt x="158743" y="43291"/>
                    </a:cubicBezTo>
                    <a:lnTo>
                      <a:pt x="245331" y="57721"/>
                    </a:lnTo>
                    <a:cubicBezTo>
                      <a:pt x="259762" y="62531"/>
                      <a:pt x="273867" y="68463"/>
                      <a:pt x="288625" y="72152"/>
                    </a:cubicBezTo>
                    <a:cubicBezTo>
                      <a:pt x="371016" y="92749"/>
                      <a:pt x="344435" y="78792"/>
                      <a:pt x="418506" y="101012"/>
                    </a:cubicBezTo>
                    <a:cubicBezTo>
                      <a:pt x="447647" y="109754"/>
                      <a:pt x="476231" y="120253"/>
                      <a:pt x="505093" y="129873"/>
                    </a:cubicBezTo>
                    <a:cubicBezTo>
                      <a:pt x="519524" y="134683"/>
                      <a:pt x="533471" y="141320"/>
                      <a:pt x="548387" y="144303"/>
                    </a:cubicBezTo>
                    <a:cubicBezTo>
                      <a:pt x="572439" y="149113"/>
                      <a:pt x="596747" y="152784"/>
                      <a:pt x="620543" y="158733"/>
                    </a:cubicBezTo>
                    <a:cubicBezTo>
                      <a:pt x="818123" y="208126"/>
                      <a:pt x="375940" y="116888"/>
                      <a:pt x="764856" y="187594"/>
                    </a:cubicBezTo>
                    <a:cubicBezTo>
                      <a:pt x="784370" y="191142"/>
                      <a:pt x="802750" y="201685"/>
                      <a:pt x="822581" y="202024"/>
                    </a:cubicBezTo>
                    <a:lnTo>
                      <a:pt x="2453312" y="216455"/>
                    </a:lnTo>
                    <a:cubicBezTo>
                      <a:pt x="2496606" y="221265"/>
                      <a:pt x="2540139" y="224262"/>
                      <a:pt x="2583193" y="230885"/>
                    </a:cubicBezTo>
                    <a:cubicBezTo>
                      <a:pt x="2602796" y="233901"/>
                      <a:pt x="2621556" y="241013"/>
                      <a:pt x="2640918" y="245315"/>
                    </a:cubicBezTo>
                    <a:cubicBezTo>
                      <a:pt x="2664863" y="250636"/>
                      <a:pt x="2689130" y="254425"/>
                      <a:pt x="2713075" y="259746"/>
                    </a:cubicBezTo>
                    <a:cubicBezTo>
                      <a:pt x="2790904" y="277040"/>
                      <a:pt x="2755917" y="274101"/>
                      <a:pt x="2842956" y="288606"/>
                    </a:cubicBezTo>
                    <a:cubicBezTo>
                      <a:pt x="2847701" y="289397"/>
                      <a:pt x="2852577" y="288606"/>
                      <a:pt x="2857387" y="288606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5" name="Freeform 34"/>
              <p:cNvSpPr/>
              <p:nvPr/>
            </p:nvSpPr>
            <p:spPr>
              <a:xfrm>
                <a:off x="4282331" y="3290108"/>
                <a:ext cx="162494" cy="1486321"/>
              </a:xfrm>
              <a:custGeom>
                <a:avLst/>
                <a:gdLst>
                  <a:gd name="connsiteX0" fmla="*/ 162494 w 162494"/>
                  <a:gd name="connsiteY0" fmla="*/ 0 h 1486321"/>
                  <a:gd name="connsiteX1" fmla="*/ 133631 w 162494"/>
                  <a:gd name="connsiteY1" fmla="*/ 72152 h 1486321"/>
                  <a:gd name="connsiteX2" fmla="*/ 133631 w 162494"/>
                  <a:gd name="connsiteY2" fmla="*/ 490631 h 1486321"/>
                  <a:gd name="connsiteX3" fmla="*/ 104769 w 162494"/>
                  <a:gd name="connsiteY3" fmla="*/ 880249 h 1486321"/>
                  <a:gd name="connsiteX4" fmla="*/ 90337 w 162494"/>
                  <a:gd name="connsiteY4" fmla="*/ 923540 h 1486321"/>
                  <a:gd name="connsiteX5" fmla="*/ 75906 w 162494"/>
                  <a:gd name="connsiteY5" fmla="*/ 995691 h 1486321"/>
                  <a:gd name="connsiteX6" fmla="*/ 47044 w 162494"/>
                  <a:gd name="connsiteY6" fmla="*/ 1082273 h 1486321"/>
                  <a:gd name="connsiteX7" fmla="*/ 32612 w 162494"/>
                  <a:gd name="connsiteY7" fmla="*/ 1125564 h 1486321"/>
                  <a:gd name="connsiteX8" fmla="*/ 3750 w 162494"/>
                  <a:gd name="connsiteY8" fmla="*/ 1168855 h 1486321"/>
                  <a:gd name="connsiteX9" fmla="*/ 3750 w 162494"/>
                  <a:gd name="connsiteY9" fmla="*/ 1486321 h 1486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2494" h="1486321">
                    <a:moveTo>
                      <a:pt x="162494" y="0"/>
                    </a:moveTo>
                    <a:cubicBezTo>
                      <a:pt x="152873" y="24051"/>
                      <a:pt x="138711" y="46751"/>
                      <a:pt x="133631" y="72152"/>
                    </a:cubicBezTo>
                    <a:cubicBezTo>
                      <a:pt x="105189" y="214351"/>
                      <a:pt x="125943" y="344567"/>
                      <a:pt x="133631" y="490631"/>
                    </a:cubicBezTo>
                    <a:cubicBezTo>
                      <a:pt x="124251" y="706350"/>
                      <a:pt x="144999" y="739453"/>
                      <a:pt x="104769" y="880249"/>
                    </a:cubicBezTo>
                    <a:cubicBezTo>
                      <a:pt x="100590" y="894875"/>
                      <a:pt x="94027" y="908783"/>
                      <a:pt x="90337" y="923540"/>
                    </a:cubicBezTo>
                    <a:cubicBezTo>
                      <a:pt x="84388" y="947334"/>
                      <a:pt x="82360" y="972029"/>
                      <a:pt x="75906" y="995691"/>
                    </a:cubicBezTo>
                    <a:cubicBezTo>
                      <a:pt x="67901" y="1025041"/>
                      <a:pt x="56665" y="1053412"/>
                      <a:pt x="47044" y="1082273"/>
                    </a:cubicBezTo>
                    <a:cubicBezTo>
                      <a:pt x="42234" y="1096703"/>
                      <a:pt x="41050" y="1112908"/>
                      <a:pt x="32612" y="1125564"/>
                    </a:cubicBezTo>
                    <a:cubicBezTo>
                      <a:pt x="22991" y="1139994"/>
                      <a:pt x="5133" y="1151567"/>
                      <a:pt x="3750" y="1168855"/>
                    </a:cubicBezTo>
                    <a:cubicBezTo>
                      <a:pt x="-4689" y="1274340"/>
                      <a:pt x="3750" y="1380499"/>
                      <a:pt x="3750" y="1486321"/>
                    </a:cubicBezTo>
                  </a:path>
                </a:pathLst>
              </a:custGeom>
              <a:ln w="762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3323595" y="2143782"/>
              <a:ext cx="2107701" cy="823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400" i="1" dirty="0" smtClean="0">
                  <a:latin typeface="Courier"/>
                  <a:cs typeface="Courier"/>
                </a:rPr>
                <a:t>value</a:t>
              </a:r>
              <a:endParaRPr kumimoji="1" lang="zh-CN" altLang="en-US" sz="2400" i="1" dirty="0">
                <a:latin typeface="Courier"/>
                <a:cs typeface="Courier"/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2424450" y="3823606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 flipH="1">
              <a:off x="5145612" y="4077018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3281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125238" y="418479"/>
            <a:ext cx="2254780" cy="2222266"/>
            <a:chOff x="2424450" y="1515182"/>
            <a:chExt cx="4019975" cy="3962006"/>
          </a:xfrm>
        </p:grpSpPr>
        <p:grpSp>
          <p:nvGrpSpPr>
            <p:cNvPr id="13" name="Group 12"/>
            <p:cNvGrpSpPr/>
            <p:nvPr/>
          </p:nvGrpSpPr>
          <p:grpSpPr>
            <a:xfrm>
              <a:off x="2943975" y="1515182"/>
              <a:ext cx="3131580" cy="3520993"/>
              <a:chOff x="2900681" y="1486321"/>
              <a:chExt cx="3131580" cy="3520993"/>
            </a:xfrm>
          </p:grpSpPr>
          <p:sp>
            <p:nvSpPr>
              <p:cNvPr id="17" name="Freeform 16"/>
              <p:cNvSpPr/>
              <p:nvPr/>
            </p:nvSpPr>
            <p:spPr>
              <a:xfrm>
                <a:off x="2900681" y="1486321"/>
                <a:ext cx="3131580" cy="3520993"/>
              </a:xfrm>
              <a:custGeom>
                <a:avLst/>
                <a:gdLst>
                  <a:gd name="connsiteX0" fmla="*/ 2727506 w 3232599"/>
                  <a:gd name="connsiteY0" fmla="*/ 187594 h 3708587"/>
                  <a:gd name="connsiteX1" fmla="*/ 2655350 w 3232599"/>
                  <a:gd name="connsiteY1" fmla="*/ 173164 h 3708587"/>
                  <a:gd name="connsiteX2" fmla="*/ 2612056 w 3232599"/>
                  <a:gd name="connsiteY2" fmla="*/ 158733 h 3708587"/>
                  <a:gd name="connsiteX3" fmla="*/ 2424450 w 3232599"/>
                  <a:gd name="connsiteY3" fmla="*/ 144303 h 3708587"/>
                  <a:gd name="connsiteX4" fmla="*/ 1775043 w 3232599"/>
                  <a:gd name="connsiteY4" fmla="*/ 101012 h 3708587"/>
                  <a:gd name="connsiteX5" fmla="*/ 1500850 w 3232599"/>
                  <a:gd name="connsiteY5" fmla="*/ 72151 h 3708587"/>
                  <a:gd name="connsiteX6" fmla="*/ 1125637 w 3232599"/>
                  <a:gd name="connsiteY6" fmla="*/ 43291 h 3708587"/>
                  <a:gd name="connsiteX7" fmla="*/ 490662 w 3232599"/>
                  <a:gd name="connsiteY7" fmla="*/ 57721 h 3708587"/>
                  <a:gd name="connsiteX8" fmla="*/ 375212 w 3232599"/>
                  <a:gd name="connsiteY8" fmla="*/ 72151 h 3708587"/>
                  <a:gd name="connsiteX9" fmla="*/ 245331 w 3232599"/>
                  <a:gd name="connsiteY9" fmla="*/ 101012 h 3708587"/>
                  <a:gd name="connsiteX10" fmla="*/ 202037 w 3232599"/>
                  <a:gd name="connsiteY10" fmla="*/ 115442 h 3708587"/>
                  <a:gd name="connsiteX11" fmla="*/ 173175 w 3232599"/>
                  <a:gd name="connsiteY11" fmla="*/ 158733 h 3708587"/>
                  <a:gd name="connsiteX12" fmla="*/ 129881 w 3232599"/>
                  <a:gd name="connsiteY12" fmla="*/ 245315 h 3708587"/>
                  <a:gd name="connsiteX13" fmla="*/ 115450 w 3232599"/>
                  <a:gd name="connsiteY13" fmla="*/ 303036 h 3708587"/>
                  <a:gd name="connsiteX14" fmla="*/ 86587 w 3232599"/>
                  <a:gd name="connsiteY14" fmla="*/ 490630 h 3708587"/>
                  <a:gd name="connsiteX15" fmla="*/ 72156 w 3232599"/>
                  <a:gd name="connsiteY15" fmla="*/ 721515 h 3708587"/>
                  <a:gd name="connsiteX16" fmla="*/ 57725 w 3232599"/>
                  <a:gd name="connsiteY16" fmla="*/ 822527 h 3708587"/>
                  <a:gd name="connsiteX17" fmla="*/ 72156 w 3232599"/>
                  <a:gd name="connsiteY17" fmla="*/ 1241006 h 3708587"/>
                  <a:gd name="connsiteX18" fmla="*/ 57725 w 3232599"/>
                  <a:gd name="connsiteY18" fmla="*/ 1659484 h 3708587"/>
                  <a:gd name="connsiteX19" fmla="*/ 43294 w 3232599"/>
                  <a:gd name="connsiteY19" fmla="*/ 1789357 h 3708587"/>
                  <a:gd name="connsiteX20" fmla="*/ 28862 w 3232599"/>
                  <a:gd name="connsiteY20" fmla="*/ 2352139 h 3708587"/>
                  <a:gd name="connsiteX21" fmla="*/ 0 w 3232599"/>
                  <a:gd name="connsiteY21" fmla="*/ 2669605 h 3708587"/>
                  <a:gd name="connsiteX22" fmla="*/ 14431 w 3232599"/>
                  <a:gd name="connsiteY22" fmla="*/ 2943781 h 3708587"/>
                  <a:gd name="connsiteX23" fmla="*/ 28862 w 3232599"/>
                  <a:gd name="connsiteY23" fmla="*/ 2987072 h 3708587"/>
                  <a:gd name="connsiteX24" fmla="*/ 57725 w 3232599"/>
                  <a:gd name="connsiteY24" fmla="*/ 3015933 h 3708587"/>
                  <a:gd name="connsiteX25" fmla="*/ 72156 w 3232599"/>
                  <a:gd name="connsiteY25" fmla="*/ 3059224 h 3708587"/>
                  <a:gd name="connsiteX26" fmla="*/ 158743 w 3232599"/>
                  <a:gd name="connsiteY26" fmla="*/ 3116945 h 3708587"/>
                  <a:gd name="connsiteX27" fmla="*/ 202037 w 3232599"/>
                  <a:gd name="connsiteY27" fmla="*/ 3145805 h 3708587"/>
                  <a:gd name="connsiteX28" fmla="*/ 230900 w 3232599"/>
                  <a:gd name="connsiteY28" fmla="*/ 3174666 h 3708587"/>
                  <a:gd name="connsiteX29" fmla="*/ 274193 w 3232599"/>
                  <a:gd name="connsiteY29" fmla="*/ 3189096 h 3708587"/>
                  <a:gd name="connsiteX30" fmla="*/ 317487 w 3232599"/>
                  <a:gd name="connsiteY30" fmla="*/ 3217957 h 3708587"/>
                  <a:gd name="connsiteX31" fmla="*/ 418506 w 3232599"/>
                  <a:gd name="connsiteY31" fmla="*/ 3246817 h 3708587"/>
                  <a:gd name="connsiteX32" fmla="*/ 461800 w 3232599"/>
                  <a:gd name="connsiteY32" fmla="*/ 3261248 h 3708587"/>
                  <a:gd name="connsiteX33" fmla="*/ 577250 w 3232599"/>
                  <a:gd name="connsiteY33" fmla="*/ 3290108 h 3708587"/>
                  <a:gd name="connsiteX34" fmla="*/ 634975 w 3232599"/>
                  <a:gd name="connsiteY34" fmla="*/ 3304539 h 3708587"/>
                  <a:gd name="connsiteX35" fmla="*/ 692700 w 3232599"/>
                  <a:gd name="connsiteY35" fmla="*/ 3318969 h 3708587"/>
                  <a:gd name="connsiteX36" fmla="*/ 779287 w 3232599"/>
                  <a:gd name="connsiteY36" fmla="*/ 3333399 h 3708587"/>
                  <a:gd name="connsiteX37" fmla="*/ 880306 w 3232599"/>
                  <a:gd name="connsiteY37" fmla="*/ 3347830 h 3708587"/>
                  <a:gd name="connsiteX38" fmla="*/ 952462 w 3232599"/>
                  <a:gd name="connsiteY38" fmla="*/ 3362260 h 3708587"/>
                  <a:gd name="connsiteX39" fmla="*/ 1125637 w 3232599"/>
                  <a:gd name="connsiteY39" fmla="*/ 3391120 h 3708587"/>
                  <a:gd name="connsiteX40" fmla="*/ 1168931 w 3232599"/>
                  <a:gd name="connsiteY40" fmla="*/ 3405551 h 3708587"/>
                  <a:gd name="connsiteX41" fmla="*/ 1356537 w 3232599"/>
                  <a:gd name="connsiteY41" fmla="*/ 3434411 h 3708587"/>
                  <a:gd name="connsiteX42" fmla="*/ 1558575 w 3232599"/>
                  <a:gd name="connsiteY42" fmla="*/ 3463272 h 3708587"/>
                  <a:gd name="connsiteX43" fmla="*/ 1688456 w 3232599"/>
                  <a:gd name="connsiteY43" fmla="*/ 3506563 h 3708587"/>
                  <a:gd name="connsiteX44" fmla="*/ 1746181 w 3232599"/>
                  <a:gd name="connsiteY44" fmla="*/ 3535423 h 3708587"/>
                  <a:gd name="connsiteX45" fmla="*/ 1904925 w 3232599"/>
                  <a:gd name="connsiteY45" fmla="*/ 3564284 h 3708587"/>
                  <a:gd name="connsiteX46" fmla="*/ 1948218 w 3232599"/>
                  <a:gd name="connsiteY46" fmla="*/ 3578714 h 3708587"/>
                  <a:gd name="connsiteX47" fmla="*/ 1991512 w 3232599"/>
                  <a:gd name="connsiteY47" fmla="*/ 3607575 h 3708587"/>
                  <a:gd name="connsiteX48" fmla="*/ 2063668 w 3232599"/>
                  <a:gd name="connsiteY48" fmla="*/ 3622005 h 3708587"/>
                  <a:gd name="connsiteX49" fmla="*/ 2121393 w 3232599"/>
                  <a:gd name="connsiteY49" fmla="*/ 3636436 h 3708587"/>
                  <a:gd name="connsiteX50" fmla="*/ 2164687 w 3232599"/>
                  <a:gd name="connsiteY50" fmla="*/ 3650866 h 3708587"/>
                  <a:gd name="connsiteX51" fmla="*/ 2222412 w 3232599"/>
                  <a:gd name="connsiteY51" fmla="*/ 3665296 h 3708587"/>
                  <a:gd name="connsiteX52" fmla="*/ 2309000 w 3232599"/>
                  <a:gd name="connsiteY52" fmla="*/ 3694157 h 3708587"/>
                  <a:gd name="connsiteX53" fmla="*/ 2410018 w 3232599"/>
                  <a:gd name="connsiteY53" fmla="*/ 3708587 h 3708587"/>
                  <a:gd name="connsiteX54" fmla="*/ 2756368 w 3232599"/>
                  <a:gd name="connsiteY54" fmla="*/ 3694157 h 3708587"/>
                  <a:gd name="connsiteX55" fmla="*/ 2814093 w 3232599"/>
                  <a:gd name="connsiteY55" fmla="*/ 3679726 h 3708587"/>
                  <a:gd name="connsiteX56" fmla="*/ 2900681 w 3232599"/>
                  <a:gd name="connsiteY56" fmla="*/ 3650866 h 3708587"/>
                  <a:gd name="connsiteX57" fmla="*/ 2987268 w 3232599"/>
                  <a:gd name="connsiteY57" fmla="*/ 3593145 h 3708587"/>
                  <a:gd name="connsiteX58" fmla="*/ 3073856 w 3232599"/>
                  <a:gd name="connsiteY58" fmla="*/ 3520993 h 3708587"/>
                  <a:gd name="connsiteX59" fmla="*/ 3131581 w 3232599"/>
                  <a:gd name="connsiteY59" fmla="*/ 3434411 h 3708587"/>
                  <a:gd name="connsiteX60" fmla="*/ 3160443 w 3232599"/>
                  <a:gd name="connsiteY60" fmla="*/ 3318969 h 3708587"/>
                  <a:gd name="connsiteX61" fmla="*/ 3174874 w 3232599"/>
                  <a:gd name="connsiteY61" fmla="*/ 3261248 h 3708587"/>
                  <a:gd name="connsiteX62" fmla="*/ 3189306 w 3232599"/>
                  <a:gd name="connsiteY62" fmla="*/ 3217957 h 3708587"/>
                  <a:gd name="connsiteX63" fmla="*/ 3189306 w 3232599"/>
                  <a:gd name="connsiteY63" fmla="*/ 2943781 h 3708587"/>
                  <a:gd name="connsiteX64" fmla="*/ 3160443 w 3232599"/>
                  <a:gd name="connsiteY64" fmla="*/ 2684036 h 3708587"/>
                  <a:gd name="connsiteX65" fmla="*/ 3189306 w 3232599"/>
                  <a:gd name="connsiteY65" fmla="*/ 1904800 h 3708587"/>
                  <a:gd name="connsiteX66" fmla="*/ 3203737 w 3232599"/>
                  <a:gd name="connsiteY66" fmla="*/ 1832648 h 3708587"/>
                  <a:gd name="connsiteX67" fmla="*/ 3232599 w 3232599"/>
                  <a:gd name="connsiteY67" fmla="*/ 1572903 h 3708587"/>
                  <a:gd name="connsiteX68" fmla="*/ 3218168 w 3232599"/>
                  <a:gd name="connsiteY68" fmla="*/ 1010121 h 3708587"/>
                  <a:gd name="connsiteX69" fmla="*/ 3203737 w 3232599"/>
                  <a:gd name="connsiteY69" fmla="*/ 894679 h 3708587"/>
                  <a:gd name="connsiteX70" fmla="*/ 3174874 w 3232599"/>
                  <a:gd name="connsiteY70" fmla="*/ 447339 h 3708587"/>
                  <a:gd name="connsiteX71" fmla="*/ 3160443 w 3232599"/>
                  <a:gd name="connsiteY71" fmla="*/ 404048 h 3708587"/>
                  <a:gd name="connsiteX72" fmla="*/ 3146012 w 3232599"/>
                  <a:gd name="connsiteY72" fmla="*/ 346327 h 3708587"/>
                  <a:gd name="connsiteX73" fmla="*/ 3117149 w 3232599"/>
                  <a:gd name="connsiteY73" fmla="*/ 202024 h 3708587"/>
                  <a:gd name="connsiteX74" fmla="*/ 3059424 w 3232599"/>
                  <a:gd name="connsiteY74" fmla="*/ 129873 h 3708587"/>
                  <a:gd name="connsiteX75" fmla="*/ 3030562 w 3232599"/>
                  <a:gd name="connsiteY75" fmla="*/ 86582 h 3708587"/>
                  <a:gd name="connsiteX76" fmla="*/ 2900681 w 3232599"/>
                  <a:gd name="connsiteY76" fmla="*/ 14430 h 3708587"/>
                  <a:gd name="connsiteX77" fmla="*/ 2857387 w 3232599"/>
                  <a:gd name="connsiteY77" fmla="*/ 0 h 3708587"/>
                  <a:gd name="connsiteX78" fmla="*/ 2684212 w 3232599"/>
                  <a:gd name="connsiteY78" fmla="*/ 14430 h 3708587"/>
                  <a:gd name="connsiteX79" fmla="*/ 2669781 w 3232599"/>
                  <a:gd name="connsiteY79" fmla="*/ 72151 h 370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232599" h="3708587">
                    <a:moveTo>
                      <a:pt x="2727506" y="187594"/>
                    </a:moveTo>
                    <a:cubicBezTo>
                      <a:pt x="2703454" y="182784"/>
                      <a:pt x="2679146" y="179113"/>
                      <a:pt x="2655350" y="173164"/>
                    </a:cubicBezTo>
                    <a:cubicBezTo>
                      <a:pt x="2640592" y="169475"/>
                      <a:pt x="2627150" y="160620"/>
                      <a:pt x="2612056" y="158733"/>
                    </a:cubicBezTo>
                    <a:cubicBezTo>
                      <a:pt x="2549820" y="150954"/>
                      <a:pt x="2486953" y="149511"/>
                      <a:pt x="2424450" y="144303"/>
                    </a:cubicBezTo>
                    <a:cubicBezTo>
                      <a:pt x="1945137" y="104363"/>
                      <a:pt x="2243398" y="122299"/>
                      <a:pt x="1775043" y="101012"/>
                    </a:cubicBezTo>
                    <a:cubicBezTo>
                      <a:pt x="1260869" y="54273"/>
                      <a:pt x="1900269" y="114193"/>
                      <a:pt x="1500850" y="72151"/>
                    </a:cubicBezTo>
                    <a:cubicBezTo>
                      <a:pt x="1355922" y="56896"/>
                      <a:pt x="1278295" y="53467"/>
                      <a:pt x="1125637" y="43291"/>
                    </a:cubicBezTo>
                    <a:lnTo>
                      <a:pt x="490662" y="57721"/>
                    </a:lnTo>
                    <a:cubicBezTo>
                      <a:pt x="451908" y="59211"/>
                      <a:pt x="413544" y="66254"/>
                      <a:pt x="375212" y="72151"/>
                    </a:cubicBezTo>
                    <a:cubicBezTo>
                      <a:pt x="342982" y="77109"/>
                      <a:pt x="278841" y="91438"/>
                      <a:pt x="245331" y="101012"/>
                    </a:cubicBezTo>
                    <a:cubicBezTo>
                      <a:pt x="230704" y="105191"/>
                      <a:pt x="216468" y="110632"/>
                      <a:pt x="202037" y="115442"/>
                    </a:cubicBezTo>
                    <a:cubicBezTo>
                      <a:pt x="192416" y="129872"/>
                      <a:pt x="180932" y="143221"/>
                      <a:pt x="173175" y="158733"/>
                    </a:cubicBezTo>
                    <a:cubicBezTo>
                      <a:pt x="113427" y="278221"/>
                      <a:pt x="212596" y="121249"/>
                      <a:pt x="129881" y="245315"/>
                    </a:cubicBezTo>
                    <a:cubicBezTo>
                      <a:pt x="125071" y="264555"/>
                      <a:pt x="119340" y="283589"/>
                      <a:pt x="115450" y="303036"/>
                    </a:cubicBezTo>
                    <a:cubicBezTo>
                      <a:pt x="105435" y="353108"/>
                      <a:pt x="93521" y="442095"/>
                      <a:pt x="86587" y="490630"/>
                    </a:cubicBezTo>
                    <a:cubicBezTo>
                      <a:pt x="81777" y="567592"/>
                      <a:pt x="78836" y="644693"/>
                      <a:pt x="72156" y="721515"/>
                    </a:cubicBezTo>
                    <a:cubicBezTo>
                      <a:pt x="69209" y="755400"/>
                      <a:pt x="57725" y="788514"/>
                      <a:pt x="57725" y="822527"/>
                    </a:cubicBezTo>
                    <a:cubicBezTo>
                      <a:pt x="57725" y="962103"/>
                      <a:pt x="67346" y="1101513"/>
                      <a:pt x="72156" y="1241006"/>
                    </a:cubicBezTo>
                    <a:cubicBezTo>
                      <a:pt x="67346" y="1380499"/>
                      <a:pt x="65061" y="1520101"/>
                      <a:pt x="57725" y="1659484"/>
                    </a:cubicBezTo>
                    <a:cubicBezTo>
                      <a:pt x="55436" y="1702981"/>
                      <a:pt x="45107" y="1745837"/>
                      <a:pt x="43294" y="1789357"/>
                    </a:cubicBezTo>
                    <a:cubicBezTo>
                      <a:pt x="35481" y="1976850"/>
                      <a:pt x="35939" y="2164617"/>
                      <a:pt x="28862" y="2352139"/>
                    </a:cubicBezTo>
                    <a:cubicBezTo>
                      <a:pt x="23285" y="2499911"/>
                      <a:pt x="16132" y="2540554"/>
                      <a:pt x="0" y="2669605"/>
                    </a:cubicBezTo>
                    <a:cubicBezTo>
                      <a:pt x="4810" y="2760997"/>
                      <a:pt x="6145" y="2852638"/>
                      <a:pt x="14431" y="2943781"/>
                    </a:cubicBezTo>
                    <a:cubicBezTo>
                      <a:pt x="15808" y="2958930"/>
                      <a:pt x="21036" y="2974029"/>
                      <a:pt x="28862" y="2987072"/>
                    </a:cubicBezTo>
                    <a:cubicBezTo>
                      <a:pt x="35862" y="2998739"/>
                      <a:pt x="48104" y="3006313"/>
                      <a:pt x="57725" y="3015933"/>
                    </a:cubicBezTo>
                    <a:cubicBezTo>
                      <a:pt x="62535" y="3030363"/>
                      <a:pt x="61400" y="3048469"/>
                      <a:pt x="72156" y="3059224"/>
                    </a:cubicBezTo>
                    <a:cubicBezTo>
                      <a:pt x="96685" y="3083751"/>
                      <a:pt x="129881" y="3097705"/>
                      <a:pt x="158743" y="3116945"/>
                    </a:cubicBezTo>
                    <a:cubicBezTo>
                      <a:pt x="173174" y="3126565"/>
                      <a:pt x="189773" y="3133541"/>
                      <a:pt x="202037" y="3145805"/>
                    </a:cubicBezTo>
                    <a:cubicBezTo>
                      <a:pt x="211658" y="3155425"/>
                      <a:pt x="219233" y="3167666"/>
                      <a:pt x="230900" y="3174666"/>
                    </a:cubicBezTo>
                    <a:cubicBezTo>
                      <a:pt x="243944" y="3182492"/>
                      <a:pt x="259762" y="3184286"/>
                      <a:pt x="274193" y="3189096"/>
                    </a:cubicBezTo>
                    <a:cubicBezTo>
                      <a:pt x="288624" y="3198716"/>
                      <a:pt x="301974" y="3210201"/>
                      <a:pt x="317487" y="3217957"/>
                    </a:cubicBezTo>
                    <a:cubicBezTo>
                      <a:pt x="340554" y="3229490"/>
                      <a:pt x="396930" y="3240653"/>
                      <a:pt x="418506" y="3246817"/>
                    </a:cubicBezTo>
                    <a:cubicBezTo>
                      <a:pt x="433133" y="3250996"/>
                      <a:pt x="447124" y="3257246"/>
                      <a:pt x="461800" y="3261248"/>
                    </a:cubicBezTo>
                    <a:cubicBezTo>
                      <a:pt x="500070" y="3271685"/>
                      <a:pt x="538767" y="3280488"/>
                      <a:pt x="577250" y="3290108"/>
                    </a:cubicBezTo>
                    <a:lnTo>
                      <a:pt x="634975" y="3304539"/>
                    </a:lnTo>
                    <a:cubicBezTo>
                      <a:pt x="654217" y="3309349"/>
                      <a:pt x="673136" y="3315709"/>
                      <a:pt x="692700" y="3318969"/>
                    </a:cubicBezTo>
                    <a:lnTo>
                      <a:pt x="779287" y="3333399"/>
                    </a:lnTo>
                    <a:cubicBezTo>
                      <a:pt x="812906" y="3338571"/>
                      <a:pt x="846754" y="3342238"/>
                      <a:pt x="880306" y="3347830"/>
                    </a:cubicBezTo>
                    <a:cubicBezTo>
                      <a:pt x="904501" y="3351862"/>
                      <a:pt x="928307" y="3357998"/>
                      <a:pt x="952462" y="3362260"/>
                    </a:cubicBezTo>
                    <a:lnTo>
                      <a:pt x="1125637" y="3391120"/>
                    </a:lnTo>
                    <a:cubicBezTo>
                      <a:pt x="1140068" y="3395930"/>
                      <a:pt x="1154173" y="3401862"/>
                      <a:pt x="1168931" y="3405551"/>
                    </a:cubicBezTo>
                    <a:cubicBezTo>
                      <a:pt x="1239473" y="3423185"/>
                      <a:pt x="1279431" y="3423897"/>
                      <a:pt x="1356537" y="3434411"/>
                    </a:cubicBezTo>
                    <a:lnTo>
                      <a:pt x="1558575" y="3463272"/>
                    </a:lnTo>
                    <a:cubicBezTo>
                      <a:pt x="1703661" y="3535811"/>
                      <a:pt x="1520612" y="3450620"/>
                      <a:pt x="1688456" y="3506563"/>
                    </a:cubicBezTo>
                    <a:cubicBezTo>
                      <a:pt x="1708865" y="3513365"/>
                      <a:pt x="1725772" y="3528621"/>
                      <a:pt x="1746181" y="3535423"/>
                    </a:cubicBezTo>
                    <a:cubicBezTo>
                      <a:pt x="1766359" y="3542149"/>
                      <a:pt x="1890377" y="3561860"/>
                      <a:pt x="1904925" y="3564284"/>
                    </a:cubicBezTo>
                    <a:cubicBezTo>
                      <a:pt x="1919356" y="3569094"/>
                      <a:pt x="1934612" y="3571912"/>
                      <a:pt x="1948218" y="3578714"/>
                    </a:cubicBezTo>
                    <a:cubicBezTo>
                      <a:pt x="1963731" y="3586470"/>
                      <a:pt x="1975272" y="3601485"/>
                      <a:pt x="1991512" y="3607575"/>
                    </a:cubicBezTo>
                    <a:cubicBezTo>
                      <a:pt x="2014479" y="3616187"/>
                      <a:pt x="2039724" y="3616684"/>
                      <a:pt x="2063668" y="3622005"/>
                    </a:cubicBezTo>
                    <a:cubicBezTo>
                      <a:pt x="2083030" y="3626307"/>
                      <a:pt x="2102322" y="3630988"/>
                      <a:pt x="2121393" y="3636436"/>
                    </a:cubicBezTo>
                    <a:cubicBezTo>
                      <a:pt x="2136020" y="3640615"/>
                      <a:pt x="2150060" y="3646687"/>
                      <a:pt x="2164687" y="3650866"/>
                    </a:cubicBezTo>
                    <a:cubicBezTo>
                      <a:pt x="2183758" y="3656314"/>
                      <a:pt x="2203415" y="3659597"/>
                      <a:pt x="2222412" y="3665296"/>
                    </a:cubicBezTo>
                    <a:cubicBezTo>
                      <a:pt x="2251553" y="3674038"/>
                      <a:pt x="2278882" y="3689855"/>
                      <a:pt x="2309000" y="3694157"/>
                    </a:cubicBezTo>
                    <a:lnTo>
                      <a:pt x="2410018" y="3708587"/>
                    </a:lnTo>
                    <a:cubicBezTo>
                      <a:pt x="2525468" y="3703777"/>
                      <a:pt x="2641111" y="3702389"/>
                      <a:pt x="2756368" y="3694157"/>
                    </a:cubicBezTo>
                    <a:cubicBezTo>
                      <a:pt x="2776151" y="3692744"/>
                      <a:pt x="2795096" y="3685425"/>
                      <a:pt x="2814093" y="3679726"/>
                    </a:cubicBezTo>
                    <a:cubicBezTo>
                      <a:pt x="2843234" y="3670984"/>
                      <a:pt x="2900681" y="3650866"/>
                      <a:pt x="2900681" y="3650866"/>
                    </a:cubicBezTo>
                    <a:lnTo>
                      <a:pt x="2987268" y="3593145"/>
                    </a:lnTo>
                    <a:cubicBezTo>
                      <a:pt x="3025750" y="3567492"/>
                      <a:pt x="3043941" y="3559453"/>
                      <a:pt x="3073856" y="3520993"/>
                    </a:cubicBezTo>
                    <a:cubicBezTo>
                      <a:pt x="3095153" y="3493614"/>
                      <a:pt x="3131581" y="3434411"/>
                      <a:pt x="3131581" y="3434411"/>
                    </a:cubicBezTo>
                    <a:lnTo>
                      <a:pt x="3160443" y="3318969"/>
                    </a:lnTo>
                    <a:cubicBezTo>
                      <a:pt x="3165253" y="3299729"/>
                      <a:pt x="3168602" y="3280063"/>
                      <a:pt x="3174874" y="3261248"/>
                    </a:cubicBezTo>
                    <a:lnTo>
                      <a:pt x="3189306" y="3217957"/>
                    </a:lnTo>
                    <a:cubicBezTo>
                      <a:pt x="3213616" y="3072107"/>
                      <a:pt x="3206908" y="3154987"/>
                      <a:pt x="3189306" y="2943781"/>
                    </a:cubicBezTo>
                    <a:cubicBezTo>
                      <a:pt x="3175298" y="2775701"/>
                      <a:pt x="3180145" y="2821942"/>
                      <a:pt x="3160443" y="2684036"/>
                    </a:cubicBezTo>
                    <a:cubicBezTo>
                      <a:pt x="3170620" y="2195556"/>
                      <a:pt x="3137520" y="2189599"/>
                      <a:pt x="3189306" y="1904800"/>
                    </a:cubicBezTo>
                    <a:cubicBezTo>
                      <a:pt x="3193694" y="1880669"/>
                      <a:pt x="3200565" y="1856969"/>
                      <a:pt x="3203737" y="1832648"/>
                    </a:cubicBezTo>
                    <a:cubicBezTo>
                      <a:pt x="3215005" y="1746265"/>
                      <a:pt x="3232599" y="1572903"/>
                      <a:pt x="3232599" y="1572903"/>
                    </a:cubicBezTo>
                    <a:cubicBezTo>
                      <a:pt x="3227789" y="1385309"/>
                      <a:pt x="3226147" y="1197607"/>
                      <a:pt x="3218168" y="1010121"/>
                    </a:cubicBezTo>
                    <a:cubicBezTo>
                      <a:pt x="3216519" y="971376"/>
                      <a:pt x="3206156" y="933384"/>
                      <a:pt x="3203737" y="894679"/>
                    </a:cubicBezTo>
                    <a:cubicBezTo>
                      <a:pt x="3195369" y="760801"/>
                      <a:pt x="3203446" y="590189"/>
                      <a:pt x="3174874" y="447339"/>
                    </a:cubicBezTo>
                    <a:cubicBezTo>
                      <a:pt x="3171891" y="432423"/>
                      <a:pt x="3164622" y="418674"/>
                      <a:pt x="3160443" y="404048"/>
                    </a:cubicBezTo>
                    <a:cubicBezTo>
                      <a:pt x="3154994" y="384979"/>
                      <a:pt x="3149560" y="365840"/>
                      <a:pt x="3146012" y="346327"/>
                    </a:cubicBezTo>
                    <a:cubicBezTo>
                      <a:pt x="3138413" y="304533"/>
                      <a:pt x="3138320" y="244364"/>
                      <a:pt x="3117149" y="202024"/>
                    </a:cubicBezTo>
                    <a:cubicBezTo>
                      <a:pt x="3087533" y="142797"/>
                      <a:pt x="3095222" y="174617"/>
                      <a:pt x="3059424" y="129873"/>
                    </a:cubicBezTo>
                    <a:cubicBezTo>
                      <a:pt x="3048589" y="116331"/>
                      <a:pt x="3041665" y="99905"/>
                      <a:pt x="3030562" y="86582"/>
                    </a:cubicBezTo>
                    <a:cubicBezTo>
                      <a:pt x="2980711" y="26765"/>
                      <a:pt x="2984333" y="42312"/>
                      <a:pt x="2900681" y="14430"/>
                    </a:cubicBezTo>
                    <a:lnTo>
                      <a:pt x="2857387" y="0"/>
                    </a:lnTo>
                    <a:cubicBezTo>
                      <a:pt x="2799662" y="4810"/>
                      <a:pt x="2738277" y="-6363"/>
                      <a:pt x="2684212" y="14430"/>
                    </a:cubicBezTo>
                    <a:cubicBezTo>
                      <a:pt x="2665701" y="21549"/>
                      <a:pt x="2669781" y="72151"/>
                      <a:pt x="2669781" y="72151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3059425" y="3088084"/>
                <a:ext cx="2857387" cy="288957"/>
              </a:xfrm>
              <a:custGeom>
                <a:avLst/>
                <a:gdLst>
                  <a:gd name="connsiteX0" fmla="*/ 0 w 2857387"/>
                  <a:gd name="connsiteY0" fmla="*/ 0 h 288957"/>
                  <a:gd name="connsiteX1" fmla="*/ 72156 w 2857387"/>
                  <a:gd name="connsiteY1" fmla="*/ 14430 h 288957"/>
                  <a:gd name="connsiteX2" fmla="*/ 158743 w 2857387"/>
                  <a:gd name="connsiteY2" fmla="*/ 43291 h 288957"/>
                  <a:gd name="connsiteX3" fmla="*/ 245331 w 2857387"/>
                  <a:gd name="connsiteY3" fmla="*/ 57721 h 288957"/>
                  <a:gd name="connsiteX4" fmla="*/ 288625 w 2857387"/>
                  <a:gd name="connsiteY4" fmla="*/ 72152 h 288957"/>
                  <a:gd name="connsiteX5" fmla="*/ 418506 w 2857387"/>
                  <a:gd name="connsiteY5" fmla="*/ 101012 h 288957"/>
                  <a:gd name="connsiteX6" fmla="*/ 505093 w 2857387"/>
                  <a:gd name="connsiteY6" fmla="*/ 129873 h 288957"/>
                  <a:gd name="connsiteX7" fmla="*/ 548387 w 2857387"/>
                  <a:gd name="connsiteY7" fmla="*/ 144303 h 288957"/>
                  <a:gd name="connsiteX8" fmla="*/ 620543 w 2857387"/>
                  <a:gd name="connsiteY8" fmla="*/ 158733 h 288957"/>
                  <a:gd name="connsiteX9" fmla="*/ 764856 w 2857387"/>
                  <a:gd name="connsiteY9" fmla="*/ 187594 h 288957"/>
                  <a:gd name="connsiteX10" fmla="*/ 822581 w 2857387"/>
                  <a:gd name="connsiteY10" fmla="*/ 202024 h 288957"/>
                  <a:gd name="connsiteX11" fmla="*/ 2453312 w 2857387"/>
                  <a:gd name="connsiteY11" fmla="*/ 216455 h 288957"/>
                  <a:gd name="connsiteX12" fmla="*/ 2583193 w 2857387"/>
                  <a:gd name="connsiteY12" fmla="*/ 230885 h 288957"/>
                  <a:gd name="connsiteX13" fmla="*/ 2640918 w 2857387"/>
                  <a:gd name="connsiteY13" fmla="*/ 245315 h 288957"/>
                  <a:gd name="connsiteX14" fmla="*/ 2713075 w 2857387"/>
                  <a:gd name="connsiteY14" fmla="*/ 259746 h 288957"/>
                  <a:gd name="connsiteX15" fmla="*/ 2842956 w 2857387"/>
                  <a:gd name="connsiteY15" fmla="*/ 288606 h 288957"/>
                  <a:gd name="connsiteX16" fmla="*/ 2857387 w 2857387"/>
                  <a:gd name="connsiteY16" fmla="*/ 288606 h 288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57387" h="288957">
                    <a:moveTo>
                      <a:pt x="0" y="0"/>
                    </a:moveTo>
                    <a:cubicBezTo>
                      <a:pt x="24052" y="4810"/>
                      <a:pt x="48492" y="7977"/>
                      <a:pt x="72156" y="14430"/>
                    </a:cubicBezTo>
                    <a:cubicBezTo>
                      <a:pt x="101508" y="22434"/>
                      <a:pt x="128733" y="38290"/>
                      <a:pt x="158743" y="43291"/>
                    </a:cubicBezTo>
                    <a:lnTo>
                      <a:pt x="245331" y="57721"/>
                    </a:lnTo>
                    <a:cubicBezTo>
                      <a:pt x="259762" y="62531"/>
                      <a:pt x="273867" y="68463"/>
                      <a:pt x="288625" y="72152"/>
                    </a:cubicBezTo>
                    <a:cubicBezTo>
                      <a:pt x="371016" y="92749"/>
                      <a:pt x="344435" y="78792"/>
                      <a:pt x="418506" y="101012"/>
                    </a:cubicBezTo>
                    <a:cubicBezTo>
                      <a:pt x="447647" y="109754"/>
                      <a:pt x="476231" y="120253"/>
                      <a:pt x="505093" y="129873"/>
                    </a:cubicBezTo>
                    <a:cubicBezTo>
                      <a:pt x="519524" y="134683"/>
                      <a:pt x="533471" y="141320"/>
                      <a:pt x="548387" y="144303"/>
                    </a:cubicBezTo>
                    <a:cubicBezTo>
                      <a:pt x="572439" y="149113"/>
                      <a:pt x="596747" y="152784"/>
                      <a:pt x="620543" y="158733"/>
                    </a:cubicBezTo>
                    <a:cubicBezTo>
                      <a:pt x="818123" y="208126"/>
                      <a:pt x="375940" y="116888"/>
                      <a:pt x="764856" y="187594"/>
                    </a:cubicBezTo>
                    <a:cubicBezTo>
                      <a:pt x="784370" y="191142"/>
                      <a:pt x="802750" y="201685"/>
                      <a:pt x="822581" y="202024"/>
                    </a:cubicBezTo>
                    <a:lnTo>
                      <a:pt x="2453312" y="216455"/>
                    </a:lnTo>
                    <a:cubicBezTo>
                      <a:pt x="2496606" y="221265"/>
                      <a:pt x="2540139" y="224262"/>
                      <a:pt x="2583193" y="230885"/>
                    </a:cubicBezTo>
                    <a:cubicBezTo>
                      <a:pt x="2602796" y="233901"/>
                      <a:pt x="2621556" y="241013"/>
                      <a:pt x="2640918" y="245315"/>
                    </a:cubicBezTo>
                    <a:cubicBezTo>
                      <a:pt x="2664863" y="250636"/>
                      <a:pt x="2689130" y="254425"/>
                      <a:pt x="2713075" y="259746"/>
                    </a:cubicBezTo>
                    <a:cubicBezTo>
                      <a:pt x="2790904" y="277040"/>
                      <a:pt x="2755917" y="274101"/>
                      <a:pt x="2842956" y="288606"/>
                    </a:cubicBezTo>
                    <a:cubicBezTo>
                      <a:pt x="2847701" y="289397"/>
                      <a:pt x="2852577" y="288606"/>
                      <a:pt x="2857387" y="288606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4282331" y="3290108"/>
                <a:ext cx="162494" cy="1486321"/>
              </a:xfrm>
              <a:custGeom>
                <a:avLst/>
                <a:gdLst>
                  <a:gd name="connsiteX0" fmla="*/ 162494 w 162494"/>
                  <a:gd name="connsiteY0" fmla="*/ 0 h 1486321"/>
                  <a:gd name="connsiteX1" fmla="*/ 133631 w 162494"/>
                  <a:gd name="connsiteY1" fmla="*/ 72152 h 1486321"/>
                  <a:gd name="connsiteX2" fmla="*/ 133631 w 162494"/>
                  <a:gd name="connsiteY2" fmla="*/ 490631 h 1486321"/>
                  <a:gd name="connsiteX3" fmla="*/ 104769 w 162494"/>
                  <a:gd name="connsiteY3" fmla="*/ 880249 h 1486321"/>
                  <a:gd name="connsiteX4" fmla="*/ 90337 w 162494"/>
                  <a:gd name="connsiteY4" fmla="*/ 923540 h 1486321"/>
                  <a:gd name="connsiteX5" fmla="*/ 75906 w 162494"/>
                  <a:gd name="connsiteY5" fmla="*/ 995691 h 1486321"/>
                  <a:gd name="connsiteX6" fmla="*/ 47044 w 162494"/>
                  <a:gd name="connsiteY6" fmla="*/ 1082273 h 1486321"/>
                  <a:gd name="connsiteX7" fmla="*/ 32612 w 162494"/>
                  <a:gd name="connsiteY7" fmla="*/ 1125564 h 1486321"/>
                  <a:gd name="connsiteX8" fmla="*/ 3750 w 162494"/>
                  <a:gd name="connsiteY8" fmla="*/ 1168855 h 1486321"/>
                  <a:gd name="connsiteX9" fmla="*/ 3750 w 162494"/>
                  <a:gd name="connsiteY9" fmla="*/ 1486321 h 1486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2494" h="1486321">
                    <a:moveTo>
                      <a:pt x="162494" y="0"/>
                    </a:moveTo>
                    <a:cubicBezTo>
                      <a:pt x="152873" y="24051"/>
                      <a:pt x="138711" y="46751"/>
                      <a:pt x="133631" y="72152"/>
                    </a:cubicBezTo>
                    <a:cubicBezTo>
                      <a:pt x="105189" y="214351"/>
                      <a:pt x="125943" y="344567"/>
                      <a:pt x="133631" y="490631"/>
                    </a:cubicBezTo>
                    <a:cubicBezTo>
                      <a:pt x="124251" y="706350"/>
                      <a:pt x="144999" y="739453"/>
                      <a:pt x="104769" y="880249"/>
                    </a:cubicBezTo>
                    <a:cubicBezTo>
                      <a:pt x="100590" y="894875"/>
                      <a:pt x="94027" y="908783"/>
                      <a:pt x="90337" y="923540"/>
                    </a:cubicBezTo>
                    <a:cubicBezTo>
                      <a:pt x="84388" y="947334"/>
                      <a:pt x="82360" y="972029"/>
                      <a:pt x="75906" y="995691"/>
                    </a:cubicBezTo>
                    <a:cubicBezTo>
                      <a:pt x="67901" y="1025041"/>
                      <a:pt x="56665" y="1053412"/>
                      <a:pt x="47044" y="1082273"/>
                    </a:cubicBezTo>
                    <a:cubicBezTo>
                      <a:pt x="42234" y="1096703"/>
                      <a:pt x="41050" y="1112908"/>
                      <a:pt x="32612" y="1125564"/>
                    </a:cubicBezTo>
                    <a:cubicBezTo>
                      <a:pt x="22991" y="1139994"/>
                      <a:pt x="5133" y="1151567"/>
                      <a:pt x="3750" y="1168855"/>
                    </a:cubicBezTo>
                    <a:cubicBezTo>
                      <a:pt x="-4689" y="1274340"/>
                      <a:pt x="3750" y="1380499"/>
                      <a:pt x="3750" y="1486321"/>
                    </a:cubicBezTo>
                  </a:path>
                </a:pathLst>
              </a:custGeom>
              <a:ln w="762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3323595" y="2143782"/>
              <a:ext cx="2107701" cy="823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400" i="1" dirty="0" smtClean="0">
                  <a:latin typeface="Courier"/>
                  <a:cs typeface="Courier"/>
                </a:rPr>
                <a:t>value</a:t>
              </a:r>
              <a:endParaRPr kumimoji="1" lang="zh-CN" altLang="en-US" sz="2400" i="1" dirty="0">
                <a:latin typeface="Courier"/>
                <a:cs typeface="Courier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2424450" y="3823606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 flipH="1">
              <a:off x="5145612" y="4077018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185337" y="2908588"/>
            <a:ext cx="1756485" cy="1974904"/>
            <a:chOff x="2943975" y="1515182"/>
            <a:chExt cx="3131580" cy="3520993"/>
          </a:xfrm>
        </p:grpSpPr>
        <p:grpSp>
          <p:nvGrpSpPr>
            <p:cNvPr id="21" name="Group 20"/>
            <p:cNvGrpSpPr/>
            <p:nvPr/>
          </p:nvGrpSpPr>
          <p:grpSpPr>
            <a:xfrm>
              <a:off x="2943975" y="1515182"/>
              <a:ext cx="3131580" cy="3520993"/>
              <a:chOff x="2900681" y="1486321"/>
              <a:chExt cx="3131580" cy="3520993"/>
            </a:xfrm>
          </p:grpSpPr>
          <p:sp>
            <p:nvSpPr>
              <p:cNvPr id="25" name="Freeform 24"/>
              <p:cNvSpPr/>
              <p:nvPr/>
            </p:nvSpPr>
            <p:spPr>
              <a:xfrm>
                <a:off x="2900681" y="1486321"/>
                <a:ext cx="3131580" cy="3520993"/>
              </a:xfrm>
              <a:custGeom>
                <a:avLst/>
                <a:gdLst>
                  <a:gd name="connsiteX0" fmla="*/ 2727506 w 3232599"/>
                  <a:gd name="connsiteY0" fmla="*/ 187594 h 3708587"/>
                  <a:gd name="connsiteX1" fmla="*/ 2655350 w 3232599"/>
                  <a:gd name="connsiteY1" fmla="*/ 173164 h 3708587"/>
                  <a:gd name="connsiteX2" fmla="*/ 2612056 w 3232599"/>
                  <a:gd name="connsiteY2" fmla="*/ 158733 h 3708587"/>
                  <a:gd name="connsiteX3" fmla="*/ 2424450 w 3232599"/>
                  <a:gd name="connsiteY3" fmla="*/ 144303 h 3708587"/>
                  <a:gd name="connsiteX4" fmla="*/ 1775043 w 3232599"/>
                  <a:gd name="connsiteY4" fmla="*/ 101012 h 3708587"/>
                  <a:gd name="connsiteX5" fmla="*/ 1500850 w 3232599"/>
                  <a:gd name="connsiteY5" fmla="*/ 72151 h 3708587"/>
                  <a:gd name="connsiteX6" fmla="*/ 1125637 w 3232599"/>
                  <a:gd name="connsiteY6" fmla="*/ 43291 h 3708587"/>
                  <a:gd name="connsiteX7" fmla="*/ 490662 w 3232599"/>
                  <a:gd name="connsiteY7" fmla="*/ 57721 h 3708587"/>
                  <a:gd name="connsiteX8" fmla="*/ 375212 w 3232599"/>
                  <a:gd name="connsiteY8" fmla="*/ 72151 h 3708587"/>
                  <a:gd name="connsiteX9" fmla="*/ 245331 w 3232599"/>
                  <a:gd name="connsiteY9" fmla="*/ 101012 h 3708587"/>
                  <a:gd name="connsiteX10" fmla="*/ 202037 w 3232599"/>
                  <a:gd name="connsiteY10" fmla="*/ 115442 h 3708587"/>
                  <a:gd name="connsiteX11" fmla="*/ 173175 w 3232599"/>
                  <a:gd name="connsiteY11" fmla="*/ 158733 h 3708587"/>
                  <a:gd name="connsiteX12" fmla="*/ 129881 w 3232599"/>
                  <a:gd name="connsiteY12" fmla="*/ 245315 h 3708587"/>
                  <a:gd name="connsiteX13" fmla="*/ 115450 w 3232599"/>
                  <a:gd name="connsiteY13" fmla="*/ 303036 h 3708587"/>
                  <a:gd name="connsiteX14" fmla="*/ 86587 w 3232599"/>
                  <a:gd name="connsiteY14" fmla="*/ 490630 h 3708587"/>
                  <a:gd name="connsiteX15" fmla="*/ 72156 w 3232599"/>
                  <a:gd name="connsiteY15" fmla="*/ 721515 h 3708587"/>
                  <a:gd name="connsiteX16" fmla="*/ 57725 w 3232599"/>
                  <a:gd name="connsiteY16" fmla="*/ 822527 h 3708587"/>
                  <a:gd name="connsiteX17" fmla="*/ 72156 w 3232599"/>
                  <a:gd name="connsiteY17" fmla="*/ 1241006 h 3708587"/>
                  <a:gd name="connsiteX18" fmla="*/ 57725 w 3232599"/>
                  <a:gd name="connsiteY18" fmla="*/ 1659484 h 3708587"/>
                  <a:gd name="connsiteX19" fmla="*/ 43294 w 3232599"/>
                  <a:gd name="connsiteY19" fmla="*/ 1789357 h 3708587"/>
                  <a:gd name="connsiteX20" fmla="*/ 28862 w 3232599"/>
                  <a:gd name="connsiteY20" fmla="*/ 2352139 h 3708587"/>
                  <a:gd name="connsiteX21" fmla="*/ 0 w 3232599"/>
                  <a:gd name="connsiteY21" fmla="*/ 2669605 h 3708587"/>
                  <a:gd name="connsiteX22" fmla="*/ 14431 w 3232599"/>
                  <a:gd name="connsiteY22" fmla="*/ 2943781 h 3708587"/>
                  <a:gd name="connsiteX23" fmla="*/ 28862 w 3232599"/>
                  <a:gd name="connsiteY23" fmla="*/ 2987072 h 3708587"/>
                  <a:gd name="connsiteX24" fmla="*/ 57725 w 3232599"/>
                  <a:gd name="connsiteY24" fmla="*/ 3015933 h 3708587"/>
                  <a:gd name="connsiteX25" fmla="*/ 72156 w 3232599"/>
                  <a:gd name="connsiteY25" fmla="*/ 3059224 h 3708587"/>
                  <a:gd name="connsiteX26" fmla="*/ 158743 w 3232599"/>
                  <a:gd name="connsiteY26" fmla="*/ 3116945 h 3708587"/>
                  <a:gd name="connsiteX27" fmla="*/ 202037 w 3232599"/>
                  <a:gd name="connsiteY27" fmla="*/ 3145805 h 3708587"/>
                  <a:gd name="connsiteX28" fmla="*/ 230900 w 3232599"/>
                  <a:gd name="connsiteY28" fmla="*/ 3174666 h 3708587"/>
                  <a:gd name="connsiteX29" fmla="*/ 274193 w 3232599"/>
                  <a:gd name="connsiteY29" fmla="*/ 3189096 h 3708587"/>
                  <a:gd name="connsiteX30" fmla="*/ 317487 w 3232599"/>
                  <a:gd name="connsiteY30" fmla="*/ 3217957 h 3708587"/>
                  <a:gd name="connsiteX31" fmla="*/ 418506 w 3232599"/>
                  <a:gd name="connsiteY31" fmla="*/ 3246817 h 3708587"/>
                  <a:gd name="connsiteX32" fmla="*/ 461800 w 3232599"/>
                  <a:gd name="connsiteY32" fmla="*/ 3261248 h 3708587"/>
                  <a:gd name="connsiteX33" fmla="*/ 577250 w 3232599"/>
                  <a:gd name="connsiteY33" fmla="*/ 3290108 h 3708587"/>
                  <a:gd name="connsiteX34" fmla="*/ 634975 w 3232599"/>
                  <a:gd name="connsiteY34" fmla="*/ 3304539 h 3708587"/>
                  <a:gd name="connsiteX35" fmla="*/ 692700 w 3232599"/>
                  <a:gd name="connsiteY35" fmla="*/ 3318969 h 3708587"/>
                  <a:gd name="connsiteX36" fmla="*/ 779287 w 3232599"/>
                  <a:gd name="connsiteY36" fmla="*/ 3333399 h 3708587"/>
                  <a:gd name="connsiteX37" fmla="*/ 880306 w 3232599"/>
                  <a:gd name="connsiteY37" fmla="*/ 3347830 h 3708587"/>
                  <a:gd name="connsiteX38" fmla="*/ 952462 w 3232599"/>
                  <a:gd name="connsiteY38" fmla="*/ 3362260 h 3708587"/>
                  <a:gd name="connsiteX39" fmla="*/ 1125637 w 3232599"/>
                  <a:gd name="connsiteY39" fmla="*/ 3391120 h 3708587"/>
                  <a:gd name="connsiteX40" fmla="*/ 1168931 w 3232599"/>
                  <a:gd name="connsiteY40" fmla="*/ 3405551 h 3708587"/>
                  <a:gd name="connsiteX41" fmla="*/ 1356537 w 3232599"/>
                  <a:gd name="connsiteY41" fmla="*/ 3434411 h 3708587"/>
                  <a:gd name="connsiteX42" fmla="*/ 1558575 w 3232599"/>
                  <a:gd name="connsiteY42" fmla="*/ 3463272 h 3708587"/>
                  <a:gd name="connsiteX43" fmla="*/ 1688456 w 3232599"/>
                  <a:gd name="connsiteY43" fmla="*/ 3506563 h 3708587"/>
                  <a:gd name="connsiteX44" fmla="*/ 1746181 w 3232599"/>
                  <a:gd name="connsiteY44" fmla="*/ 3535423 h 3708587"/>
                  <a:gd name="connsiteX45" fmla="*/ 1904925 w 3232599"/>
                  <a:gd name="connsiteY45" fmla="*/ 3564284 h 3708587"/>
                  <a:gd name="connsiteX46" fmla="*/ 1948218 w 3232599"/>
                  <a:gd name="connsiteY46" fmla="*/ 3578714 h 3708587"/>
                  <a:gd name="connsiteX47" fmla="*/ 1991512 w 3232599"/>
                  <a:gd name="connsiteY47" fmla="*/ 3607575 h 3708587"/>
                  <a:gd name="connsiteX48" fmla="*/ 2063668 w 3232599"/>
                  <a:gd name="connsiteY48" fmla="*/ 3622005 h 3708587"/>
                  <a:gd name="connsiteX49" fmla="*/ 2121393 w 3232599"/>
                  <a:gd name="connsiteY49" fmla="*/ 3636436 h 3708587"/>
                  <a:gd name="connsiteX50" fmla="*/ 2164687 w 3232599"/>
                  <a:gd name="connsiteY50" fmla="*/ 3650866 h 3708587"/>
                  <a:gd name="connsiteX51" fmla="*/ 2222412 w 3232599"/>
                  <a:gd name="connsiteY51" fmla="*/ 3665296 h 3708587"/>
                  <a:gd name="connsiteX52" fmla="*/ 2309000 w 3232599"/>
                  <a:gd name="connsiteY52" fmla="*/ 3694157 h 3708587"/>
                  <a:gd name="connsiteX53" fmla="*/ 2410018 w 3232599"/>
                  <a:gd name="connsiteY53" fmla="*/ 3708587 h 3708587"/>
                  <a:gd name="connsiteX54" fmla="*/ 2756368 w 3232599"/>
                  <a:gd name="connsiteY54" fmla="*/ 3694157 h 3708587"/>
                  <a:gd name="connsiteX55" fmla="*/ 2814093 w 3232599"/>
                  <a:gd name="connsiteY55" fmla="*/ 3679726 h 3708587"/>
                  <a:gd name="connsiteX56" fmla="*/ 2900681 w 3232599"/>
                  <a:gd name="connsiteY56" fmla="*/ 3650866 h 3708587"/>
                  <a:gd name="connsiteX57" fmla="*/ 2987268 w 3232599"/>
                  <a:gd name="connsiteY57" fmla="*/ 3593145 h 3708587"/>
                  <a:gd name="connsiteX58" fmla="*/ 3073856 w 3232599"/>
                  <a:gd name="connsiteY58" fmla="*/ 3520993 h 3708587"/>
                  <a:gd name="connsiteX59" fmla="*/ 3131581 w 3232599"/>
                  <a:gd name="connsiteY59" fmla="*/ 3434411 h 3708587"/>
                  <a:gd name="connsiteX60" fmla="*/ 3160443 w 3232599"/>
                  <a:gd name="connsiteY60" fmla="*/ 3318969 h 3708587"/>
                  <a:gd name="connsiteX61" fmla="*/ 3174874 w 3232599"/>
                  <a:gd name="connsiteY61" fmla="*/ 3261248 h 3708587"/>
                  <a:gd name="connsiteX62" fmla="*/ 3189306 w 3232599"/>
                  <a:gd name="connsiteY62" fmla="*/ 3217957 h 3708587"/>
                  <a:gd name="connsiteX63" fmla="*/ 3189306 w 3232599"/>
                  <a:gd name="connsiteY63" fmla="*/ 2943781 h 3708587"/>
                  <a:gd name="connsiteX64" fmla="*/ 3160443 w 3232599"/>
                  <a:gd name="connsiteY64" fmla="*/ 2684036 h 3708587"/>
                  <a:gd name="connsiteX65" fmla="*/ 3189306 w 3232599"/>
                  <a:gd name="connsiteY65" fmla="*/ 1904800 h 3708587"/>
                  <a:gd name="connsiteX66" fmla="*/ 3203737 w 3232599"/>
                  <a:gd name="connsiteY66" fmla="*/ 1832648 h 3708587"/>
                  <a:gd name="connsiteX67" fmla="*/ 3232599 w 3232599"/>
                  <a:gd name="connsiteY67" fmla="*/ 1572903 h 3708587"/>
                  <a:gd name="connsiteX68" fmla="*/ 3218168 w 3232599"/>
                  <a:gd name="connsiteY68" fmla="*/ 1010121 h 3708587"/>
                  <a:gd name="connsiteX69" fmla="*/ 3203737 w 3232599"/>
                  <a:gd name="connsiteY69" fmla="*/ 894679 h 3708587"/>
                  <a:gd name="connsiteX70" fmla="*/ 3174874 w 3232599"/>
                  <a:gd name="connsiteY70" fmla="*/ 447339 h 3708587"/>
                  <a:gd name="connsiteX71" fmla="*/ 3160443 w 3232599"/>
                  <a:gd name="connsiteY71" fmla="*/ 404048 h 3708587"/>
                  <a:gd name="connsiteX72" fmla="*/ 3146012 w 3232599"/>
                  <a:gd name="connsiteY72" fmla="*/ 346327 h 3708587"/>
                  <a:gd name="connsiteX73" fmla="*/ 3117149 w 3232599"/>
                  <a:gd name="connsiteY73" fmla="*/ 202024 h 3708587"/>
                  <a:gd name="connsiteX74" fmla="*/ 3059424 w 3232599"/>
                  <a:gd name="connsiteY74" fmla="*/ 129873 h 3708587"/>
                  <a:gd name="connsiteX75" fmla="*/ 3030562 w 3232599"/>
                  <a:gd name="connsiteY75" fmla="*/ 86582 h 3708587"/>
                  <a:gd name="connsiteX76" fmla="*/ 2900681 w 3232599"/>
                  <a:gd name="connsiteY76" fmla="*/ 14430 h 3708587"/>
                  <a:gd name="connsiteX77" fmla="*/ 2857387 w 3232599"/>
                  <a:gd name="connsiteY77" fmla="*/ 0 h 3708587"/>
                  <a:gd name="connsiteX78" fmla="*/ 2684212 w 3232599"/>
                  <a:gd name="connsiteY78" fmla="*/ 14430 h 3708587"/>
                  <a:gd name="connsiteX79" fmla="*/ 2669781 w 3232599"/>
                  <a:gd name="connsiteY79" fmla="*/ 72151 h 370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232599" h="3708587">
                    <a:moveTo>
                      <a:pt x="2727506" y="187594"/>
                    </a:moveTo>
                    <a:cubicBezTo>
                      <a:pt x="2703454" y="182784"/>
                      <a:pt x="2679146" y="179113"/>
                      <a:pt x="2655350" y="173164"/>
                    </a:cubicBezTo>
                    <a:cubicBezTo>
                      <a:pt x="2640592" y="169475"/>
                      <a:pt x="2627150" y="160620"/>
                      <a:pt x="2612056" y="158733"/>
                    </a:cubicBezTo>
                    <a:cubicBezTo>
                      <a:pt x="2549820" y="150954"/>
                      <a:pt x="2486953" y="149511"/>
                      <a:pt x="2424450" y="144303"/>
                    </a:cubicBezTo>
                    <a:cubicBezTo>
                      <a:pt x="1945137" y="104363"/>
                      <a:pt x="2243398" y="122299"/>
                      <a:pt x="1775043" y="101012"/>
                    </a:cubicBezTo>
                    <a:cubicBezTo>
                      <a:pt x="1260869" y="54273"/>
                      <a:pt x="1900269" y="114193"/>
                      <a:pt x="1500850" y="72151"/>
                    </a:cubicBezTo>
                    <a:cubicBezTo>
                      <a:pt x="1355922" y="56896"/>
                      <a:pt x="1278295" y="53467"/>
                      <a:pt x="1125637" y="43291"/>
                    </a:cubicBezTo>
                    <a:lnTo>
                      <a:pt x="490662" y="57721"/>
                    </a:lnTo>
                    <a:cubicBezTo>
                      <a:pt x="451908" y="59211"/>
                      <a:pt x="413544" y="66254"/>
                      <a:pt x="375212" y="72151"/>
                    </a:cubicBezTo>
                    <a:cubicBezTo>
                      <a:pt x="342982" y="77109"/>
                      <a:pt x="278841" y="91438"/>
                      <a:pt x="245331" y="101012"/>
                    </a:cubicBezTo>
                    <a:cubicBezTo>
                      <a:pt x="230704" y="105191"/>
                      <a:pt x="216468" y="110632"/>
                      <a:pt x="202037" y="115442"/>
                    </a:cubicBezTo>
                    <a:cubicBezTo>
                      <a:pt x="192416" y="129872"/>
                      <a:pt x="180932" y="143221"/>
                      <a:pt x="173175" y="158733"/>
                    </a:cubicBezTo>
                    <a:cubicBezTo>
                      <a:pt x="113427" y="278221"/>
                      <a:pt x="212596" y="121249"/>
                      <a:pt x="129881" y="245315"/>
                    </a:cubicBezTo>
                    <a:cubicBezTo>
                      <a:pt x="125071" y="264555"/>
                      <a:pt x="119340" y="283589"/>
                      <a:pt x="115450" y="303036"/>
                    </a:cubicBezTo>
                    <a:cubicBezTo>
                      <a:pt x="105435" y="353108"/>
                      <a:pt x="93521" y="442095"/>
                      <a:pt x="86587" y="490630"/>
                    </a:cubicBezTo>
                    <a:cubicBezTo>
                      <a:pt x="81777" y="567592"/>
                      <a:pt x="78836" y="644693"/>
                      <a:pt x="72156" y="721515"/>
                    </a:cubicBezTo>
                    <a:cubicBezTo>
                      <a:pt x="69209" y="755400"/>
                      <a:pt x="57725" y="788514"/>
                      <a:pt x="57725" y="822527"/>
                    </a:cubicBezTo>
                    <a:cubicBezTo>
                      <a:pt x="57725" y="962103"/>
                      <a:pt x="67346" y="1101513"/>
                      <a:pt x="72156" y="1241006"/>
                    </a:cubicBezTo>
                    <a:cubicBezTo>
                      <a:pt x="67346" y="1380499"/>
                      <a:pt x="65061" y="1520101"/>
                      <a:pt x="57725" y="1659484"/>
                    </a:cubicBezTo>
                    <a:cubicBezTo>
                      <a:pt x="55436" y="1702981"/>
                      <a:pt x="45107" y="1745837"/>
                      <a:pt x="43294" y="1789357"/>
                    </a:cubicBezTo>
                    <a:cubicBezTo>
                      <a:pt x="35481" y="1976850"/>
                      <a:pt x="35939" y="2164617"/>
                      <a:pt x="28862" y="2352139"/>
                    </a:cubicBezTo>
                    <a:cubicBezTo>
                      <a:pt x="23285" y="2499911"/>
                      <a:pt x="16132" y="2540554"/>
                      <a:pt x="0" y="2669605"/>
                    </a:cubicBezTo>
                    <a:cubicBezTo>
                      <a:pt x="4810" y="2760997"/>
                      <a:pt x="6145" y="2852638"/>
                      <a:pt x="14431" y="2943781"/>
                    </a:cubicBezTo>
                    <a:cubicBezTo>
                      <a:pt x="15808" y="2958930"/>
                      <a:pt x="21036" y="2974029"/>
                      <a:pt x="28862" y="2987072"/>
                    </a:cubicBezTo>
                    <a:cubicBezTo>
                      <a:pt x="35862" y="2998739"/>
                      <a:pt x="48104" y="3006313"/>
                      <a:pt x="57725" y="3015933"/>
                    </a:cubicBezTo>
                    <a:cubicBezTo>
                      <a:pt x="62535" y="3030363"/>
                      <a:pt x="61400" y="3048469"/>
                      <a:pt x="72156" y="3059224"/>
                    </a:cubicBezTo>
                    <a:cubicBezTo>
                      <a:pt x="96685" y="3083751"/>
                      <a:pt x="129881" y="3097705"/>
                      <a:pt x="158743" y="3116945"/>
                    </a:cubicBezTo>
                    <a:cubicBezTo>
                      <a:pt x="173174" y="3126565"/>
                      <a:pt x="189773" y="3133541"/>
                      <a:pt x="202037" y="3145805"/>
                    </a:cubicBezTo>
                    <a:cubicBezTo>
                      <a:pt x="211658" y="3155425"/>
                      <a:pt x="219233" y="3167666"/>
                      <a:pt x="230900" y="3174666"/>
                    </a:cubicBezTo>
                    <a:cubicBezTo>
                      <a:pt x="243944" y="3182492"/>
                      <a:pt x="259762" y="3184286"/>
                      <a:pt x="274193" y="3189096"/>
                    </a:cubicBezTo>
                    <a:cubicBezTo>
                      <a:pt x="288624" y="3198716"/>
                      <a:pt x="301974" y="3210201"/>
                      <a:pt x="317487" y="3217957"/>
                    </a:cubicBezTo>
                    <a:cubicBezTo>
                      <a:pt x="340554" y="3229490"/>
                      <a:pt x="396930" y="3240653"/>
                      <a:pt x="418506" y="3246817"/>
                    </a:cubicBezTo>
                    <a:cubicBezTo>
                      <a:pt x="433133" y="3250996"/>
                      <a:pt x="447124" y="3257246"/>
                      <a:pt x="461800" y="3261248"/>
                    </a:cubicBezTo>
                    <a:cubicBezTo>
                      <a:pt x="500070" y="3271685"/>
                      <a:pt x="538767" y="3280488"/>
                      <a:pt x="577250" y="3290108"/>
                    </a:cubicBezTo>
                    <a:lnTo>
                      <a:pt x="634975" y="3304539"/>
                    </a:lnTo>
                    <a:cubicBezTo>
                      <a:pt x="654217" y="3309349"/>
                      <a:pt x="673136" y="3315709"/>
                      <a:pt x="692700" y="3318969"/>
                    </a:cubicBezTo>
                    <a:lnTo>
                      <a:pt x="779287" y="3333399"/>
                    </a:lnTo>
                    <a:cubicBezTo>
                      <a:pt x="812906" y="3338571"/>
                      <a:pt x="846754" y="3342238"/>
                      <a:pt x="880306" y="3347830"/>
                    </a:cubicBezTo>
                    <a:cubicBezTo>
                      <a:pt x="904501" y="3351862"/>
                      <a:pt x="928307" y="3357998"/>
                      <a:pt x="952462" y="3362260"/>
                    </a:cubicBezTo>
                    <a:lnTo>
                      <a:pt x="1125637" y="3391120"/>
                    </a:lnTo>
                    <a:cubicBezTo>
                      <a:pt x="1140068" y="3395930"/>
                      <a:pt x="1154173" y="3401862"/>
                      <a:pt x="1168931" y="3405551"/>
                    </a:cubicBezTo>
                    <a:cubicBezTo>
                      <a:pt x="1239473" y="3423185"/>
                      <a:pt x="1279431" y="3423897"/>
                      <a:pt x="1356537" y="3434411"/>
                    </a:cubicBezTo>
                    <a:lnTo>
                      <a:pt x="1558575" y="3463272"/>
                    </a:lnTo>
                    <a:cubicBezTo>
                      <a:pt x="1703661" y="3535811"/>
                      <a:pt x="1520612" y="3450620"/>
                      <a:pt x="1688456" y="3506563"/>
                    </a:cubicBezTo>
                    <a:cubicBezTo>
                      <a:pt x="1708865" y="3513365"/>
                      <a:pt x="1725772" y="3528621"/>
                      <a:pt x="1746181" y="3535423"/>
                    </a:cubicBezTo>
                    <a:cubicBezTo>
                      <a:pt x="1766359" y="3542149"/>
                      <a:pt x="1890377" y="3561860"/>
                      <a:pt x="1904925" y="3564284"/>
                    </a:cubicBezTo>
                    <a:cubicBezTo>
                      <a:pt x="1919356" y="3569094"/>
                      <a:pt x="1934612" y="3571912"/>
                      <a:pt x="1948218" y="3578714"/>
                    </a:cubicBezTo>
                    <a:cubicBezTo>
                      <a:pt x="1963731" y="3586470"/>
                      <a:pt x="1975272" y="3601485"/>
                      <a:pt x="1991512" y="3607575"/>
                    </a:cubicBezTo>
                    <a:cubicBezTo>
                      <a:pt x="2014479" y="3616187"/>
                      <a:pt x="2039724" y="3616684"/>
                      <a:pt x="2063668" y="3622005"/>
                    </a:cubicBezTo>
                    <a:cubicBezTo>
                      <a:pt x="2083030" y="3626307"/>
                      <a:pt x="2102322" y="3630988"/>
                      <a:pt x="2121393" y="3636436"/>
                    </a:cubicBezTo>
                    <a:cubicBezTo>
                      <a:pt x="2136020" y="3640615"/>
                      <a:pt x="2150060" y="3646687"/>
                      <a:pt x="2164687" y="3650866"/>
                    </a:cubicBezTo>
                    <a:cubicBezTo>
                      <a:pt x="2183758" y="3656314"/>
                      <a:pt x="2203415" y="3659597"/>
                      <a:pt x="2222412" y="3665296"/>
                    </a:cubicBezTo>
                    <a:cubicBezTo>
                      <a:pt x="2251553" y="3674038"/>
                      <a:pt x="2278882" y="3689855"/>
                      <a:pt x="2309000" y="3694157"/>
                    </a:cubicBezTo>
                    <a:lnTo>
                      <a:pt x="2410018" y="3708587"/>
                    </a:lnTo>
                    <a:cubicBezTo>
                      <a:pt x="2525468" y="3703777"/>
                      <a:pt x="2641111" y="3702389"/>
                      <a:pt x="2756368" y="3694157"/>
                    </a:cubicBezTo>
                    <a:cubicBezTo>
                      <a:pt x="2776151" y="3692744"/>
                      <a:pt x="2795096" y="3685425"/>
                      <a:pt x="2814093" y="3679726"/>
                    </a:cubicBezTo>
                    <a:cubicBezTo>
                      <a:pt x="2843234" y="3670984"/>
                      <a:pt x="2900681" y="3650866"/>
                      <a:pt x="2900681" y="3650866"/>
                    </a:cubicBezTo>
                    <a:lnTo>
                      <a:pt x="2987268" y="3593145"/>
                    </a:lnTo>
                    <a:cubicBezTo>
                      <a:pt x="3025750" y="3567492"/>
                      <a:pt x="3043941" y="3559453"/>
                      <a:pt x="3073856" y="3520993"/>
                    </a:cubicBezTo>
                    <a:cubicBezTo>
                      <a:pt x="3095153" y="3493614"/>
                      <a:pt x="3131581" y="3434411"/>
                      <a:pt x="3131581" y="3434411"/>
                    </a:cubicBezTo>
                    <a:lnTo>
                      <a:pt x="3160443" y="3318969"/>
                    </a:lnTo>
                    <a:cubicBezTo>
                      <a:pt x="3165253" y="3299729"/>
                      <a:pt x="3168602" y="3280063"/>
                      <a:pt x="3174874" y="3261248"/>
                    </a:cubicBezTo>
                    <a:lnTo>
                      <a:pt x="3189306" y="3217957"/>
                    </a:lnTo>
                    <a:cubicBezTo>
                      <a:pt x="3213616" y="3072107"/>
                      <a:pt x="3206908" y="3154987"/>
                      <a:pt x="3189306" y="2943781"/>
                    </a:cubicBezTo>
                    <a:cubicBezTo>
                      <a:pt x="3175298" y="2775701"/>
                      <a:pt x="3180145" y="2821942"/>
                      <a:pt x="3160443" y="2684036"/>
                    </a:cubicBezTo>
                    <a:cubicBezTo>
                      <a:pt x="3170620" y="2195556"/>
                      <a:pt x="3137520" y="2189599"/>
                      <a:pt x="3189306" y="1904800"/>
                    </a:cubicBezTo>
                    <a:cubicBezTo>
                      <a:pt x="3193694" y="1880669"/>
                      <a:pt x="3200565" y="1856969"/>
                      <a:pt x="3203737" y="1832648"/>
                    </a:cubicBezTo>
                    <a:cubicBezTo>
                      <a:pt x="3215005" y="1746265"/>
                      <a:pt x="3232599" y="1572903"/>
                      <a:pt x="3232599" y="1572903"/>
                    </a:cubicBezTo>
                    <a:cubicBezTo>
                      <a:pt x="3227789" y="1385309"/>
                      <a:pt x="3226147" y="1197607"/>
                      <a:pt x="3218168" y="1010121"/>
                    </a:cubicBezTo>
                    <a:cubicBezTo>
                      <a:pt x="3216519" y="971376"/>
                      <a:pt x="3206156" y="933384"/>
                      <a:pt x="3203737" y="894679"/>
                    </a:cubicBezTo>
                    <a:cubicBezTo>
                      <a:pt x="3195369" y="760801"/>
                      <a:pt x="3203446" y="590189"/>
                      <a:pt x="3174874" y="447339"/>
                    </a:cubicBezTo>
                    <a:cubicBezTo>
                      <a:pt x="3171891" y="432423"/>
                      <a:pt x="3164622" y="418674"/>
                      <a:pt x="3160443" y="404048"/>
                    </a:cubicBezTo>
                    <a:cubicBezTo>
                      <a:pt x="3154994" y="384979"/>
                      <a:pt x="3149560" y="365840"/>
                      <a:pt x="3146012" y="346327"/>
                    </a:cubicBezTo>
                    <a:cubicBezTo>
                      <a:pt x="3138413" y="304533"/>
                      <a:pt x="3138320" y="244364"/>
                      <a:pt x="3117149" y="202024"/>
                    </a:cubicBezTo>
                    <a:cubicBezTo>
                      <a:pt x="3087533" y="142797"/>
                      <a:pt x="3095222" y="174617"/>
                      <a:pt x="3059424" y="129873"/>
                    </a:cubicBezTo>
                    <a:cubicBezTo>
                      <a:pt x="3048589" y="116331"/>
                      <a:pt x="3041665" y="99905"/>
                      <a:pt x="3030562" y="86582"/>
                    </a:cubicBezTo>
                    <a:cubicBezTo>
                      <a:pt x="2980711" y="26765"/>
                      <a:pt x="2984333" y="42312"/>
                      <a:pt x="2900681" y="14430"/>
                    </a:cubicBezTo>
                    <a:lnTo>
                      <a:pt x="2857387" y="0"/>
                    </a:lnTo>
                    <a:cubicBezTo>
                      <a:pt x="2799662" y="4810"/>
                      <a:pt x="2738277" y="-6363"/>
                      <a:pt x="2684212" y="14430"/>
                    </a:cubicBezTo>
                    <a:cubicBezTo>
                      <a:pt x="2665701" y="21549"/>
                      <a:pt x="2669781" y="72151"/>
                      <a:pt x="2669781" y="72151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>
                <a:off x="3059425" y="3088084"/>
                <a:ext cx="2857387" cy="288957"/>
              </a:xfrm>
              <a:custGeom>
                <a:avLst/>
                <a:gdLst>
                  <a:gd name="connsiteX0" fmla="*/ 0 w 2857387"/>
                  <a:gd name="connsiteY0" fmla="*/ 0 h 288957"/>
                  <a:gd name="connsiteX1" fmla="*/ 72156 w 2857387"/>
                  <a:gd name="connsiteY1" fmla="*/ 14430 h 288957"/>
                  <a:gd name="connsiteX2" fmla="*/ 158743 w 2857387"/>
                  <a:gd name="connsiteY2" fmla="*/ 43291 h 288957"/>
                  <a:gd name="connsiteX3" fmla="*/ 245331 w 2857387"/>
                  <a:gd name="connsiteY3" fmla="*/ 57721 h 288957"/>
                  <a:gd name="connsiteX4" fmla="*/ 288625 w 2857387"/>
                  <a:gd name="connsiteY4" fmla="*/ 72152 h 288957"/>
                  <a:gd name="connsiteX5" fmla="*/ 418506 w 2857387"/>
                  <a:gd name="connsiteY5" fmla="*/ 101012 h 288957"/>
                  <a:gd name="connsiteX6" fmla="*/ 505093 w 2857387"/>
                  <a:gd name="connsiteY6" fmla="*/ 129873 h 288957"/>
                  <a:gd name="connsiteX7" fmla="*/ 548387 w 2857387"/>
                  <a:gd name="connsiteY7" fmla="*/ 144303 h 288957"/>
                  <a:gd name="connsiteX8" fmla="*/ 620543 w 2857387"/>
                  <a:gd name="connsiteY8" fmla="*/ 158733 h 288957"/>
                  <a:gd name="connsiteX9" fmla="*/ 764856 w 2857387"/>
                  <a:gd name="connsiteY9" fmla="*/ 187594 h 288957"/>
                  <a:gd name="connsiteX10" fmla="*/ 822581 w 2857387"/>
                  <a:gd name="connsiteY10" fmla="*/ 202024 h 288957"/>
                  <a:gd name="connsiteX11" fmla="*/ 2453312 w 2857387"/>
                  <a:gd name="connsiteY11" fmla="*/ 216455 h 288957"/>
                  <a:gd name="connsiteX12" fmla="*/ 2583193 w 2857387"/>
                  <a:gd name="connsiteY12" fmla="*/ 230885 h 288957"/>
                  <a:gd name="connsiteX13" fmla="*/ 2640918 w 2857387"/>
                  <a:gd name="connsiteY13" fmla="*/ 245315 h 288957"/>
                  <a:gd name="connsiteX14" fmla="*/ 2713075 w 2857387"/>
                  <a:gd name="connsiteY14" fmla="*/ 259746 h 288957"/>
                  <a:gd name="connsiteX15" fmla="*/ 2842956 w 2857387"/>
                  <a:gd name="connsiteY15" fmla="*/ 288606 h 288957"/>
                  <a:gd name="connsiteX16" fmla="*/ 2857387 w 2857387"/>
                  <a:gd name="connsiteY16" fmla="*/ 288606 h 288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57387" h="288957">
                    <a:moveTo>
                      <a:pt x="0" y="0"/>
                    </a:moveTo>
                    <a:cubicBezTo>
                      <a:pt x="24052" y="4810"/>
                      <a:pt x="48492" y="7977"/>
                      <a:pt x="72156" y="14430"/>
                    </a:cubicBezTo>
                    <a:cubicBezTo>
                      <a:pt x="101508" y="22434"/>
                      <a:pt x="128733" y="38290"/>
                      <a:pt x="158743" y="43291"/>
                    </a:cubicBezTo>
                    <a:lnTo>
                      <a:pt x="245331" y="57721"/>
                    </a:lnTo>
                    <a:cubicBezTo>
                      <a:pt x="259762" y="62531"/>
                      <a:pt x="273867" y="68463"/>
                      <a:pt x="288625" y="72152"/>
                    </a:cubicBezTo>
                    <a:cubicBezTo>
                      <a:pt x="371016" y="92749"/>
                      <a:pt x="344435" y="78792"/>
                      <a:pt x="418506" y="101012"/>
                    </a:cubicBezTo>
                    <a:cubicBezTo>
                      <a:pt x="447647" y="109754"/>
                      <a:pt x="476231" y="120253"/>
                      <a:pt x="505093" y="129873"/>
                    </a:cubicBezTo>
                    <a:cubicBezTo>
                      <a:pt x="519524" y="134683"/>
                      <a:pt x="533471" y="141320"/>
                      <a:pt x="548387" y="144303"/>
                    </a:cubicBezTo>
                    <a:cubicBezTo>
                      <a:pt x="572439" y="149113"/>
                      <a:pt x="596747" y="152784"/>
                      <a:pt x="620543" y="158733"/>
                    </a:cubicBezTo>
                    <a:cubicBezTo>
                      <a:pt x="818123" y="208126"/>
                      <a:pt x="375940" y="116888"/>
                      <a:pt x="764856" y="187594"/>
                    </a:cubicBezTo>
                    <a:cubicBezTo>
                      <a:pt x="784370" y="191142"/>
                      <a:pt x="802750" y="201685"/>
                      <a:pt x="822581" y="202024"/>
                    </a:cubicBezTo>
                    <a:lnTo>
                      <a:pt x="2453312" y="216455"/>
                    </a:lnTo>
                    <a:cubicBezTo>
                      <a:pt x="2496606" y="221265"/>
                      <a:pt x="2540139" y="224262"/>
                      <a:pt x="2583193" y="230885"/>
                    </a:cubicBezTo>
                    <a:cubicBezTo>
                      <a:pt x="2602796" y="233901"/>
                      <a:pt x="2621556" y="241013"/>
                      <a:pt x="2640918" y="245315"/>
                    </a:cubicBezTo>
                    <a:cubicBezTo>
                      <a:pt x="2664863" y="250636"/>
                      <a:pt x="2689130" y="254425"/>
                      <a:pt x="2713075" y="259746"/>
                    </a:cubicBezTo>
                    <a:cubicBezTo>
                      <a:pt x="2790904" y="277040"/>
                      <a:pt x="2755917" y="274101"/>
                      <a:pt x="2842956" y="288606"/>
                    </a:cubicBezTo>
                    <a:cubicBezTo>
                      <a:pt x="2847701" y="289397"/>
                      <a:pt x="2852577" y="288606"/>
                      <a:pt x="2857387" y="288606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4282331" y="3290108"/>
                <a:ext cx="162494" cy="1486321"/>
              </a:xfrm>
              <a:custGeom>
                <a:avLst/>
                <a:gdLst>
                  <a:gd name="connsiteX0" fmla="*/ 162494 w 162494"/>
                  <a:gd name="connsiteY0" fmla="*/ 0 h 1486321"/>
                  <a:gd name="connsiteX1" fmla="*/ 133631 w 162494"/>
                  <a:gd name="connsiteY1" fmla="*/ 72152 h 1486321"/>
                  <a:gd name="connsiteX2" fmla="*/ 133631 w 162494"/>
                  <a:gd name="connsiteY2" fmla="*/ 490631 h 1486321"/>
                  <a:gd name="connsiteX3" fmla="*/ 104769 w 162494"/>
                  <a:gd name="connsiteY3" fmla="*/ 880249 h 1486321"/>
                  <a:gd name="connsiteX4" fmla="*/ 90337 w 162494"/>
                  <a:gd name="connsiteY4" fmla="*/ 923540 h 1486321"/>
                  <a:gd name="connsiteX5" fmla="*/ 75906 w 162494"/>
                  <a:gd name="connsiteY5" fmla="*/ 995691 h 1486321"/>
                  <a:gd name="connsiteX6" fmla="*/ 47044 w 162494"/>
                  <a:gd name="connsiteY6" fmla="*/ 1082273 h 1486321"/>
                  <a:gd name="connsiteX7" fmla="*/ 32612 w 162494"/>
                  <a:gd name="connsiteY7" fmla="*/ 1125564 h 1486321"/>
                  <a:gd name="connsiteX8" fmla="*/ 3750 w 162494"/>
                  <a:gd name="connsiteY8" fmla="*/ 1168855 h 1486321"/>
                  <a:gd name="connsiteX9" fmla="*/ 3750 w 162494"/>
                  <a:gd name="connsiteY9" fmla="*/ 1486321 h 1486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2494" h="1486321">
                    <a:moveTo>
                      <a:pt x="162494" y="0"/>
                    </a:moveTo>
                    <a:cubicBezTo>
                      <a:pt x="152873" y="24051"/>
                      <a:pt x="138711" y="46751"/>
                      <a:pt x="133631" y="72152"/>
                    </a:cubicBezTo>
                    <a:cubicBezTo>
                      <a:pt x="105189" y="214351"/>
                      <a:pt x="125943" y="344567"/>
                      <a:pt x="133631" y="490631"/>
                    </a:cubicBezTo>
                    <a:cubicBezTo>
                      <a:pt x="124251" y="706350"/>
                      <a:pt x="144999" y="739453"/>
                      <a:pt x="104769" y="880249"/>
                    </a:cubicBezTo>
                    <a:cubicBezTo>
                      <a:pt x="100590" y="894875"/>
                      <a:pt x="94027" y="908783"/>
                      <a:pt x="90337" y="923540"/>
                    </a:cubicBezTo>
                    <a:cubicBezTo>
                      <a:pt x="84388" y="947334"/>
                      <a:pt x="82360" y="972029"/>
                      <a:pt x="75906" y="995691"/>
                    </a:cubicBezTo>
                    <a:cubicBezTo>
                      <a:pt x="67901" y="1025041"/>
                      <a:pt x="56665" y="1053412"/>
                      <a:pt x="47044" y="1082273"/>
                    </a:cubicBezTo>
                    <a:cubicBezTo>
                      <a:pt x="42234" y="1096703"/>
                      <a:pt x="41050" y="1112908"/>
                      <a:pt x="32612" y="1125564"/>
                    </a:cubicBezTo>
                    <a:cubicBezTo>
                      <a:pt x="22991" y="1139994"/>
                      <a:pt x="5133" y="1151567"/>
                      <a:pt x="3750" y="1168855"/>
                    </a:cubicBezTo>
                    <a:cubicBezTo>
                      <a:pt x="-4689" y="1274340"/>
                      <a:pt x="3750" y="1380499"/>
                      <a:pt x="3750" y="1486321"/>
                    </a:cubicBezTo>
                  </a:path>
                </a:pathLst>
              </a:custGeom>
              <a:ln w="762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3323595" y="2143782"/>
              <a:ext cx="2107701" cy="823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400" i="1" dirty="0" smtClean="0">
                  <a:latin typeface="Courier"/>
                  <a:cs typeface="Courier"/>
                </a:rPr>
                <a:t>value</a:t>
              </a:r>
              <a:endParaRPr kumimoji="1" lang="zh-CN" altLang="en-US" sz="2400" i="1" dirty="0">
                <a:latin typeface="Courier"/>
                <a:cs typeface="Courier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830944" y="2700231"/>
            <a:ext cx="1756485" cy="1974904"/>
            <a:chOff x="2943975" y="1515182"/>
            <a:chExt cx="3131580" cy="3520993"/>
          </a:xfrm>
        </p:grpSpPr>
        <p:grpSp>
          <p:nvGrpSpPr>
            <p:cNvPr id="29" name="Group 28"/>
            <p:cNvGrpSpPr/>
            <p:nvPr/>
          </p:nvGrpSpPr>
          <p:grpSpPr>
            <a:xfrm>
              <a:off x="2943975" y="1515182"/>
              <a:ext cx="3131580" cy="3520993"/>
              <a:chOff x="2900681" y="1486321"/>
              <a:chExt cx="3131580" cy="3520993"/>
            </a:xfrm>
          </p:grpSpPr>
          <p:sp>
            <p:nvSpPr>
              <p:cNvPr id="33" name="Freeform 32"/>
              <p:cNvSpPr/>
              <p:nvPr/>
            </p:nvSpPr>
            <p:spPr>
              <a:xfrm>
                <a:off x="2900681" y="1486321"/>
                <a:ext cx="3131580" cy="3520993"/>
              </a:xfrm>
              <a:custGeom>
                <a:avLst/>
                <a:gdLst>
                  <a:gd name="connsiteX0" fmla="*/ 2727506 w 3232599"/>
                  <a:gd name="connsiteY0" fmla="*/ 187594 h 3708587"/>
                  <a:gd name="connsiteX1" fmla="*/ 2655350 w 3232599"/>
                  <a:gd name="connsiteY1" fmla="*/ 173164 h 3708587"/>
                  <a:gd name="connsiteX2" fmla="*/ 2612056 w 3232599"/>
                  <a:gd name="connsiteY2" fmla="*/ 158733 h 3708587"/>
                  <a:gd name="connsiteX3" fmla="*/ 2424450 w 3232599"/>
                  <a:gd name="connsiteY3" fmla="*/ 144303 h 3708587"/>
                  <a:gd name="connsiteX4" fmla="*/ 1775043 w 3232599"/>
                  <a:gd name="connsiteY4" fmla="*/ 101012 h 3708587"/>
                  <a:gd name="connsiteX5" fmla="*/ 1500850 w 3232599"/>
                  <a:gd name="connsiteY5" fmla="*/ 72151 h 3708587"/>
                  <a:gd name="connsiteX6" fmla="*/ 1125637 w 3232599"/>
                  <a:gd name="connsiteY6" fmla="*/ 43291 h 3708587"/>
                  <a:gd name="connsiteX7" fmla="*/ 490662 w 3232599"/>
                  <a:gd name="connsiteY7" fmla="*/ 57721 h 3708587"/>
                  <a:gd name="connsiteX8" fmla="*/ 375212 w 3232599"/>
                  <a:gd name="connsiteY8" fmla="*/ 72151 h 3708587"/>
                  <a:gd name="connsiteX9" fmla="*/ 245331 w 3232599"/>
                  <a:gd name="connsiteY9" fmla="*/ 101012 h 3708587"/>
                  <a:gd name="connsiteX10" fmla="*/ 202037 w 3232599"/>
                  <a:gd name="connsiteY10" fmla="*/ 115442 h 3708587"/>
                  <a:gd name="connsiteX11" fmla="*/ 173175 w 3232599"/>
                  <a:gd name="connsiteY11" fmla="*/ 158733 h 3708587"/>
                  <a:gd name="connsiteX12" fmla="*/ 129881 w 3232599"/>
                  <a:gd name="connsiteY12" fmla="*/ 245315 h 3708587"/>
                  <a:gd name="connsiteX13" fmla="*/ 115450 w 3232599"/>
                  <a:gd name="connsiteY13" fmla="*/ 303036 h 3708587"/>
                  <a:gd name="connsiteX14" fmla="*/ 86587 w 3232599"/>
                  <a:gd name="connsiteY14" fmla="*/ 490630 h 3708587"/>
                  <a:gd name="connsiteX15" fmla="*/ 72156 w 3232599"/>
                  <a:gd name="connsiteY15" fmla="*/ 721515 h 3708587"/>
                  <a:gd name="connsiteX16" fmla="*/ 57725 w 3232599"/>
                  <a:gd name="connsiteY16" fmla="*/ 822527 h 3708587"/>
                  <a:gd name="connsiteX17" fmla="*/ 72156 w 3232599"/>
                  <a:gd name="connsiteY17" fmla="*/ 1241006 h 3708587"/>
                  <a:gd name="connsiteX18" fmla="*/ 57725 w 3232599"/>
                  <a:gd name="connsiteY18" fmla="*/ 1659484 h 3708587"/>
                  <a:gd name="connsiteX19" fmla="*/ 43294 w 3232599"/>
                  <a:gd name="connsiteY19" fmla="*/ 1789357 h 3708587"/>
                  <a:gd name="connsiteX20" fmla="*/ 28862 w 3232599"/>
                  <a:gd name="connsiteY20" fmla="*/ 2352139 h 3708587"/>
                  <a:gd name="connsiteX21" fmla="*/ 0 w 3232599"/>
                  <a:gd name="connsiteY21" fmla="*/ 2669605 h 3708587"/>
                  <a:gd name="connsiteX22" fmla="*/ 14431 w 3232599"/>
                  <a:gd name="connsiteY22" fmla="*/ 2943781 h 3708587"/>
                  <a:gd name="connsiteX23" fmla="*/ 28862 w 3232599"/>
                  <a:gd name="connsiteY23" fmla="*/ 2987072 h 3708587"/>
                  <a:gd name="connsiteX24" fmla="*/ 57725 w 3232599"/>
                  <a:gd name="connsiteY24" fmla="*/ 3015933 h 3708587"/>
                  <a:gd name="connsiteX25" fmla="*/ 72156 w 3232599"/>
                  <a:gd name="connsiteY25" fmla="*/ 3059224 h 3708587"/>
                  <a:gd name="connsiteX26" fmla="*/ 158743 w 3232599"/>
                  <a:gd name="connsiteY26" fmla="*/ 3116945 h 3708587"/>
                  <a:gd name="connsiteX27" fmla="*/ 202037 w 3232599"/>
                  <a:gd name="connsiteY27" fmla="*/ 3145805 h 3708587"/>
                  <a:gd name="connsiteX28" fmla="*/ 230900 w 3232599"/>
                  <a:gd name="connsiteY28" fmla="*/ 3174666 h 3708587"/>
                  <a:gd name="connsiteX29" fmla="*/ 274193 w 3232599"/>
                  <a:gd name="connsiteY29" fmla="*/ 3189096 h 3708587"/>
                  <a:gd name="connsiteX30" fmla="*/ 317487 w 3232599"/>
                  <a:gd name="connsiteY30" fmla="*/ 3217957 h 3708587"/>
                  <a:gd name="connsiteX31" fmla="*/ 418506 w 3232599"/>
                  <a:gd name="connsiteY31" fmla="*/ 3246817 h 3708587"/>
                  <a:gd name="connsiteX32" fmla="*/ 461800 w 3232599"/>
                  <a:gd name="connsiteY32" fmla="*/ 3261248 h 3708587"/>
                  <a:gd name="connsiteX33" fmla="*/ 577250 w 3232599"/>
                  <a:gd name="connsiteY33" fmla="*/ 3290108 h 3708587"/>
                  <a:gd name="connsiteX34" fmla="*/ 634975 w 3232599"/>
                  <a:gd name="connsiteY34" fmla="*/ 3304539 h 3708587"/>
                  <a:gd name="connsiteX35" fmla="*/ 692700 w 3232599"/>
                  <a:gd name="connsiteY35" fmla="*/ 3318969 h 3708587"/>
                  <a:gd name="connsiteX36" fmla="*/ 779287 w 3232599"/>
                  <a:gd name="connsiteY36" fmla="*/ 3333399 h 3708587"/>
                  <a:gd name="connsiteX37" fmla="*/ 880306 w 3232599"/>
                  <a:gd name="connsiteY37" fmla="*/ 3347830 h 3708587"/>
                  <a:gd name="connsiteX38" fmla="*/ 952462 w 3232599"/>
                  <a:gd name="connsiteY38" fmla="*/ 3362260 h 3708587"/>
                  <a:gd name="connsiteX39" fmla="*/ 1125637 w 3232599"/>
                  <a:gd name="connsiteY39" fmla="*/ 3391120 h 3708587"/>
                  <a:gd name="connsiteX40" fmla="*/ 1168931 w 3232599"/>
                  <a:gd name="connsiteY40" fmla="*/ 3405551 h 3708587"/>
                  <a:gd name="connsiteX41" fmla="*/ 1356537 w 3232599"/>
                  <a:gd name="connsiteY41" fmla="*/ 3434411 h 3708587"/>
                  <a:gd name="connsiteX42" fmla="*/ 1558575 w 3232599"/>
                  <a:gd name="connsiteY42" fmla="*/ 3463272 h 3708587"/>
                  <a:gd name="connsiteX43" fmla="*/ 1688456 w 3232599"/>
                  <a:gd name="connsiteY43" fmla="*/ 3506563 h 3708587"/>
                  <a:gd name="connsiteX44" fmla="*/ 1746181 w 3232599"/>
                  <a:gd name="connsiteY44" fmla="*/ 3535423 h 3708587"/>
                  <a:gd name="connsiteX45" fmla="*/ 1904925 w 3232599"/>
                  <a:gd name="connsiteY45" fmla="*/ 3564284 h 3708587"/>
                  <a:gd name="connsiteX46" fmla="*/ 1948218 w 3232599"/>
                  <a:gd name="connsiteY46" fmla="*/ 3578714 h 3708587"/>
                  <a:gd name="connsiteX47" fmla="*/ 1991512 w 3232599"/>
                  <a:gd name="connsiteY47" fmla="*/ 3607575 h 3708587"/>
                  <a:gd name="connsiteX48" fmla="*/ 2063668 w 3232599"/>
                  <a:gd name="connsiteY48" fmla="*/ 3622005 h 3708587"/>
                  <a:gd name="connsiteX49" fmla="*/ 2121393 w 3232599"/>
                  <a:gd name="connsiteY49" fmla="*/ 3636436 h 3708587"/>
                  <a:gd name="connsiteX50" fmla="*/ 2164687 w 3232599"/>
                  <a:gd name="connsiteY50" fmla="*/ 3650866 h 3708587"/>
                  <a:gd name="connsiteX51" fmla="*/ 2222412 w 3232599"/>
                  <a:gd name="connsiteY51" fmla="*/ 3665296 h 3708587"/>
                  <a:gd name="connsiteX52" fmla="*/ 2309000 w 3232599"/>
                  <a:gd name="connsiteY52" fmla="*/ 3694157 h 3708587"/>
                  <a:gd name="connsiteX53" fmla="*/ 2410018 w 3232599"/>
                  <a:gd name="connsiteY53" fmla="*/ 3708587 h 3708587"/>
                  <a:gd name="connsiteX54" fmla="*/ 2756368 w 3232599"/>
                  <a:gd name="connsiteY54" fmla="*/ 3694157 h 3708587"/>
                  <a:gd name="connsiteX55" fmla="*/ 2814093 w 3232599"/>
                  <a:gd name="connsiteY55" fmla="*/ 3679726 h 3708587"/>
                  <a:gd name="connsiteX56" fmla="*/ 2900681 w 3232599"/>
                  <a:gd name="connsiteY56" fmla="*/ 3650866 h 3708587"/>
                  <a:gd name="connsiteX57" fmla="*/ 2987268 w 3232599"/>
                  <a:gd name="connsiteY57" fmla="*/ 3593145 h 3708587"/>
                  <a:gd name="connsiteX58" fmla="*/ 3073856 w 3232599"/>
                  <a:gd name="connsiteY58" fmla="*/ 3520993 h 3708587"/>
                  <a:gd name="connsiteX59" fmla="*/ 3131581 w 3232599"/>
                  <a:gd name="connsiteY59" fmla="*/ 3434411 h 3708587"/>
                  <a:gd name="connsiteX60" fmla="*/ 3160443 w 3232599"/>
                  <a:gd name="connsiteY60" fmla="*/ 3318969 h 3708587"/>
                  <a:gd name="connsiteX61" fmla="*/ 3174874 w 3232599"/>
                  <a:gd name="connsiteY61" fmla="*/ 3261248 h 3708587"/>
                  <a:gd name="connsiteX62" fmla="*/ 3189306 w 3232599"/>
                  <a:gd name="connsiteY62" fmla="*/ 3217957 h 3708587"/>
                  <a:gd name="connsiteX63" fmla="*/ 3189306 w 3232599"/>
                  <a:gd name="connsiteY63" fmla="*/ 2943781 h 3708587"/>
                  <a:gd name="connsiteX64" fmla="*/ 3160443 w 3232599"/>
                  <a:gd name="connsiteY64" fmla="*/ 2684036 h 3708587"/>
                  <a:gd name="connsiteX65" fmla="*/ 3189306 w 3232599"/>
                  <a:gd name="connsiteY65" fmla="*/ 1904800 h 3708587"/>
                  <a:gd name="connsiteX66" fmla="*/ 3203737 w 3232599"/>
                  <a:gd name="connsiteY66" fmla="*/ 1832648 h 3708587"/>
                  <a:gd name="connsiteX67" fmla="*/ 3232599 w 3232599"/>
                  <a:gd name="connsiteY67" fmla="*/ 1572903 h 3708587"/>
                  <a:gd name="connsiteX68" fmla="*/ 3218168 w 3232599"/>
                  <a:gd name="connsiteY68" fmla="*/ 1010121 h 3708587"/>
                  <a:gd name="connsiteX69" fmla="*/ 3203737 w 3232599"/>
                  <a:gd name="connsiteY69" fmla="*/ 894679 h 3708587"/>
                  <a:gd name="connsiteX70" fmla="*/ 3174874 w 3232599"/>
                  <a:gd name="connsiteY70" fmla="*/ 447339 h 3708587"/>
                  <a:gd name="connsiteX71" fmla="*/ 3160443 w 3232599"/>
                  <a:gd name="connsiteY71" fmla="*/ 404048 h 3708587"/>
                  <a:gd name="connsiteX72" fmla="*/ 3146012 w 3232599"/>
                  <a:gd name="connsiteY72" fmla="*/ 346327 h 3708587"/>
                  <a:gd name="connsiteX73" fmla="*/ 3117149 w 3232599"/>
                  <a:gd name="connsiteY73" fmla="*/ 202024 h 3708587"/>
                  <a:gd name="connsiteX74" fmla="*/ 3059424 w 3232599"/>
                  <a:gd name="connsiteY74" fmla="*/ 129873 h 3708587"/>
                  <a:gd name="connsiteX75" fmla="*/ 3030562 w 3232599"/>
                  <a:gd name="connsiteY75" fmla="*/ 86582 h 3708587"/>
                  <a:gd name="connsiteX76" fmla="*/ 2900681 w 3232599"/>
                  <a:gd name="connsiteY76" fmla="*/ 14430 h 3708587"/>
                  <a:gd name="connsiteX77" fmla="*/ 2857387 w 3232599"/>
                  <a:gd name="connsiteY77" fmla="*/ 0 h 3708587"/>
                  <a:gd name="connsiteX78" fmla="*/ 2684212 w 3232599"/>
                  <a:gd name="connsiteY78" fmla="*/ 14430 h 3708587"/>
                  <a:gd name="connsiteX79" fmla="*/ 2669781 w 3232599"/>
                  <a:gd name="connsiteY79" fmla="*/ 72151 h 370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232599" h="3708587">
                    <a:moveTo>
                      <a:pt x="2727506" y="187594"/>
                    </a:moveTo>
                    <a:cubicBezTo>
                      <a:pt x="2703454" y="182784"/>
                      <a:pt x="2679146" y="179113"/>
                      <a:pt x="2655350" y="173164"/>
                    </a:cubicBezTo>
                    <a:cubicBezTo>
                      <a:pt x="2640592" y="169475"/>
                      <a:pt x="2627150" y="160620"/>
                      <a:pt x="2612056" y="158733"/>
                    </a:cubicBezTo>
                    <a:cubicBezTo>
                      <a:pt x="2549820" y="150954"/>
                      <a:pt x="2486953" y="149511"/>
                      <a:pt x="2424450" y="144303"/>
                    </a:cubicBezTo>
                    <a:cubicBezTo>
                      <a:pt x="1945137" y="104363"/>
                      <a:pt x="2243398" y="122299"/>
                      <a:pt x="1775043" y="101012"/>
                    </a:cubicBezTo>
                    <a:cubicBezTo>
                      <a:pt x="1260869" y="54273"/>
                      <a:pt x="1900269" y="114193"/>
                      <a:pt x="1500850" y="72151"/>
                    </a:cubicBezTo>
                    <a:cubicBezTo>
                      <a:pt x="1355922" y="56896"/>
                      <a:pt x="1278295" y="53467"/>
                      <a:pt x="1125637" y="43291"/>
                    </a:cubicBezTo>
                    <a:lnTo>
                      <a:pt x="490662" y="57721"/>
                    </a:lnTo>
                    <a:cubicBezTo>
                      <a:pt x="451908" y="59211"/>
                      <a:pt x="413544" y="66254"/>
                      <a:pt x="375212" y="72151"/>
                    </a:cubicBezTo>
                    <a:cubicBezTo>
                      <a:pt x="342982" y="77109"/>
                      <a:pt x="278841" y="91438"/>
                      <a:pt x="245331" y="101012"/>
                    </a:cubicBezTo>
                    <a:cubicBezTo>
                      <a:pt x="230704" y="105191"/>
                      <a:pt x="216468" y="110632"/>
                      <a:pt x="202037" y="115442"/>
                    </a:cubicBezTo>
                    <a:cubicBezTo>
                      <a:pt x="192416" y="129872"/>
                      <a:pt x="180932" y="143221"/>
                      <a:pt x="173175" y="158733"/>
                    </a:cubicBezTo>
                    <a:cubicBezTo>
                      <a:pt x="113427" y="278221"/>
                      <a:pt x="212596" y="121249"/>
                      <a:pt x="129881" y="245315"/>
                    </a:cubicBezTo>
                    <a:cubicBezTo>
                      <a:pt x="125071" y="264555"/>
                      <a:pt x="119340" y="283589"/>
                      <a:pt x="115450" y="303036"/>
                    </a:cubicBezTo>
                    <a:cubicBezTo>
                      <a:pt x="105435" y="353108"/>
                      <a:pt x="93521" y="442095"/>
                      <a:pt x="86587" y="490630"/>
                    </a:cubicBezTo>
                    <a:cubicBezTo>
                      <a:pt x="81777" y="567592"/>
                      <a:pt x="78836" y="644693"/>
                      <a:pt x="72156" y="721515"/>
                    </a:cubicBezTo>
                    <a:cubicBezTo>
                      <a:pt x="69209" y="755400"/>
                      <a:pt x="57725" y="788514"/>
                      <a:pt x="57725" y="822527"/>
                    </a:cubicBezTo>
                    <a:cubicBezTo>
                      <a:pt x="57725" y="962103"/>
                      <a:pt x="67346" y="1101513"/>
                      <a:pt x="72156" y="1241006"/>
                    </a:cubicBezTo>
                    <a:cubicBezTo>
                      <a:pt x="67346" y="1380499"/>
                      <a:pt x="65061" y="1520101"/>
                      <a:pt x="57725" y="1659484"/>
                    </a:cubicBezTo>
                    <a:cubicBezTo>
                      <a:pt x="55436" y="1702981"/>
                      <a:pt x="45107" y="1745837"/>
                      <a:pt x="43294" y="1789357"/>
                    </a:cubicBezTo>
                    <a:cubicBezTo>
                      <a:pt x="35481" y="1976850"/>
                      <a:pt x="35939" y="2164617"/>
                      <a:pt x="28862" y="2352139"/>
                    </a:cubicBezTo>
                    <a:cubicBezTo>
                      <a:pt x="23285" y="2499911"/>
                      <a:pt x="16132" y="2540554"/>
                      <a:pt x="0" y="2669605"/>
                    </a:cubicBezTo>
                    <a:cubicBezTo>
                      <a:pt x="4810" y="2760997"/>
                      <a:pt x="6145" y="2852638"/>
                      <a:pt x="14431" y="2943781"/>
                    </a:cubicBezTo>
                    <a:cubicBezTo>
                      <a:pt x="15808" y="2958930"/>
                      <a:pt x="21036" y="2974029"/>
                      <a:pt x="28862" y="2987072"/>
                    </a:cubicBezTo>
                    <a:cubicBezTo>
                      <a:pt x="35862" y="2998739"/>
                      <a:pt x="48104" y="3006313"/>
                      <a:pt x="57725" y="3015933"/>
                    </a:cubicBezTo>
                    <a:cubicBezTo>
                      <a:pt x="62535" y="3030363"/>
                      <a:pt x="61400" y="3048469"/>
                      <a:pt x="72156" y="3059224"/>
                    </a:cubicBezTo>
                    <a:cubicBezTo>
                      <a:pt x="96685" y="3083751"/>
                      <a:pt x="129881" y="3097705"/>
                      <a:pt x="158743" y="3116945"/>
                    </a:cubicBezTo>
                    <a:cubicBezTo>
                      <a:pt x="173174" y="3126565"/>
                      <a:pt x="189773" y="3133541"/>
                      <a:pt x="202037" y="3145805"/>
                    </a:cubicBezTo>
                    <a:cubicBezTo>
                      <a:pt x="211658" y="3155425"/>
                      <a:pt x="219233" y="3167666"/>
                      <a:pt x="230900" y="3174666"/>
                    </a:cubicBezTo>
                    <a:cubicBezTo>
                      <a:pt x="243944" y="3182492"/>
                      <a:pt x="259762" y="3184286"/>
                      <a:pt x="274193" y="3189096"/>
                    </a:cubicBezTo>
                    <a:cubicBezTo>
                      <a:pt x="288624" y="3198716"/>
                      <a:pt x="301974" y="3210201"/>
                      <a:pt x="317487" y="3217957"/>
                    </a:cubicBezTo>
                    <a:cubicBezTo>
                      <a:pt x="340554" y="3229490"/>
                      <a:pt x="396930" y="3240653"/>
                      <a:pt x="418506" y="3246817"/>
                    </a:cubicBezTo>
                    <a:cubicBezTo>
                      <a:pt x="433133" y="3250996"/>
                      <a:pt x="447124" y="3257246"/>
                      <a:pt x="461800" y="3261248"/>
                    </a:cubicBezTo>
                    <a:cubicBezTo>
                      <a:pt x="500070" y="3271685"/>
                      <a:pt x="538767" y="3280488"/>
                      <a:pt x="577250" y="3290108"/>
                    </a:cubicBezTo>
                    <a:lnTo>
                      <a:pt x="634975" y="3304539"/>
                    </a:lnTo>
                    <a:cubicBezTo>
                      <a:pt x="654217" y="3309349"/>
                      <a:pt x="673136" y="3315709"/>
                      <a:pt x="692700" y="3318969"/>
                    </a:cubicBezTo>
                    <a:lnTo>
                      <a:pt x="779287" y="3333399"/>
                    </a:lnTo>
                    <a:cubicBezTo>
                      <a:pt x="812906" y="3338571"/>
                      <a:pt x="846754" y="3342238"/>
                      <a:pt x="880306" y="3347830"/>
                    </a:cubicBezTo>
                    <a:cubicBezTo>
                      <a:pt x="904501" y="3351862"/>
                      <a:pt x="928307" y="3357998"/>
                      <a:pt x="952462" y="3362260"/>
                    </a:cubicBezTo>
                    <a:lnTo>
                      <a:pt x="1125637" y="3391120"/>
                    </a:lnTo>
                    <a:cubicBezTo>
                      <a:pt x="1140068" y="3395930"/>
                      <a:pt x="1154173" y="3401862"/>
                      <a:pt x="1168931" y="3405551"/>
                    </a:cubicBezTo>
                    <a:cubicBezTo>
                      <a:pt x="1239473" y="3423185"/>
                      <a:pt x="1279431" y="3423897"/>
                      <a:pt x="1356537" y="3434411"/>
                    </a:cubicBezTo>
                    <a:lnTo>
                      <a:pt x="1558575" y="3463272"/>
                    </a:lnTo>
                    <a:cubicBezTo>
                      <a:pt x="1703661" y="3535811"/>
                      <a:pt x="1520612" y="3450620"/>
                      <a:pt x="1688456" y="3506563"/>
                    </a:cubicBezTo>
                    <a:cubicBezTo>
                      <a:pt x="1708865" y="3513365"/>
                      <a:pt x="1725772" y="3528621"/>
                      <a:pt x="1746181" y="3535423"/>
                    </a:cubicBezTo>
                    <a:cubicBezTo>
                      <a:pt x="1766359" y="3542149"/>
                      <a:pt x="1890377" y="3561860"/>
                      <a:pt x="1904925" y="3564284"/>
                    </a:cubicBezTo>
                    <a:cubicBezTo>
                      <a:pt x="1919356" y="3569094"/>
                      <a:pt x="1934612" y="3571912"/>
                      <a:pt x="1948218" y="3578714"/>
                    </a:cubicBezTo>
                    <a:cubicBezTo>
                      <a:pt x="1963731" y="3586470"/>
                      <a:pt x="1975272" y="3601485"/>
                      <a:pt x="1991512" y="3607575"/>
                    </a:cubicBezTo>
                    <a:cubicBezTo>
                      <a:pt x="2014479" y="3616187"/>
                      <a:pt x="2039724" y="3616684"/>
                      <a:pt x="2063668" y="3622005"/>
                    </a:cubicBezTo>
                    <a:cubicBezTo>
                      <a:pt x="2083030" y="3626307"/>
                      <a:pt x="2102322" y="3630988"/>
                      <a:pt x="2121393" y="3636436"/>
                    </a:cubicBezTo>
                    <a:cubicBezTo>
                      <a:pt x="2136020" y="3640615"/>
                      <a:pt x="2150060" y="3646687"/>
                      <a:pt x="2164687" y="3650866"/>
                    </a:cubicBezTo>
                    <a:cubicBezTo>
                      <a:pt x="2183758" y="3656314"/>
                      <a:pt x="2203415" y="3659597"/>
                      <a:pt x="2222412" y="3665296"/>
                    </a:cubicBezTo>
                    <a:cubicBezTo>
                      <a:pt x="2251553" y="3674038"/>
                      <a:pt x="2278882" y="3689855"/>
                      <a:pt x="2309000" y="3694157"/>
                    </a:cubicBezTo>
                    <a:lnTo>
                      <a:pt x="2410018" y="3708587"/>
                    </a:lnTo>
                    <a:cubicBezTo>
                      <a:pt x="2525468" y="3703777"/>
                      <a:pt x="2641111" y="3702389"/>
                      <a:pt x="2756368" y="3694157"/>
                    </a:cubicBezTo>
                    <a:cubicBezTo>
                      <a:pt x="2776151" y="3692744"/>
                      <a:pt x="2795096" y="3685425"/>
                      <a:pt x="2814093" y="3679726"/>
                    </a:cubicBezTo>
                    <a:cubicBezTo>
                      <a:pt x="2843234" y="3670984"/>
                      <a:pt x="2900681" y="3650866"/>
                      <a:pt x="2900681" y="3650866"/>
                    </a:cubicBezTo>
                    <a:lnTo>
                      <a:pt x="2987268" y="3593145"/>
                    </a:lnTo>
                    <a:cubicBezTo>
                      <a:pt x="3025750" y="3567492"/>
                      <a:pt x="3043941" y="3559453"/>
                      <a:pt x="3073856" y="3520993"/>
                    </a:cubicBezTo>
                    <a:cubicBezTo>
                      <a:pt x="3095153" y="3493614"/>
                      <a:pt x="3131581" y="3434411"/>
                      <a:pt x="3131581" y="3434411"/>
                    </a:cubicBezTo>
                    <a:lnTo>
                      <a:pt x="3160443" y="3318969"/>
                    </a:lnTo>
                    <a:cubicBezTo>
                      <a:pt x="3165253" y="3299729"/>
                      <a:pt x="3168602" y="3280063"/>
                      <a:pt x="3174874" y="3261248"/>
                    </a:cubicBezTo>
                    <a:lnTo>
                      <a:pt x="3189306" y="3217957"/>
                    </a:lnTo>
                    <a:cubicBezTo>
                      <a:pt x="3213616" y="3072107"/>
                      <a:pt x="3206908" y="3154987"/>
                      <a:pt x="3189306" y="2943781"/>
                    </a:cubicBezTo>
                    <a:cubicBezTo>
                      <a:pt x="3175298" y="2775701"/>
                      <a:pt x="3180145" y="2821942"/>
                      <a:pt x="3160443" y="2684036"/>
                    </a:cubicBezTo>
                    <a:cubicBezTo>
                      <a:pt x="3170620" y="2195556"/>
                      <a:pt x="3137520" y="2189599"/>
                      <a:pt x="3189306" y="1904800"/>
                    </a:cubicBezTo>
                    <a:cubicBezTo>
                      <a:pt x="3193694" y="1880669"/>
                      <a:pt x="3200565" y="1856969"/>
                      <a:pt x="3203737" y="1832648"/>
                    </a:cubicBezTo>
                    <a:cubicBezTo>
                      <a:pt x="3215005" y="1746265"/>
                      <a:pt x="3232599" y="1572903"/>
                      <a:pt x="3232599" y="1572903"/>
                    </a:cubicBezTo>
                    <a:cubicBezTo>
                      <a:pt x="3227789" y="1385309"/>
                      <a:pt x="3226147" y="1197607"/>
                      <a:pt x="3218168" y="1010121"/>
                    </a:cubicBezTo>
                    <a:cubicBezTo>
                      <a:pt x="3216519" y="971376"/>
                      <a:pt x="3206156" y="933384"/>
                      <a:pt x="3203737" y="894679"/>
                    </a:cubicBezTo>
                    <a:cubicBezTo>
                      <a:pt x="3195369" y="760801"/>
                      <a:pt x="3203446" y="590189"/>
                      <a:pt x="3174874" y="447339"/>
                    </a:cubicBezTo>
                    <a:cubicBezTo>
                      <a:pt x="3171891" y="432423"/>
                      <a:pt x="3164622" y="418674"/>
                      <a:pt x="3160443" y="404048"/>
                    </a:cubicBezTo>
                    <a:cubicBezTo>
                      <a:pt x="3154994" y="384979"/>
                      <a:pt x="3149560" y="365840"/>
                      <a:pt x="3146012" y="346327"/>
                    </a:cubicBezTo>
                    <a:cubicBezTo>
                      <a:pt x="3138413" y="304533"/>
                      <a:pt x="3138320" y="244364"/>
                      <a:pt x="3117149" y="202024"/>
                    </a:cubicBezTo>
                    <a:cubicBezTo>
                      <a:pt x="3087533" y="142797"/>
                      <a:pt x="3095222" y="174617"/>
                      <a:pt x="3059424" y="129873"/>
                    </a:cubicBezTo>
                    <a:cubicBezTo>
                      <a:pt x="3048589" y="116331"/>
                      <a:pt x="3041665" y="99905"/>
                      <a:pt x="3030562" y="86582"/>
                    </a:cubicBezTo>
                    <a:cubicBezTo>
                      <a:pt x="2980711" y="26765"/>
                      <a:pt x="2984333" y="42312"/>
                      <a:pt x="2900681" y="14430"/>
                    </a:cubicBezTo>
                    <a:lnTo>
                      <a:pt x="2857387" y="0"/>
                    </a:lnTo>
                    <a:cubicBezTo>
                      <a:pt x="2799662" y="4810"/>
                      <a:pt x="2738277" y="-6363"/>
                      <a:pt x="2684212" y="14430"/>
                    </a:cubicBezTo>
                    <a:cubicBezTo>
                      <a:pt x="2665701" y="21549"/>
                      <a:pt x="2669781" y="72151"/>
                      <a:pt x="2669781" y="72151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4" name="Freeform 33"/>
              <p:cNvSpPr/>
              <p:nvPr/>
            </p:nvSpPr>
            <p:spPr>
              <a:xfrm>
                <a:off x="3059425" y="3088084"/>
                <a:ext cx="2857387" cy="288957"/>
              </a:xfrm>
              <a:custGeom>
                <a:avLst/>
                <a:gdLst>
                  <a:gd name="connsiteX0" fmla="*/ 0 w 2857387"/>
                  <a:gd name="connsiteY0" fmla="*/ 0 h 288957"/>
                  <a:gd name="connsiteX1" fmla="*/ 72156 w 2857387"/>
                  <a:gd name="connsiteY1" fmla="*/ 14430 h 288957"/>
                  <a:gd name="connsiteX2" fmla="*/ 158743 w 2857387"/>
                  <a:gd name="connsiteY2" fmla="*/ 43291 h 288957"/>
                  <a:gd name="connsiteX3" fmla="*/ 245331 w 2857387"/>
                  <a:gd name="connsiteY3" fmla="*/ 57721 h 288957"/>
                  <a:gd name="connsiteX4" fmla="*/ 288625 w 2857387"/>
                  <a:gd name="connsiteY4" fmla="*/ 72152 h 288957"/>
                  <a:gd name="connsiteX5" fmla="*/ 418506 w 2857387"/>
                  <a:gd name="connsiteY5" fmla="*/ 101012 h 288957"/>
                  <a:gd name="connsiteX6" fmla="*/ 505093 w 2857387"/>
                  <a:gd name="connsiteY6" fmla="*/ 129873 h 288957"/>
                  <a:gd name="connsiteX7" fmla="*/ 548387 w 2857387"/>
                  <a:gd name="connsiteY7" fmla="*/ 144303 h 288957"/>
                  <a:gd name="connsiteX8" fmla="*/ 620543 w 2857387"/>
                  <a:gd name="connsiteY8" fmla="*/ 158733 h 288957"/>
                  <a:gd name="connsiteX9" fmla="*/ 764856 w 2857387"/>
                  <a:gd name="connsiteY9" fmla="*/ 187594 h 288957"/>
                  <a:gd name="connsiteX10" fmla="*/ 822581 w 2857387"/>
                  <a:gd name="connsiteY10" fmla="*/ 202024 h 288957"/>
                  <a:gd name="connsiteX11" fmla="*/ 2453312 w 2857387"/>
                  <a:gd name="connsiteY11" fmla="*/ 216455 h 288957"/>
                  <a:gd name="connsiteX12" fmla="*/ 2583193 w 2857387"/>
                  <a:gd name="connsiteY12" fmla="*/ 230885 h 288957"/>
                  <a:gd name="connsiteX13" fmla="*/ 2640918 w 2857387"/>
                  <a:gd name="connsiteY13" fmla="*/ 245315 h 288957"/>
                  <a:gd name="connsiteX14" fmla="*/ 2713075 w 2857387"/>
                  <a:gd name="connsiteY14" fmla="*/ 259746 h 288957"/>
                  <a:gd name="connsiteX15" fmla="*/ 2842956 w 2857387"/>
                  <a:gd name="connsiteY15" fmla="*/ 288606 h 288957"/>
                  <a:gd name="connsiteX16" fmla="*/ 2857387 w 2857387"/>
                  <a:gd name="connsiteY16" fmla="*/ 288606 h 288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57387" h="288957">
                    <a:moveTo>
                      <a:pt x="0" y="0"/>
                    </a:moveTo>
                    <a:cubicBezTo>
                      <a:pt x="24052" y="4810"/>
                      <a:pt x="48492" y="7977"/>
                      <a:pt x="72156" y="14430"/>
                    </a:cubicBezTo>
                    <a:cubicBezTo>
                      <a:pt x="101508" y="22434"/>
                      <a:pt x="128733" y="38290"/>
                      <a:pt x="158743" y="43291"/>
                    </a:cubicBezTo>
                    <a:lnTo>
                      <a:pt x="245331" y="57721"/>
                    </a:lnTo>
                    <a:cubicBezTo>
                      <a:pt x="259762" y="62531"/>
                      <a:pt x="273867" y="68463"/>
                      <a:pt x="288625" y="72152"/>
                    </a:cubicBezTo>
                    <a:cubicBezTo>
                      <a:pt x="371016" y="92749"/>
                      <a:pt x="344435" y="78792"/>
                      <a:pt x="418506" y="101012"/>
                    </a:cubicBezTo>
                    <a:cubicBezTo>
                      <a:pt x="447647" y="109754"/>
                      <a:pt x="476231" y="120253"/>
                      <a:pt x="505093" y="129873"/>
                    </a:cubicBezTo>
                    <a:cubicBezTo>
                      <a:pt x="519524" y="134683"/>
                      <a:pt x="533471" y="141320"/>
                      <a:pt x="548387" y="144303"/>
                    </a:cubicBezTo>
                    <a:cubicBezTo>
                      <a:pt x="572439" y="149113"/>
                      <a:pt x="596747" y="152784"/>
                      <a:pt x="620543" y="158733"/>
                    </a:cubicBezTo>
                    <a:cubicBezTo>
                      <a:pt x="818123" y="208126"/>
                      <a:pt x="375940" y="116888"/>
                      <a:pt x="764856" y="187594"/>
                    </a:cubicBezTo>
                    <a:cubicBezTo>
                      <a:pt x="784370" y="191142"/>
                      <a:pt x="802750" y="201685"/>
                      <a:pt x="822581" y="202024"/>
                    </a:cubicBezTo>
                    <a:lnTo>
                      <a:pt x="2453312" y="216455"/>
                    </a:lnTo>
                    <a:cubicBezTo>
                      <a:pt x="2496606" y="221265"/>
                      <a:pt x="2540139" y="224262"/>
                      <a:pt x="2583193" y="230885"/>
                    </a:cubicBezTo>
                    <a:cubicBezTo>
                      <a:pt x="2602796" y="233901"/>
                      <a:pt x="2621556" y="241013"/>
                      <a:pt x="2640918" y="245315"/>
                    </a:cubicBezTo>
                    <a:cubicBezTo>
                      <a:pt x="2664863" y="250636"/>
                      <a:pt x="2689130" y="254425"/>
                      <a:pt x="2713075" y="259746"/>
                    </a:cubicBezTo>
                    <a:cubicBezTo>
                      <a:pt x="2790904" y="277040"/>
                      <a:pt x="2755917" y="274101"/>
                      <a:pt x="2842956" y="288606"/>
                    </a:cubicBezTo>
                    <a:cubicBezTo>
                      <a:pt x="2847701" y="289397"/>
                      <a:pt x="2852577" y="288606"/>
                      <a:pt x="2857387" y="288606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5" name="Freeform 34"/>
              <p:cNvSpPr/>
              <p:nvPr/>
            </p:nvSpPr>
            <p:spPr>
              <a:xfrm>
                <a:off x="4282331" y="3290108"/>
                <a:ext cx="162494" cy="1486321"/>
              </a:xfrm>
              <a:custGeom>
                <a:avLst/>
                <a:gdLst>
                  <a:gd name="connsiteX0" fmla="*/ 162494 w 162494"/>
                  <a:gd name="connsiteY0" fmla="*/ 0 h 1486321"/>
                  <a:gd name="connsiteX1" fmla="*/ 133631 w 162494"/>
                  <a:gd name="connsiteY1" fmla="*/ 72152 h 1486321"/>
                  <a:gd name="connsiteX2" fmla="*/ 133631 w 162494"/>
                  <a:gd name="connsiteY2" fmla="*/ 490631 h 1486321"/>
                  <a:gd name="connsiteX3" fmla="*/ 104769 w 162494"/>
                  <a:gd name="connsiteY3" fmla="*/ 880249 h 1486321"/>
                  <a:gd name="connsiteX4" fmla="*/ 90337 w 162494"/>
                  <a:gd name="connsiteY4" fmla="*/ 923540 h 1486321"/>
                  <a:gd name="connsiteX5" fmla="*/ 75906 w 162494"/>
                  <a:gd name="connsiteY5" fmla="*/ 995691 h 1486321"/>
                  <a:gd name="connsiteX6" fmla="*/ 47044 w 162494"/>
                  <a:gd name="connsiteY6" fmla="*/ 1082273 h 1486321"/>
                  <a:gd name="connsiteX7" fmla="*/ 32612 w 162494"/>
                  <a:gd name="connsiteY7" fmla="*/ 1125564 h 1486321"/>
                  <a:gd name="connsiteX8" fmla="*/ 3750 w 162494"/>
                  <a:gd name="connsiteY8" fmla="*/ 1168855 h 1486321"/>
                  <a:gd name="connsiteX9" fmla="*/ 3750 w 162494"/>
                  <a:gd name="connsiteY9" fmla="*/ 1486321 h 1486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2494" h="1486321">
                    <a:moveTo>
                      <a:pt x="162494" y="0"/>
                    </a:moveTo>
                    <a:cubicBezTo>
                      <a:pt x="152873" y="24051"/>
                      <a:pt x="138711" y="46751"/>
                      <a:pt x="133631" y="72152"/>
                    </a:cubicBezTo>
                    <a:cubicBezTo>
                      <a:pt x="105189" y="214351"/>
                      <a:pt x="125943" y="344567"/>
                      <a:pt x="133631" y="490631"/>
                    </a:cubicBezTo>
                    <a:cubicBezTo>
                      <a:pt x="124251" y="706350"/>
                      <a:pt x="144999" y="739453"/>
                      <a:pt x="104769" y="880249"/>
                    </a:cubicBezTo>
                    <a:cubicBezTo>
                      <a:pt x="100590" y="894875"/>
                      <a:pt x="94027" y="908783"/>
                      <a:pt x="90337" y="923540"/>
                    </a:cubicBezTo>
                    <a:cubicBezTo>
                      <a:pt x="84388" y="947334"/>
                      <a:pt x="82360" y="972029"/>
                      <a:pt x="75906" y="995691"/>
                    </a:cubicBezTo>
                    <a:cubicBezTo>
                      <a:pt x="67901" y="1025041"/>
                      <a:pt x="56665" y="1053412"/>
                      <a:pt x="47044" y="1082273"/>
                    </a:cubicBezTo>
                    <a:cubicBezTo>
                      <a:pt x="42234" y="1096703"/>
                      <a:pt x="41050" y="1112908"/>
                      <a:pt x="32612" y="1125564"/>
                    </a:cubicBezTo>
                    <a:cubicBezTo>
                      <a:pt x="22991" y="1139994"/>
                      <a:pt x="5133" y="1151567"/>
                      <a:pt x="3750" y="1168855"/>
                    </a:cubicBezTo>
                    <a:cubicBezTo>
                      <a:pt x="-4689" y="1274340"/>
                      <a:pt x="3750" y="1380499"/>
                      <a:pt x="3750" y="1486321"/>
                    </a:cubicBezTo>
                  </a:path>
                </a:pathLst>
              </a:custGeom>
              <a:ln w="762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3323595" y="2143782"/>
              <a:ext cx="2107701" cy="823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400" i="1" dirty="0" smtClean="0">
                  <a:latin typeface="Courier"/>
                  <a:cs typeface="Courier"/>
                </a:rPr>
                <a:t>value</a:t>
              </a:r>
              <a:endParaRPr kumimoji="1" lang="zh-CN" altLang="en-US" sz="2400" i="1" dirty="0">
                <a:latin typeface="Courier"/>
                <a:cs typeface="Courier"/>
              </a:endParaRPr>
            </a:p>
          </p:txBody>
        </p:sp>
      </p:grpSp>
      <p:sp>
        <p:nvSpPr>
          <p:cNvPr id="2" name="Freeform 1"/>
          <p:cNvSpPr/>
          <p:nvPr/>
        </p:nvSpPr>
        <p:spPr>
          <a:xfrm>
            <a:off x="2034806" y="3881751"/>
            <a:ext cx="331919" cy="288606"/>
          </a:xfrm>
          <a:custGeom>
            <a:avLst/>
            <a:gdLst>
              <a:gd name="connsiteX0" fmla="*/ 0 w 331919"/>
              <a:gd name="connsiteY0" fmla="*/ 288606 h 288606"/>
              <a:gd name="connsiteX1" fmla="*/ 101019 w 331919"/>
              <a:gd name="connsiteY1" fmla="*/ 187594 h 288606"/>
              <a:gd name="connsiteX2" fmla="*/ 187606 w 331919"/>
              <a:gd name="connsiteY2" fmla="*/ 129872 h 288606"/>
              <a:gd name="connsiteX3" fmla="*/ 216469 w 331919"/>
              <a:gd name="connsiteY3" fmla="*/ 101012 h 288606"/>
              <a:gd name="connsiteX4" fmla="*/ 259763 w 331919"/>
              <a:gd name="connsiteY4" fmla="*/ 72151 h 288606"/>
              <a:gd name="connsiteX5" fmla="*/ 331919 w 331919"/>
              <a:gd name="connsiteY5" fmla="*/ 0 h 28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919" h="288606">
                <a:moveTo>
                  <a:pt x="0" y="288606"/>
                </a:moveTo>
                <a:cubicBezTo>
                  <a:pt x="33673" y="254935"/>
                  <a:pt x="61397" y="214008"/>
                  <a:pt x="101019" y="187594"/>
                </a:cubicBezTo>
                <a:lnTo>
                  <a:pt x="187606" y="129872"/>
                </a:lnTo>
                <a:cubicBezTo>
                  <a:pt x="198927" y="122325"/>
                  <a:pt x="205845" y="109511"/>
                  <a:pt x="216469" y="101012"/>
                </a:cubicBezTo>
                <a:cubicBezTo>
                  <a:pt x="230013" y="90178"/>
                  <a:pt x="246710" y="83572"/>
                  <a:pt x="259763" y="72151"/>
                </a:cubicBezTo>
                <a:cubicBezTo>
                  <a:pt x="285361" y="49754"/>
                  <a:pt x="331919" y="0"/>
                  <a:pt x="331919" y="0"/>
                </a:cubicBezTo>
              </a:path>
            </a:pathLst>
          </a:custGeom>
          <a:ln w="762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2908769" y="3990860"/>
            <a:ext cx="331919" cy="288606"/>
          </a:xfrm>
          <a:custGeom>
            <a:avLst/>
            <a:gdLst>
              <a:gd name="connsiteX0" fmla="*/ 0 w 331919"/>
              <a:gd name="connsiteY0" fmla="*/ 288606 h 288606"/>
              <a:gd name="connsiteX1" fmla="*/ 101019 w 331919"/>
              <a:gd name="connsiteY1" fmla="*/ 187594 h 288606"/>
              <a:gd name="connsiteX2" fmla="*/ 187606 w 331919"/>
              <a:gd name="connsiteY2" fmla="*/ 129872 h 288606"/>
              <a:gd name="connsiteX3" fmla="*/ 216469 w 331919"/>
              <a:gd name="connsiteY3" fmla="*/ 101012 h 288606"/>
              <a:gd name="connsiteX4" fmla="*/ 259763 w 331919"/>
              <a:gd name="connsiteY4" fmla="*/ 72151 h 288606"/>
              <a:gd name="connsiteX5" fmla="*/ 331919 w 331919"/>
              <a:gd name="connsiteY5" fmla="*/ 0 h 28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919" h="288606">
                <a:moveTo>
                  <a:pt x="0" y="288606"/>
                </a:moveTo>
                <a:cubicBezTo>
                  <a:pt x="33673" y="254935"/>
                  <a:pt x="61397" y="214008"/>
                  <a:pt x="101019" y="187594"/>
                </a:cubicBezTo>
                <a:lnTo>
                  <a:pt x="187606" y="129872"/>
                </a:lnTo>
                <a:cubicBezTo>
                  <a:pt x="198927" y="122325"/>
                  <a:pt x="205845" y="109511"/>
                  <a:pt x="216469" y="101012"/>
                </a:cubicBezTo>
                <a:cubicBezTo>
                  <a:pt x="230013" y="90178"/>
                  <a:pt x="246710" y="83572"/>
                  <a:pt x="259763" y="72151"/>
                </a:cubicBezTo>
                <a:cubicBezTo>
                  <a:pt x="285361" y="49754"/>
                  <a:pt x="331919" y="0"/>
                  <a:pt x="331919" y="0"/>
                </a:cubicBezTo>
              </a:path>
            </a:pathLst>
          </a:custGeom>
          <a:ln w="762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5413462" y="4128830"/>
            <a:ext cx="331919" cy="288606"/>
          </a:xfrm>
          <a:custGeom>
            <a:avLst/>
            <a:gdLst>
              <a:gd name="connsiteX0" fmla="*/ 0 w 331919"/>
              <a:gd name="connsiteY0" fmla="*/ 288606 h 288606"/>
              <a:gd name="connsiteX1" fmla="*/ 101019 w 331919"/>
              <a:gd name="connsiteY1" fmla="*/ 187594 h 288606"/>
              <a:gd name="connsiteX2" fmla="*/ 187606 w 331919"/>
              <a:gd name="connsiteY2" fmla="*/ 129872 h 288606"/>
              <a:gd name="connsiteX3" fmla="*/ 216469 w 331919"/>
              <a:gd name="connsiteY3" fmla="*/ 101012 h 288606"/>
              <a:gd name="connsiteX4" fmla="*/ 259763 w 331919"/>
              <a:gd name="connsiteY4" fmla="*/ 72151 h 288606"/>
              <a:gd name="connsiteX5" fmla="*/ 331919 w 331919"/>
              <a:gd name="connsiteY5" fmla="*/ 0 h 28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919" h="288606">
                <a:moveTo>
                  <a:pt x="0" y="288606"/>
                </a:moveTo>
                <a:cubicBezTo>
                  <a:pt x="33673" y="254935"/>
                  <a:pt x="61397" y="214008"/>
                  <a:pt x="101019" y="187594"/>
                </a:cubicBezTo>
                <a:lnTo>
                  <a:pt x="187606" y="129872"/>
                </a:lnTo>
                <a:cubicBezTo>
                  <a:pt x="198927" y="122325"/>
                  <a:pt x="205845" y="109511"/>
                  <a:pt x="216469" y="101012"/>
                </a:cubicBezTo>
                <a:cubicBezTo>
                  <a:pt x="230013" y="90178"/>
                  <a:pt x="246710" y="83572"/>
                  <a:pt x="259763" y="72151"/>
                </a:cubicBezTo>
                <a:cubicBezTo>
                  <a:pt x="285361" y="49754"/>
                  <a:pt x="331919" y="0"/>
                  <a:pt x="331919" y="0"/>
                </a:cubicBezTo>
              </a:path>
            </a:pathLst>
          </a:custGeom>
          <a:ln w="762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6229699" y="4266800"/>
            <a:ext cx="331919" cy="288606"/>
          </a:xfrm>
          <a:custGeom>
            <a:avLst/>
            <a:gdLst>
              <a:gd name="connsiteX0" fmla="*/ 0 w 331919"/>
              <a:gd name="connsiteY0" fmla="*/ 288606 h 288606"/>
              <a:gd name="connsiteX1" fmla="*/ 101019 w 331919"/>
              <a:gd name="connsiteY1" fmla="*/ 187594 h 288606"/>
              <a:gd name="connsiteX2" fmla="*/ 187606 w 331919"/>
              <a:gd name="connsiteY2" fmla="*/ 129872 h 288606"/>
              <a:gd name="connsiteX3" fmla="*/ 216469 w 331919"/>
              <a:gd name="connsiteY3" fmla="*/ 101012 h 288606"/>
              <a:gd name="connsiteX4" fmla="*/ 259763 w 331919"/>
              <a:gd name="connsiteY4" fmla="*/ 72151 h 288606"/>
              <a:gd name="connsiteX5" fmla="*/ 331919 w 331919"/>
              <a:gd name="connsiteY5" fmla="*/ 0 h 28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919" h="288606">
                <a:moveTo>
                  <a:pt x="0" y="288606"/>
                </a:moveTo>
                <a:cubicBezTo>
                  <a:pt x="33673" y="254935"/>
                  <a:pt x="61397" y="214008"/>
                  <a:pt x="101019" y="187594"/>
                </a:cubicBezTo>
                <a:lnTo>
                  <a:pt x="187606" y="129872"/>
                </a:lnTo>
                <a:cubicBezTo>
                  <a:pt x="198927" y="122325"/>
                  <a:pt x="205845" y="109511"/>
                  <a:pt x="216469" y="101012"/>
                </a:cubicBezTo>
                <a:cubicBezTo>
                  <a:pt x="230013" y="90178"/>
                  <a:pt x="246710" y="83572"/>
                  <a:pt x="259763" y="72151"/>
                </a:cubicBezTo>
                <a:cubicBezTo>
                  <a:pt x="285361" y="49754"/>
                  <a:pt x="331919" y="0"/>
                  <a:pt x="331919" y="0"/>
                </a:cubicBezTo>
              </a:path>
            </a:pathLst>
          </a:custGeom>
          <a:ln w="762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767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Most Important Slide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47180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Binary Tree</a:t>
            </a:r>
            <a:endParaRPr kumimoji="1" lang="zh-CN" alt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690157" y="2121255"/>
            <a:ext cx="3636674" cy="3584232"/>
            <a:chOff x="4098475" y="1991382"/>
            <a:chExt cx="4019975" cy="3962006"/>
          </a:xfrm>
        </p:grpSpPr>
        <p:grpSp>
          <p:nvGrpSpPr>
            <p:cNvPr id="4" name="Group 3"/>
            <p:cNvGrpSpPr/>
            <p:nvPr/>
          </p:nvGrpSpPr>
          <p:grpSpPr>
            <a:xfrm>
              <a:off x="4618000" y="1991382"/>
              <a:ext cx="3131580" cy="3520993"/>
              <a:chOff x="2900681" y="1486321"/>
              <a:chExt cx="3131580" cy="3520993"/>
            </a:xfrm>
          </p:grpSpPr>
          <p:sp>
            <p:nvSpPr>
              <p:cNvPr id="5" name="Freeform 4"/>
              <p:cNvSpPr/>
              <p:nvPr/>
            </p:nvSpPr>
            <p:spPr>
              <a:xfrm>
                <a:off x="2900681" y="1486321"/>
                <a:ext cx="3131580" cy="3520993"/>
              </a:xfrm>
              <a:custGeom>
                <a:avLst/>
                <a:gdLst>
                  <a:gd name="connsiteX0" fmla="*/ 2727506 w 3232599"/>
                  <a:gd name="connsiteY0" fmla="*/ 187594 h 3708587"/>
                  <a:gd name="connsiteX1" fmla="*/ 2655350 w 3232599"/>
                  <a:gd name="connsiteY1" fmla="*/ 173164 h 3708587"/>
                  <a:gd name="connsiteX2" fmla="*/ 2612056 w 3232599"/>
                  <a:gd name="connsiteY2" fmla="*/ 158733 h 3708587"/>
                  <a:gd name="connsiteX3" fmla="*/ 2424450 w 3232599"/>
                  <a:gd name="connsiteY3" fmla="*/ 144303 h 3708587"/>
                  <a:gd name="connsiteX4" fmla="*/ 1775043 w 3232599"/>
                  <a:gd name="connsiteY4" fmla="*/ 101012 h 3708587"/>
                  <a:gd name="connsiteX5" fmla="*/ 1500850 w 3232599"/>
                  <a:gd name="connsiteY5" fmla="*/ 72151 h 3708587"/>
                  <a:gd name="connsiteX6" fmla="*/ 1125637 w 3232599"/>
                  <a:gd name="connsiteY6" fmla="*/ 43291 h 3708587"/>
                  <a:gd name="connsiteX7" fmla="*/ 490662 w 3232599"/>
                  <a:gd name="connsiteY7" fmla="*/ 57721 h 3708587"/>
                  <a:gd name="connsiteX8" fmla="*/ 375212 w 3232599"/>
                  <a:gd name="connsiteY8" fmla="*/ 72151 h 3708587"/>
                  <a:gd name="connsiteX9" fmla="*/ 245331 w 3232599"/>
                  <a:gd name="connsiteY9" fmla="*/ 101012 h 3708587"/>
                  <a:gd name="connsiteX10" fmla="*/ 202037 w 3232599"/>
                  <a:gd name="connsiteY10" fmla="*/ 115442 h 3708587"/>
                  <a:gd name="connsiteX11" fmla="*/ 173175 w 3232599"/>
                  <a:gd name="connsiteY11" fmla="*/ 158733 h 3708587"/>
                  <a:gd name="connsiteX12" fmla="*/ 129881 w 3232599"/>
                  <a:gd name="connsiteY12" fmla="*/ 245315 h 3708587"/>
                  <a:gd name="connsiteX13" fmla="*/ 115450 w 3232599"/>
                  <a:gd name="connsiteY13" fmla="*/ 303036 h 3708587"/>
                  <a:gd name="connsiteX14" fmla="*/ 86587 w 3232599"/>
                  <a:gd name="connsiteY14" fmla="*/ 490630 h 3708587"/>
                  <a:gd name="connsiteX15" fmla="*/ 72156 w 3232599"/>
                  <a:gd name="connsiteY15" fmla="*/ 721515 h 3708587"/>
                  <a:gd name="connsiteX16" fmla="*/ 57725 w 3232599"/>
                  <a:gd name="connsiteY16" fmla="*/ 822527 h 3708587"/>
                  <a:gd name="connsiteX17" fmla="*/ 72156 w 3232599"/>
                  <a:gd name="connsiteY17" fmla="*/ 1241006 h 3708587"/>
                  <a:gd name="connsiteX18" fmla="*/ 57725 w 3232599"/>
                  <a:gd name="connsiteY18" fmla="*/ 1659484 h 3708587"/>
                  <a:gd name="connsiteX19" fmla="*/ 43294 w 3232599"/>
                  <a:gd name="connsiteY19" fmla="*/ 1789357 h 3708587"/>
                  <a:gd name="connsiteX20" fmla="*/ 28862 w 3232599"/>
                  <a:gd name="connsiteY20" fmla="*/ 2352139 h 3708587"/>
                  <a:gd name="connsiteX21" fmla="*/ 0 w 3232599"/>
                  <a:gd name="connsiteY21" fmla="*/ 2669605 h 3708587"/>
                  <a:gd name="connsiteX22" fmla="*/ 14431 w 3232599"/>
                  <a:gd name="connsiteY22" fmla="*/ 2943781 h 3708587"/>
                  <a:gd name="connsiteX23" fmla="*/ 28862 w 3232599"/>
                  <a:gd name="connsiteY23" fmla="*/ 2987072 h 3708587"/>
                  <a:gd name="connsiteX24" fmla="*/ 57725 w 3232599"/>
                  <a:gd name="connsiteY24" fmla="*/ 3015933 h 3708587"/>
                  <a:gd name="connsiteX25" fmla="*/ 72156 w 3232599"/>
                  <a:gd name="connsiteY25" fmla="*/ 3059224 h 3708587"/>
                  <a:gd name="connsiteX26" fmla="*/ 158743 w 3232599"/>
                  <a:gd name="connsiteY26" fmla="*/ 3116945 h 3708587"/>
                  <a:gd name="connsiteX27" fmla="*/ 202037 w 3232599"/>
                  <a:gd name="connsiteY27" fmla="*/ 3145805 h 3708587"/>
                  <a:gd name="connsiteX28" fmla="*/ 230900 w 3232599"/>
                  <a:gd name="connsiteY28" fmla="*/ 3174666 h 3708587"/>
                  <a:gd name="connsiteX29" fmla="*/ 274193 w 3232599"/>
                  <a:gd name="connsiteY29" fmla="*/ 3189096 h 3708587"/>
                  <a:gd name="connsiteX30" fmla="*/ 317487 w 3232599"/>
                  <a:gd name="connsiteY30" fmla="*/ 3217957 h 3708587"/>
                  <a:gd name="connsiteX31" fmla="*/ 418506 w 3232599"/>
                  <a:gd name="connsiteY31" fmla="*/ 3246817 h 3708587"/>
                  <a:gd name="connsiteX32" fmla="*/ 461800 w 3232599"/>
                  <a:gd name="connsiteY32" fmla="*/ 3261248 h 3708587"/>
                  <a:gd name="connsiteX33" fmla="*/ 577250 w 3232599"/>
                  <a:gd name="connsiteY33" fmla="*/ 3290108 h 3708587"/>
                  <a:gd name="connsiteX34" fmla="*/ 634975 w 3232599"/>
                  <a:gd name="connsiteY34" fmla="*/ 3304539 h 3708587"/>
                  <a:gd name="connsiteX35" fmla="*/ 692700 w 3232599"/>
                  <a:gd name="connsiteY35" fmla="*/ 3318969 h 3708587"/>
                  <a:gd name="connsiteX36" fmla="*/ 779287 w 3232599"/>
                  <a:gd name="connsiteY36" fmla="*/ 3333399 h 3708587"/>
                  <a:gd name="connsiteX37" fmla="*/ 880306 w 3232599"/>
                  <a:gd name="connsiteY37" fmla="*/ 3347830 h 3708587"/>
                  <a:gd name="connsiteX38" fmla="*/ 952462 w 3232599"/>
                  <a:gd name="connsiteY38" fmla="*/ 3362260 h 3708587"/>
                  <a:gd name="connsiteX39" fmla="*/ 1125637 w 3232599"/>
                  <a:gd name="connsiteY39" fmla="*/ 3391120 h 3708587"/>
                  <a:gd name="connsiteX40" fmla="*/ 1168931 w 3232599"/>
                  <a:gd name="connsiteY40" fmla="*/ 3405551 h 3708587"/>
                  <a:gd name="connsiteX41" fmla="*/ 1356537 w 3232599"/>
                  <a:gd name="connsiteY41" fmla="*/ 3434411 h 3708587"/>
                  <a:gd name="connsiteX42" fmla="*/ 1558575 w 3232599"/>
                  <a:gd name="connsiteY42" fmla="*/ 3463272 h 3708587"/>
                  <a:gd name="connsiteX43" fmla="*/ 1688456 w 3232599"/>
                  <a:gd name="connsiteY43" fmla="*/ 3506563 h 3708587"/>
                  <a:gd name="connsiteX44" fmla="*/ 1746181 w 3232599"/>
                  <a:gd name="connsiteY44" fmla="*/ 3535423 h 3708587"/>
                  <a:gd name="connsiteX45" fmla="*/ 1904925 w 3232599"/>
                  <a:gd name="connsiteY45" fmla="*/ 3564284 h 3708587"/>
                  <a:gd name="connsiteX46" fmla="*/ 1948218 w 3232599"/>
                  <a:gd name="connsiteY46" fmla="*/ 3578714 h 3708587"/>
                  <a:gd name="connsiteX47" fmla="*/ 1991512 w 3232599"/>
                  <a:gd name="connsiteY47" fmla="*/ 3607575 h 3708587"/>
                  <a:gd name="connsiteX48" fmla="*/ 2063668 w 3232599"/>
                  <a:gd name="connsiteY48" fmla="*/ 3622005 h 3708587"/>
                  <a:gd name="connsiteX49" fmla="*/ 2121393 w 3232599"/>
                  <a:gd name="connsiteY49" fmla="*/ 3636436 h 3708587"/>
                  <a:gd name="connsiteX50" fmla="*/ 2164687 w 3232599"/>
                  <a:gd name="connsiteY50" fmla="*/ 3650866 h 3708587"/>
                  <a:gd name="connsiteX51" fmla="*/ 2222412 w 3232599"/>
                  <a:gd name="connsiteY51" fmla="*/ 3665296 h 3708587"/>
                  <a:gd name="connsiteX52" fmla="*/ 2309000 w 3232599"/>
                  <a:gd name="connsiteY52" fmla="*/ 3694157 h 3708587"/>
                  <a:gd name="connsiteX53" fmla="*/ 2410018 w 3232599"/>
                  <a:gd name="connsiteY53" fmla="*/ 3708587 h 3708587"/>
                  <a:gd name="connsiteX54" fmla="*/ 2756368 w 3232599"/>
                  <a:gd name="connsiteY54" fmla="*/ 3694157 h 3708587"/>
                  <a:gd name="connsiteX55" fmla="*/ 2814093 w 3232599"/>
                  <a:gd name="connsiteY55" fmla="*/ 3679726 h 3708587"/>
                  <a:gd name="connsiteX56" fmla="*/ 2900681 w 3232599"/>
                  <a:gd name="connsiteY56" fmla="*/ 3650866 h 3708587"/>
                  <a:gd name="connsiteX57" fmla="*/ 2987268 w 3232599"/>
                  <a:gd name="connsiteY57" fmla="*/ 3593145 h 3708587"/>
                  <a:gd name="connsiteX58" fmla="*/ 3073856 w 3232599"/>
                  <a:gd name="connsiteY58" fmla="*/ 3520993 h 3708587"/>
                  <a:gd name="connsiteX59" fmla="*/ 3131581 w 3232599"/>
                  <a:gd name="connsiteY59" fmla="*/ 3434411 h 3708587"/>
                  <a:gd name="connsiteX60" fmla="*/ 3160443 w 3232599"/>
                  <a:gd name="connsiteY60" fmla="*/ 3318969 h 3708587"/>
                  <a:gd name="connsiteX61" fmla="*/ 3174874 w 3232599"/>
                  <a:gd name="connsiteY61" fmla="*/ 3261248 h 3708587"/>
                  <a:gd name="connsiteX62" fmla="*/ 3189306 w 3232599"/>
                  <a:gd name="connsiteY62" fmla="*/ 3217957 h 3708587"/>
                  <a:gd name="connsiteX63" fmla="*/ 3189306 w 3232599"/>
                  <a:gd name="connsiteY63" fmla="*/ 2943781 h 3708587"/>
                  <a:gd name="connsiteX64" fmla="*/ 3160443 w 3232599"/>
                  <a:gd name="connsiteY64" fmla="*/ 2684036 h 3708587"/>
                  <a:gd name="connsiteX65" fmla="*/ 3189306 w 3232599"/>
                  <a:gd name="connsiteY65" fmla="*/ 1904800 h 3708587"/>
                  <a:gd name="connsiteX66" fmla="*/ 3203737 w 3232599"/>
                  <a:gd name="connsiteY66" fmla="*/ 1832648 h 3708587"/>
                  <a:gd name="connsiteX67" fmla="*/ 3232599 w 3232599"/>
                  <a:gd name="connsiteY67" fmla="*/ 1572903 h 3708587"/>
                  <a:gd name="connsiteX68" fmla="*/ 3218168 w 3232599"/>
                  <a:gd name="connsiteY68" fmla="*/ 1010121 h 3708587"/>
                  <a:gd name="connsiteX69" fmla="*/ 3203737 w 3232599"/>
                  <a:gd name="connsiteY69" fmla="*/ 894679 h 3708587"/>
                  <a:gd name="connsiteX70" fmla="*/ 3174874 w 3232599"/>
                  <a:gd name="connsiteY70" fmla="*/ 447339 h 3708587"/>
                  <a:gd name="connsiteX71" fmla="*/ 3160443 w 3232599"/>
                  <a:gd name="connsiteY71" fmla="*/ 404048 h 3708587"/>
                  <a:gd name="connsiteX72" fmla="*/ 3146012 w 3232599"/>
                  <a:gd name="connsiteY72" fmla="*/ 346327 h 3708587"/>
                  <a:gd name="connsiteX73" fmla="*/ 3117149 w 3232599"/>
                  <a:gd name="connsiteY73" fmla="*/ 202024 h 3708587"/>
                  <a:gd name="connsiteX74" fmla="*/ 3059424 w 3232599"/>
                  <a:gd name="connsiteY74" fmla="*/ 129873 h 3708587"/>
                  <a:gd name="connsiteX75" fmla="*/ 3030562 w 3232599"/>
                  <a:gd name="connsiteY75" fmla="*/ 86582 h 3708587"/>
                  <a:gd name="connsiteX76" fmla="*/ 2900681 w 3232599"/>
                  <a:gd name="connsiteY76" fmla="*/ 14430 h 3708587"/>
                  <a:gd name="connsiteX77" fmla="*/ 2857387 w 3232599"/>
                  <a:gd name="connsiteY77" fmla="*/ 0 h 3708587"/>
                  <a:gd name="connsiteX78" fmla="*/ 2684212 w 3232599"/>
                  <a:gd name="connsiteY78" fmla="*/ 14430 h 3708587"/>
                  <a:gd name="connsiteX79" fmla="*/ 2669781 w 3232599"/>
                  <a:gd name="connsiteY79" fmla="*/ 72151 h 370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232599" h="3708587">
                    <a:moveTo>
                      <a:pt x="2727506" y="187594"/>
                    </a:moveTo>
                    <a:cubicBezTo>
                      <a:pt x="2703454" y="182784"/>
                      <a:pt x="2679146" y="179113"/>
                      <a:pt x="2655350" y="173164"/>
                    </a:cubicBezTo>
                    <a:cubicBezTo>
                      <a:pt x="2640592" y="169475"/>
                      <a:pt x="2627150" y="160620"/>
                      <a:pt x="2612056" y="158733"/>
                    </a:cubicBezTo>
                    <a:cubicBezTo>
                      <a:pt x="2549820" y="150954"/>
                      <a:pt x="2486953" y="149511"/>
                      <a:pt x="2424450" y="144303"/>
                    </a:cubicBezTo>
                    <a:cubicBezTo>
                      <a:pt x="1945137" y="104363"/>
                      <a:pt x="2243398" y="122299"/>
                      <a:pt x="1775043" y="101012"/>
                    </a:cubicBezTo>
                    <a:cubicBezTo>
                      <a:pt x="1260869" y="54273"/>
                      <a:pt x="1900269" y="114193"/>
                      <a:pt x="1500850" y="72151"/>
                    </a:cubicBezTo>
                    <a:cubicBezTo>
                      <a:pt x="1355922" y="56896"/>
                      <a:pt x="1278295" y="53467"/>
                      <a:pt x="1125637" y="43291"/>
                    </a:cubicBezTo>
                    <a:lnTo>
                      <a:pt x="490662" y="57721"/>
                    </a:lnTo>
                    <a:cubicBezTo>
                      <a:pt x="451908" y="59211"/>
                      <a:pt x="413544" y="66254"/>
                      <a:pt x="375212" y="72151"/>
                    </a:cubicBezTo>
                    <a:cubicBezTo>
                      <a:pt x="342982" y="77109"/>
                      <a:pt x="278841" y="91438"/>
                      <a:pt x="245331" y="101012"/>
                    </a:cubicBezTo>
                    <a:cubicBezTo>
                      <a:pt x="230704" y="105191"/>
                      <a:pt x="216468" y="110632"/>
                      <a:pt x="202037" y="115442"/>
                    </a:cubicBezTo>
                    <a:cubicBezTo>
                      <a:pt x="192416" y="129872"/>
                      <a:pt x="180932" y="143221"/>
                      <a:pt x="173175" y="158733"/>
                    </a:cubicBezTo>
                    <a:cubicBezTo>
                      <a:pt x="113427" y="278221"/>
                      <a:pt x="212596" y="121249"/>
                      <a:pt x="129881" y="245315"/>
                    </a:cubicBezTo>
                    <a:cubicBezTo>
                      <a:pt x="125071" y="264555"/>
                      <a:pt x="119340" y="283589"/>
                      <a:pt x="115450" y="303036"/>
                    </a:cubicBezTo>
                    <a:cubicBezTo>
                      <a:pt x="105435" y="353108"/>
                      <a:pt x="93521" y="442095"/>
                      <a:pt x="86587" y="490630"/>
                    </a:cubicBezTo>
                    <a:cubicBezTo>
                      <a:pt x="81777" y="567592"/>
                      <a:pt x="78836" y="644693"/>
                      <a:pt x="72156" y="721515"/>
                    </a:cubicBezTo>
                    <a:cubicBezTo>
                      <a:pt x="69209" y="755400"/>
                      <a:pt x="57725" y="788514"/>
                      <a:pt x="57725" y="822527"/>
                    </a:cubicBezTo>
                    <a:cubicBezTo>
                      <a:pt x="57725" y="962103"/>
                      <a:pt x="67346" y="1101513"/>
                      <a:pt x="72156" y="1241006"/>
                    </a:cubicBezTo>
                    <a:cubicBezTo>
                      <a:pt x="67346" y="1380499"/>
                      <a:pt x="65061" y="1520101"/>
                      <a:pt x="57725" y="1659484"/>
                    </a:cubicBezTo>
                    <a:cubicBezTo>
                      <a:pt x="55436" y="1702981"/>
                      <a:pt x="45107" y="1745837"/>
                      <a:pt x="43294" y="1789357"/>
                    </a:cubicBezTo>
                    <a:cubicBezTo>
                      <a:pt x="35481" y="1976850"/>
                      <a:pt x="35939" y="2164617"/>
                      <a:pt x="28862" y="2352139"/>
                    </a:cubicBezTo>
                    <a:cubicBezTo>
                      <a:pt x="23285" y="2499911"/>
                      <a:pt x="16132" y="2540554"/>
                      <a:pt x="0" y="2669605"/>
                    </a:cubicBezTo>
                    <a:cubicBezTo>
                      <a:pt x="4810" y="2760997"/>
                      <a:pt x="6145" y="2852638"/>
                      <a:pt x="14431" y="2943781"/>
                    </a:cubicBezTo>
                    <a:cubicBezTo>
                      <a:pt x="15808" y="2958930"/>
                      <a:pt x="21036" y="2974029"/>
                      <a:pt x="28862" y="2987072"/>
                    </a:cubicBezTo>
                    <a:cubicBezTo>
                      <a:pt x="35862" y="2998739"/>
                      <a:pt x="48104" y="3006313"/>
                      <a:pt x="57725" y="3015933"/>
                    </a:cubicBezTo>
                    <a:cubicBezTo>
                      <a:pt x="62535" y="3030363"/>
                      <a:pt x="61400" y="3048469"/>
                      <a:pt x="72156" y="3059224"/>
                    </a:cubicBezTo>
                    <a:cubicBezTo>
                      <a:pt x="96685" y="3083751"/>
                      <a:pt x="129881" y="3097705"/>
                      <a:pt x="158743" y="3116945"/>
                    </a:cubicBezTo>
                    <a:cubicBezTo>
                      <a:pt x="173174" y="3126565"/>
                      <a:pt x="189773" y="3133541"/>
                      <a:pt x="202037" y="3145805"/>
                    </a:cubicBezTo>
                    <a:cubicBezTo>
                      <a:pt x="211658" y="3155425"/>
                      <a:pt x="219233" y="3167666"/>
                      <a:pt x="230900" y="3174666"/>
                    </a:cubicBezTo>
                    <a:cubicBezTo>
                      <a:pt x="243944" y="3182492"/>
                      <a:pt x="259762" y="3184286"/>
                      <a:pt x="274193" y="3189096"/>
                    </a:cubicBezTo>
                    <a:cubicBezTo>
                      <a:pt x="288624" y="3198716"/>
                      <a:pt x="301974" y="3210201"/>
                      <a:pt x="317487" y="3217957"/>
                    </a:cubicBezTo>
                    <a:cubicBezTo>
                      <a:pt x="340554" y="3229490"/>
                      <a:pt x="396930" y="3240653"/>
                      <a:pt x="418506" y="3246817"/>
                    </a:cubicBezTo>
                    <a:cubicBezTo>
                      <a:pt x="433133" y="3250996"/>
                      <a:pt x="447124" y="3257246"/>
                      <a:pt x="461800" y="3261248"/>
                    </a:cubicBezTo>
                    <a:cubicBezTo>
                      <a:pt x="500070" y="3271685"/>
                      <a:pt x="538767" y="3280488"/>
                      <a:pt x="577250" y="3290108"/>
                    </a:cubicBezTo>
                    <a:lnTo>
                      <a:pt x="634975" y="3304539"/>
                    </a:lnTo>
                    <a:cubicBezTo>
                      <a:pt x="654217" y="3309349"/>
                      <a:pt x="673136" y="3315709"/>
                      <a:pt x="692700" y="3318969"/>
                    </a:cubicBezTo>
                    <a:lnTo>
                      <a:pt x="779287" y="3333399"/>
                    </a:lnTo>
                    <a:cubicBezTo>
                      <a:pt x="812906" y="3338571"/>
                      <a:pt x="846754" y="3342238"/>
                      <a:pt x="880306" y="3347830"/>
                    </a:cubicBezTo>
                    <a:cubicBezTo>
                      <a:pt x="904501" y="3351862"/>
                      <a:pt x="928307" y="3357998"/>
                      <a:pt x="952462" y="3362260"/>
                    </a:cubicBezTo>
                    <a:lnTo>
                      <a:pt x="1125637" y="3391120"/>
                    </a:lnTo>
                    <a:cubicBezTo>
                      <a:pt x="1140068" y="3395930"/>
                      <a:pt x="1154173" y="3401862"/>
                      <a:pt x="1168931" y="3405551"/>
                    </a:cubicBezTo>
                    <a:cubicBezTo>
                      <a:pt x="1239473" y="3423185"/>
                      <a:pt x="1279431" y="3423897"/>
                      <a:pt x="1356537" y="3434411"/>
                    </a:cubicBezTo>
                    <a:lnTo>
                      <a:pt x="1558575" y="3463272"/>
                    </a:lnTo>
                    <a:cubicBezTo>
                      <a:pt x="1703661" y="3535811"/>
                      <a:pt x="1520612" y="3450620"/>
                      <a:pt x="1688456" y="3506563"/>
                    </a:cubicBezTo>
                    <a:cubicBezTo>
                      <a:pt x="1708865" y="3513365"/>
                      <a:pt x="1725772" y="3528621"/>
                      <a:pt x="1746181" y="3535423"/>
                    </a:cubicBezTo>
                    <a:cubicBezTo>
                      <a:pt x="1766359" y="3542149"/>
                      <a:pt x="1890377" y="3561860"/>
                      <a:pt x="1904925" y="3564284"/>
                    </a:cubicBezTo>
                    <a:cubicBezTo>
                      <a:pt x="1919356" y="3569094"/>
                      <a:pt x="1934612" y="3571912"/>
                      <a:pt x="1948218" y="3578714"/>
                    </a:cubicBezTo>
                    <a:cubicBezTo>
                      <a:pt x="1963731" y="3586470"/>
                      <a:pt x="1975272" y="3601485"/>
                      <a:pt x="1991512" y="3607575"/>
                    </a:cubicBezTo>
                    <a:cubicBezTo>
                      <a:pt x="2014479" y="3616187"/>
                      <a:pt x="2039724" y="3616684"/>
                      <a:pt x="2063668" y="3622005"/>
                    </a:cubicBezTo>
                    <a:cubicBezTo>
                      <a:pt x="2083030" y="3626307"/>
                      <a:pt x="2102322" y="3630988"/>
                      <a:pt x="2121393" y="3636436"/>
                    </a:cubicBezTo>
                    <a:cubicBezTo>
                      <a:pt x="2136020" y="3640615"/>
                      <a:pt x="2150060" y="3646687"/>
                      <a:pt x="2164687" y="3650866"/>
                    </a:cubicBezTo>
                    <a:cubicBezTo>
                      <a:pt x="2183758" y="3656314"/>
                      <a:pt x="2203415" y="3659597"/>
                      <a:pt x="2222412" y="3665296"/>
                    </a:cubicBezTo>
                    <a:cubicBezTo>
                      <a:pt x="2251553" y="3674038"/>
                      <a:pt x="2278882" y="3689855"/>
                      <a:pt x="2309000" y="3694157"/>
                    </a:cubicBezTo>
                    <a:lnTo>
                      <a:pt x="2410018" y="3708587"/>
                    </a:lnTo>
                    <a:cubicBezTo>
                      <a:pt x="2525468" y="3703777"/>
                      <a:pt x="2641111" y="3702389"/>
                      <a:pt x="2756368" y="3694157"/>
                    </a:cubicBezTo>
                    <a:cubicBezTo>
                      <a:pt x="2776151" y="3692744"/>
                      <a:pt x="2795096" y="3685425"/>
                      <a:pt x="2814093" y="3679726"/>
                    </a:cubicBezTo>
                    <a:cubicBezTo>
                      <a:pt x="2843234" y="3670984"/>
                      <a:pt x="2900681" y="3650866"/>
                      <a:pt x="2900681" y="3650866"/>
                    </a:cubicBezTo>
                    <a:lnTo>
                      <a:pt x="2987268" y="3593145"/>
                    </a:lnTo>
                    <a:cubicBezTo>
                      <a:pt x="3025750" y="3567492"/>
                      <a:pt x="3043941" y="3559453"/>
                      <a:pt x="3073856" y="3520993"/>
                    </a:cubicBezTo>
                    <a:cubicBezTo>
                      <a:pt x="3095153" y="3493614"/>
                      <a:pt x="3131581" y="3434411"/>
                      <a:pt x="3131581" y="3434411"/>
                    </a:cubicBezTo>
                    <a:lnTo>
                      <a:pt x="3160443" y="3318969"/>
                    </a:lnTo>
                    <a:cubicBezTo>
                      <a:pt x="3165253" y="3299729"/>
                      <a:pt x="3168602" y="3280063"/>
                      <a:pt x="3174874" y="3261248"/>
                    </a:cubicBezTo>
                    <a:lnTo>
                      <a:pt x="3189306" y="3217957"/>
                    </a:lnTo>
                    <a:cubicBezTo>
                      <a:pt x="3213616" y="3072107"/>
                      <a:pt x="3206908" y="3154987"/>
                      <a:pt x="3189306" y="2943781"/>
                    </a:cubicBezTo>
                    <a:cubicBezTo>
                      <a:pt x="3175298" y="2775701"/>
                      <a:pt x="3180145" y="2821942"/>
                      <a:pt x="3160443" y="2684036"/>
                    </a:cubicBezTo>
                    <a:cubicBezTo>
                      <a:pt x="3170620" y="2195556"/>
                      <a:pt x="3137520" y="2189599"/>
                      <a:pt x="3189306" y="1904800"/>
                    </a:cubicBezTo>
                    <a:cubicBezTo>
                      <a:pt x="3193694" y="1880669"/>
                      <a:pt x="3200565" y="1856969"/>
                      <a:pt x="3203737" y="1832648"/>
                    </a:cubicBezTo>
                    <a:cubicBezTo>
                      <a:pt x="3215005" y="1746265"/>
                      <a:pt x="3232599" y="1572903"/>
                      <a:pt x="3232599" y="1572903"/>
                    </a:cubicBezTo>
                    <a:cubicBezTo>
                      <a:pt x="3227789" y="1385309"/>
                      <a:pt x="3226147" y="1197607"/>
                      <a:pt x="3218168" y="1010121"/>
                    </a:cubicBezTo>
                    <a:cubicBezTo>
                      <a:pt x="3216519" y="971376"/>
                      <a:pt x="3206156" y="933384"/>
                      <a:pt x="3203737" y="894679"/>
                    </a:cubicBezTo>
                    <a:cubicBezTo>
                      <a:pt x="3195369" y="760801"/>
                      <a:pt x="3203446" y="590189"/>
                      <a:pt x="3174874" y="447339"/>
                    </a:cubicBezTo>
                    <a:cubicBezTo>
                      <a:pt x="3171891" y="432423"/>
                      <a:pt x="3164622" y="418674"/>
                      <a:pt x="3160443" y="404048"/>
                    </a:cubicBezTo>
                    <a:cubicBezTo>
                      <a:pt x="3154994" y="384979"/>
                      <a:pt x="3149560" y="365840"/>
                      <a:pt x="3146012" y="346327"/>
                    </a:cubicBezTo>
                    <a:cubicBezTo>
                      <a:pt x="3138413" y="304533"/>
                      <a:pt x="3138320" y="244364"/>
                      <a:pt x="3117149" y="202024"/>
                    </a:cubicBezTo>
                    <a:cubicBezTo>
                      <a:pt x="3087533" y="142797"/>
                      <a:pt x="3095222" y="174617"/>
                      <a:pt x="3059424" y="129873"/>
                    </a:cubicBezTo>
                    <a:cubicBezTo>
                      <a:pt x="3048589" y="116331"/>
                      <a:pt x="3041665" y="99905"/>
                      <a:pt x="3030562" y="86582"/>
                    </a:cubicBezTo>
                    <a:cubicBezTo>
                      <a:pt x="2980711" y="26765"/>
                      <a:pt x="2984333" y="42312"/>
                      <a:pt x="2900681" y="14430"/>
                    </a:cubicBezTo>
                    <a:lnTo>
                      <a:pt x="2857387" y="0"/>
                    </a:lnTo>
                    <a:cubicBezTo>
                      <a:pt x="2799662" y="4810"/>
                      <a:pt x="2738277" y="-6363"/>
                      <a:pt x="2684212" y="14430"/>
                    </a:cubicBezTo>
                    <a:cubicBezTo>
                      <a:pt x="2665701" y="21549"/>
                      <a:pt x="2669781" y="72151"/>
                      <a:pt x="2669781" y="72151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" name="Freeform 5"/>
              <p:cNvSpPr/>
              <p:nvPr/>
            </p:nvSpPr>
            <p:spPr>
              <a:xfrm>
                <a:off x="3059425" y="3088084"/>
                <a:ext cx="2857387" cy="288957"/>
              </a:xfrm>
              <a:custGeom>
                <a:avLst/>
                <a:gdLst>
                  <a:gd name="connsiteX0" fmla="*/ 0 w 2857387"/>
                  <a:gd name="connsiteY0" fmla="*/ 0 h 288957"/>
                  <a:gd name="connsiteX1" fmla="*/ 72156 w 2857387"/>
                  <a:gd name="connsiteY1" fmla="*/ 14430 h 288957"/>
                  <a:gd name="connsiteX2" fmla="*/ 158743 w 2857387"/>
                  <a:gd name="connsiteY2" fmla="*/ 43291 h 288957"/>
                  <a:gd name="connsiteX3" fmla="*/ 245331 w 2857387"/>
                  <a:gd name="connsiteY3" fmla="*/ 57721 h 288957"/>
                  <a:gd name="connsiteX4" fmla="*/ 288625 w 2857387"/>
                  <a:gd name="connsiteY4" fmla="*/ 72152 h 288957"/>
                  <a:gd name="connsiteX5" fmla="*/ 418506 w 2857387"/>
                  <a:gd name="connsiteY5" fmla="*/ 101012 h 288957"/>
                  <a:gd name="connsiteX6" fmla="*/ 505093 w 2857387"/>
                  <a:gd name="connsiteY6" fmla="*/ 129873 h 288957"/>
                  <a:gd name="connsiteX7" fmla="*/ 548387 w 2857387"/>
                  <a:gd name="connsiteY7" fmla="*/ 144303 h 288957"/>
                  <a:gd name="connsiteX8" fmla="*/ 620543 w 2857387"/>
                  <a:gd name="connsiteY8" fmla="*/ 158733 h 288957"/>
                  <a:gd name="connsiteX9" fmla="*/ 764856 w 2857387"/>
                  <a:gd name="connsiteY9" fmla="*/ 187594 h 288957"/>
                  <a:gd name="connsiteX10" fmla="*/ 822581 w 2857387"/>
                  <a:gd name="connsiteY10" fmla="*/ 202024 h 288957"/>
                  <a:gd name="connsiteX11" fmla="*/ 2453312 w 2857387"/>
                  <a:gd name="connsiteY11" fmla="*/ 216455 h 288957"/>
                  <a:gd name="connsiteX12" fmla="*/ 2583193 w 2857387"/>
                  <a:gd name="connsiteY12" fmla="*/ 230885 h 288957"/>
                  <a:gd name="connsiteX13" fmla="*/ 2640918 w 2857387"/>
                  <a:gd name="connsiteY13" fmla="*/ 245315 h 288957"/>
                  <a:gd name="connsiteX14" fmla="*/ 2713075 w 2857387"/>
                  <a:gd name="connsiteY14" fmla="*/ 259746 h 288957"/>
                  <a:gd name="connsiteX15" fmla="*/ 2842956 w 2857387"/>
                  <a:gd name="connsiteY15" fmla="*/ 288606 h 288957"/>
                  <a:gd name="connsiteX16" fmla="*/ 2857387 w 2857387"/>
                  <a:gd name="connsiteY16" fmla="*/ 288606 h 288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57387" h="288957">
                    <a:moveTo>
                      <a:pt x="0" y="0"/>
                    </a:moveTo>
                    <a:cubicBezTo>
                      <a:pt x="24052" y="4810"/>
                      <a:pt x="48492" y="7977"/>
                      <a:pt x="72156" y="14430"/>
                    </a:cubicBezTo>
                    <a:cubicBezTo>
                      <a:pt x="101508" y="22434"/>
                      <a:pt x="128733" y="38290"/>
                      <a:pt x="158743" y="43291"/>
                    </a:cubicBezTo>
                    <a:lnTo>
                      <a:pt x="245331" y="57721"/>
                    </a:lnTo>
                    <a:cubicBezTo>
                      <a:pt x="259762" y="62531"/>
                      <a:pt x="273867" y="68463"/>
                      <a:pt x="288625" y="72152"/>
                    </a:cubicBezTo>
                    <a:cubicBezTo>
                      <a:pt x="371016" y="92749"/>
                      <a:pt x="344435" y="78792"/>
                      <a:pt x="418506" y="101012"/>
                    </a:cubicBezTo>
                    <a:cubicBezTo>
                      <a:pt x="447647" y="109754"/>
                      <a:pt x="476231" y="120253"/>
                      <a:pt x="505093" y="129873"/>
                    </a:cubicBezTo>
                    <a:cubicBezTo>
                      <a:pt x="519524" y="134683"/>
                      <a:pt x="533471" y="141320"/>
                      <a:pt x="548387" y="144303"/>
                    </a:cubicBezTo>
                    <a:cubicBezTo>
                      <a:pt x="572439" y="149113"/>
                      <a:pt x="596747" y="152784"/>
                      <a:pt x="620543" y="158733"/>
                    </a:cubicBezTo>
                    <a:cubicBezTo>
                      <a:pt x="818123" y="208126"/>
                      <a:pt x="375940" y="116888"/>
                      <a:pt x="764856" y="187594"/>
                    </a:cubicBezTo>
                    <a:cubicBezTo>
                      <a:pt x="784370" y="191142"/>
                      <a:pt x="802750" y="201685"/>
                      <a:pt x="822581" y="202024"/>
                    </a:cubicBezTo>
                    <a:lnTo>
                      <a:pt x="2453312" y="216455"/>
                    </a:lnTo>
                    <a:cubicBezTo>
                      <a:pt x="2496606" y="221265"/>
                      <a:pt x="2540139" y="224262"/>
                      <a:pt x="2583193" y="230885"/>
                    </a:cubicBezTo>
                    <a:cubicBezTo>
                      <a:pt x="2602796" y="233901"/>
                      <a:pt x="2621556" y="241013"/>
                      <a:pt x="2640918" y="245315"/>
                    </a:cubicBezTo>
                    <a:cubicBezTo>
                      <a:pt x="2664863" y="250636"/>
                      <a:pt x="2689130" y="254425"/>
                      <a:pt x="2713075" y="259746"/>
                    </a:cubicBezTo>
                    <a:cubicBezTo>
                      <a:pt x="2790904" y="277040"/>
                      <a:pt x="2755917" y="274101"/>
                      <a:pt x="2842956" y="288606"/>
                    </a:cubicBezTo>
                    <a:cubicBezTo>
                      <a:pt x="2847701" y="289397"/>
                      <a:pt x="2852577" y="288606"/>
                      <a:pt x="2857387" y="288606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4282331" y="3290108"/>
                <a:ext cx="162494" cy="1486321"/>
              </a:xfrm>
              <a:custGeom>
                <a:avLst/>
                <a:gdLst>
                  <a:gd name="connsiteX0" fmla="*/ 162494 w 162494"/>
                  <a:gd name="connsiteY0" fmla="*/ 0 h 1486321"/>
                  <a:gd name="connsiteX1" fmla="*/ 133631 w 162494"/>
                  <a:gd name="connsiteY1" fmla="*/ 72152 h 1486321"/>
                  <a:gd name="connsiteX2" fmla="*/ 133631 w 162494"/>
                  <a:gd name="connsiteY2" fmla="*/ 490631 h 1486321"/>
                  <a:gd name="connsiteX3" fmla="*/ 104769 w 162494"/>
                  <a:gd name="connsiteY3" fmla="*/ 880249 h 1486321"/>
                  <a:gd name="connsiteX4" fmla="*/ 90337 w 162494"/>
                  <a:gd name="connsiteY4" fmla="*/ 923540 h 1486321"/>
                  <a:gd name="connsiteX5" fmla="*/ 75906 w 162494"/>
                  <a:gd name="connsiteY5" fmla="*/ 995691 h 1486321"/>
                  <a:gd name="connsiteX6" fmla="*/ 47044 w 162494"/>
                  <a:gd name="connsiteY6" fmla="*/ 1082273 h 1486321"/>
                  <a:gd name="connsiteX7" fmla="*/ 32612 w 162494"/>
                  <a:gd name="connsiteY7" fmla="*/ 1125564 h 1486321"/>
                  <a:gd name="connsiteX8" fmla="*/ 3750 w 162494"/>
                  <a:gd name="connsiteY8" fmla="*/ 1168855 h 1486321"/>
                  <a:gd name="connsiteX9" fmla="*/ 3750 w 162494"/>
                  <a:gd name="connsiteY9" fmla="*/ 1486321 h 1486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2494" h="1486321">
                    <a:moveTo>
                      <a:pt x="162494" y="0"/>
                    </a:moveTo>
                    <a:cubicBezTo>
                      <a:pt x="152873" y="24051"/>
                      <a:pt x="138711" y="46751"/>
                      <a:pt x="133631" y="72152"/>
                    </a:cubicBezTo>
                    <a:cubicBezTo>
                      <a:pt x="105189" y="214351"/>
                      <a:pt x="125943" y="344567"/>
                      <a:pt x="133631" y="490631"/>
                    </a:cubicBezTo>
                    <a:cubicBezTo>
                      <a:pt x="124251" y="706350"/>
                      <a:pt x="144999" y="739453"/>
                      <a:pt x="104769" y="880249"/>
                    </a:cubicBezTo>
                    <a:cubicBezTo>
                      <a:pt x="100590" y="894875"/>
                      <a:pt x="94027" y="908783"/>
                      <a:pt x="90337" y="923540"/>
                    </a:cubicBezTo>
                    <a:cubicBezTo>
                      <a:pt x="84388" y="947334"/>
                      <a:pt x="82360" y="972029"/>
                      <a:pt x="75906" y="995691"/>
                    </a:cubicBezTo>
                    <a:cubicBezTo>
                      <a:pt x="67901" y="1025041"/>
                      <a:pt x="56665" y="1053412"/>
                      <a:pt x="47044" y="1082273"/>
                    </a:cubicBezTo>
                    <a:cubicBezTo>
                      <a:pt x="42234" y="1096703"/>
                      <a:pt x="41050" y="1112908"/>
                      <a:pt x="32612" y="1125564"/>
                    </a:cubicBezTo>
                    <a:cubicBezTo>
                      <a:pt x="22991" y="1139994"/>
                      <a:pt x="5133" y="1151567"/>
                      <a:pt x="3750" y="1168855"/>
                    </a:cubicBezTo>
                    <a:cubicBezTo>
                      <a:pt x="-4689" y="1274340"/>
                      <a:pt x="3750" y="1380499"/>
                      <a:pt x="3750" y="1486321"/>
                    </a:cubicBezTo>
                  </a:path>
                </a:pathLst>
              </a:custGeom>
              <a:ln w="762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5424358" y="2619982"/>
              <a:ext cx="16809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3600" i="1" dirty="0" smtClean="0">
                  <a:latin typeface="Courier"/>
                  <a:cs typeface="Courier"/>
                </a:rPr>
                <a:t>value</a:t>
              </a:r>
              <a:endParaRPr kumimoji="1" lang="zh-CN" altLang="en-US" sz="3600" i="1" dirty="0">
                <a:latin typeface="Courier"/>
                <a:cs typeface="Courier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4098475" y="4299806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 flipH="1">
              <a:off x="6819637" y="4553218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65787" y="2070588"/>
            <a:ext cx="56654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3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Tree </a:t>
            </a:r>
            <a:r>
              <a:rPr lang="en-US" sz="3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 algn="l"/>
            <a:r>
              <a:rPr lang="en-US" sz="3600" b="1" dirty="0"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tring value;</a:t>
            </a:r>
            <a:endParaRPr lang="en-US" sz="3600" b="1" dirty="0">
              <a:latin typeface="Courier New" pitchFamily="49" charset="0"/>
              <a:cs typeface="Courier New" pitchFamily="49" charset="0"/>
            </a:endParaRPr>
          </a:p>
          <a:p>
            <a:pPr lvl="1" algn="l"/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Tree * left;</a:t>
            </a:r>
          </a:p>
          <a:p>
            <a:pPr lvl="1" algn="l"/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Tree * right;</a:t>
            </a:r>
            <a:endParaRPr lang="en-US" sz="3600" b="1" dirty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3600" b="1" dirty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934637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Does value have to be a string?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93829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No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68419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Binary Tree</a:t>
            </a:r>
            <a:endParaRPr kumimoji="1" lang="zh-CN" alt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690157" y="2121255"/>
            <a:ext cx="3636674" cy="3584232"/>
            <a:chOff x="4098475" y="1991382"/>
            <a:chExt cx="4019975" cy="3962006"/>
          </a:xfrm>
        </p:grpSpPr>
        <p:grpSp>
          <p:nvGrpSpPr>
            <p:cNvPr id="4" name="Group 3"/>
            <p:cNvGrpSpPr/>
            <p:nvPr/>
          </p:nvGrpSpPr>
          <p:grpSpPr>
            <a:xfrm>
              <a:off x="4618000" y="1991382"/>
              <a:ext cx="3131580" cy="3520993"/>
              <a:chOff x="2900681" y="1486321"/>
              <a:chExt cx="3131580" cy="3520993"/>
            </a:xfrm>
          </p:grpSpPr>
          <p:sp>
            <p:nvSpPr>
              <p:cNvPr id="5" name="Freeform 4"/>
              <p:cNvSpPr/>
              <p:nvPr/>
            </p:nvSpPr>
            <p:spPr>
              <a:xfrm>
                <a:off x="2900681" y="1486321"/>
                <a:ext cx="3131580" cy="3520993"/>
              </a:xfrm>
              <a:custGeom>
                <a:avLst/>
                <a:gdLst>
                  <a:gd name="connsiteX0" fmla="*/ 2727506 w 3232599"/>
                  <a:gd name="connsiteY0" fmla="*/ 187594 h 3708587"/>
                  <a:gd name="connsiteX1" fmla="*/ 2655350 w 3232599"/>
                  <a:gd name="connsiteY1" fmla="*/ 173164 h 3708587"/>
                  <a:gd name="connsiteX2" fmla="*/ 2612056 w 3232599"/>
                  <a:gd name="connsiteY2" fmla="*/ 158733 h 3708587"/>
                  <a:gd name="connsiteX3" fmla="*/ 2424450 w 3232599"/>
                  <a:gd name="connsiteY3" fmla="*/ 144303 h 3708587"/>
                  <a:gd name="connsiteX4" fmla="*/ 1775043 w 3232599"/>
                  <a:gd name="connsiteY4" fmla="*/ 101012 h 3708587"/>
                  <a:gd name="connsiteX5" fmla="*/ 1500850 w 3232599"/>
                  <a:gd name="connsiteY5" fmla="*/ 72151 h 3708587"/>
                  <a:gd name="connsiteX6" fmla="*/ 1125637 w 3232599"/>
                  <a:gd name="connsiteY6" fmla="*/ 43291 h 3708587"/>
                  <a:gd name="connsiteX7" fmla="*/ 490662 w 3232599"/>
                  <a:gd name="connsiteY7" fmla="*/ 57721 h 3708587"/>
                  <a:gd name="connsiteX8" fmla="*/ 375212 w 3232599"/>
                  <a:gd name="connsiteY8" fmla="*/ 72151 h 3708587"/>
                  <a:gd name="connsiteX9" fmla="*/ 245331 w 3232599"/>
                  <a:gd name="connsiteY9" fmla="*/ 101012 h 3708587"/>
                  <a:gd name="connsiteX10" fmla="*/ 202037 w 3232599"/>
                  <a:gd name="connsiteY10" fmla="*/ 115442 h 3708587"/>
                  <a:gd name="connsiteX11" fmla="*/ 173175 w 3232599"/>
                  <a:gd name="connsiteY11" fmla="*/ 158733 h 3708587"/>
                  <a:gd name="connsiteX12" fmla="*/ 129881 w 3232599"/>
                  <a:gd name="connsiteY12" fmla="*/ 245315 h 3708587"/>
                  <a:gd name="connsiteX13" fmla="*/ 115450 w 3232599"/>
                  <a:gd name="connsiteY13" fmla="*/ 303036 h 3708587"/>
                  <a:gd name="connsiteX14" fmla="*/ 86587 w 3232599"/>
                  <a:gd name="connsiteY14" fmla="*/ 490630 h 3708587"/>
                  <a:gd name="connsiteX15" fmla="*/ 72156 w 3232599"/>
                  <a:gd name="connsiteY15" fmla="*/ 721515 h 3708587"/>
                  <a:gd name="connsiteX16" fmla="*/ 57725 w 3232599"/>
                  <a:gd name="connsiteY16" fmla="*/ 822527 h 3708587"/>
                  <a:gd name="connsiteX17" fmla="*/ 72156 w 3232599"/>
                  <a:gd name="connsiteY17" fmla="*/ 1241006 h 3708587"/>
                  <a:gd name="connsiteX18" fmla="*/ 57725 w 3232599"/>
                  <a:gd name="connsiteY18" fmla="*/ 1659484 h 3708587"/>
                  <a:gd name="connsiteX19" fmla="*/ 43294 w 3232599"/>
                  <a:gd name="connsiteY19" fmla="*/ 1789357 h 3708587"/>
                  <a:gd name="connsiteX20" fmla="*/ 28862 w 3232599"/>
                  <a:gd name="connsiteY20" fmla="*/ 2352139 h 3708587"/>
                  <a:gd name="connsiteX21" fmla="*/ 0 w 3232599"/>
                  <a:gd name="connsiteY21" fmla="*/ 2669605 h 3708587"/>
                  <a:gd name="connsiteX22" fmla="*/ 14431 w 3232599"/>
                  <a:gd name="connsiteY22" fmla="*/ 2943781 h 3708587"/>
                  <a:gd name="connsiteX23" fmla="*/ 28862 w 3232599"/>
                  <a:gd name="connsiteY23" fmla="*/ 2987072 h 3708587"/>
                  <a:gd name="connsiteX24" fmla="*/ 57725 w 3232599"/>
                  <a:gd name="connsiteY24" fmla="*/ 3015933 h 3708587"/>
                  <a:gd name="connsiteX25" fmla="*/ 72156 w 3232599"/>
                  <a:gd name="connsiteY25" fmla="*/ 3059224 h 3708587"/>
                  <a:gd name="connsiteX26" fmla="*/ 158743 w 3232599"/>
                  <a:gd name="connsiteY26" fmla="*/ 3116945 h 3708587"/>
                  <a:gd name="connsiteX27" fmla="*/ 202037 w 3232599"/>
                  <a:gd name="connsiteY27" fmla="*/ 3145805 h 3708587"/>
                  <a:gd name="connsiteX28" fmla="*/ 230900 w 3232599"/>
                  <a:gd name="connsiteY28" fmla="*/ 3174666 h 3708587"/>
                  <a:gd name="connsiteX29" fmla="*/ 274193 w 3232599"/>
                  <a:gd name="connsiteY29" fmla="*/ 3189096 h 3708587"/>
                  <a:gd name="connsiteX30" fmla="*/ 317487 w 3232599"/>
                  <a:gd name="connsiteY30" fmla="*/ 3217957 h 3708587"/>
                  <a:gd name="connsiteX31" fmla="*/ 418506 w 3232599"/>
                  <a:gd name="connsiteY31" fmla="*/ 3246817 h 3708587"/>
                  <a:gd name="connsiteX32" fmla="*/ 461800 w 3232599"/>
                  <a:gd name="connsiteY32" fmla="*/ 3261248 h 3708587"/>
                  <a:gd name="connsiteX33" fmla="*/ 577250 w 3232599"/>
                  <a:gd name="connsiteY33" fmla="*/ 3290108 h 3708587"/>
                  <a:gd name="connsiteX34" fmla="*/ 634975 w 3232599"/>
                  <a:gd name="connsiteY34" fmla="*/ 3304539 h 3708587"/>
                  <a:gd name="connsiteX35" fmla="*/ 692700 w 3232599"/>
                  <a:gd name="connsiteY35" fmla="*/ 3318969 h 3708587"/>
                  <a:gd name="connsiteX36" fmla="*/ 779287 w 3232599"/>
                  <a:gd name="connsiteY36" fmla="*/ 3333399 h 3708587"/>
                  <a:gd name="connsiteX37" fmla="*/ 880306 w 3232599"/>
                  <a:gd name="connsiteY37" fmla="*/ 3347830 h 3708587"/>
                  <a:gd name="connsiteX38" fmla="*/ 952462 w 3232599"/>
                  <a:gd name="connsiteY38" fmla="*/ 3362260 h 3708587"/>
                  <a:gd name="connsiteX39" fmla="*/ 1125637 w 3232599"/>
                  <a:gd name="connsiteY39" fmla="*/ 3391120 h 3708587"/>
                  <a:gd name="connsiteX40" fmla="*/ 1168931 w 3232599"/>
                  <a:gd name="connsiteY40" fmla="*/ 3405551 h 3708587"/>
                  <a:gd name="connsiteX41" fmla="*/ 1356537 w 3232599"/>
                  <a:gd name="connsiteY41" fmla="*/ 3434411 h 3708587"/>
                  <a:gd name="connsiteX42" fmla="*/ 1558575 w 3232599"/>
                  <a:gd name="connsiteY42" fmla="*/ 3463272 h 3708587"/>
                  <a:gd name="connsiteX43" fmla="*/ 1688456 w 3232599"/>
                  <a:gd name="connsiteY43" fmla="*/ 3506563 h 3708587"/>
                  <a:gd name="connsiteX44" fmla="*/ 1746181 w 3232599"/>
                  <a:gd name="connsiteY44" fmla="*/ 3535423 h 3708587"/>
                  <a:gd name="connsiteX45" fmla="*/ 1904925 w 3232599"/>
                  <a:gd name="connsiteY45" fmla="*/ 3564284 h 3708587"/>
                  <a:gd name="connsiteX46" fmla="*/ 1948218 w 3232599"/>
                  <a:gd name="connsiteY46" fmla="*/ 3578714 h 3708587"/>
                  <a:gd name="connsiteX47" fmla="*/ 1991512 w 3232599"/>
                  <a:gd name="connsiteY47" fmla="*/ 3607575 h 3708587"/>
                  <a:gd name="connsiteX48" fmla="*/ 2063668 w 3232599"/>
                  <a:gd name="connsiteY48" fmla="*/ 3622005 h 3708587"/>
                  <a:gd name="connsiteX49" fmla="*/ 2121393 w 3232599"/>
                  <a:gd name="connsiteY49" fmla="*/ 3636436 h 3708587"/>
                  <a:gd name="connsiteX50" fmla="*/ 2164687 w 3232599"/>
                  <a:gd name="connsiteY50" fmla="*/ 3650866 h 3708587"/>
                  <a:gd name="connsiteX51" fmla="*/ 2222412 w 3232599"/>
                  <a:gd name="connsiteY51" fmla="*/ 3665296 h 3708587"/>
                  <a:gd name="connsiteX52" fmla="*/ 2309000 w 3232599"/>
                  <a:gd name="connsiteY52" fmla="*/ 3694157 h 3708587"/>
                  <a:gd name="connsiteX53" fmla="*/ 2410018 w 3232599"/>
                  <a:gd name="connsiteY53" fmla="*/ 3708587 h 3708587"/>
                  <a:gd name="connsiteX54" fmla="*/ 2756368 w 3232599"/>
                  <a:gd name="connsiteY54" fmla="*/ 3694157 h 3708587"/>
                  <a:gd name="connsiteX55" fmla="*/ 2814093 w 3232599"/>
                  <a:gd name="connsiteY55" fmla="*/ 3679726 h 3708587"/>
                  <a:gd name="connsiteX56" fmla="*/ 2900681 w 3232599"/>
                  <a:gd name="connsiteY56" fmla="*/ 3650866 h 3708587"/>
                  <a:gd name="connsiteX57" fmla="*/ 2987268 w 3232599"/>
                  <a:gd name="connsiteY57" fmla="*/ 3593145 h 3708587"/>
                  <a:gd name="connsiteX58" fmla="*/ 3073856 w 3232599"/>
                  <a:gd name="connsiteY58" fmla="*/ 3520993 h 3708587"/>
                  <a:gd name="connsiteX59" fmla="*/ 3131581 w 3232599"/>
                  <a:gd name="connsiteY59" fmla="*/ 3434411 h 3708587"/>
                  <a:gd name="connsiteX60" fmla="*/ 3160443 w 3232599"/>
                  <a:gd name="connsiteY60" fmla="*/ 3318969 h 3708587"/>
                  <a:gd name="connsiteX61" fmla="*/ 3174874 w 3232599"/>
                  <a:gd name="connsiteY61" fmla="*/ 3261248 h 3708587"/>
                  <a:gd name="connsiteX62" fmla="*/ 3189306 w 3232599"/>
                  <a:gd name="connsiteY62" fmla="*/ 3217957 h 3708587"/>
                  <a:gd name="connsiteX63" fmla="*/ 3189306 w 3232599"/>
                  <a:gd name="connsiteY63" fmla="*/ 2943781 h 3708587"/>
                  <a:gd name="connsiteX64" fmla="*/ 3160443 w 3232599"/>
                  <a:gd name="connsiteY64" fmla="*/ 2684036 h 3708587"/>
                  <a:gd name="connsiteX65" fmla="*/ 3189306 w 3232599"/>
                  <a:gd name="connsiteY65" fmla="*/ 1904800 h 3708587"/>
                  <a:gd name="connsiteX66" fmla="*/ 3203737 w 3232599"/>
                  <a:gd name="connsiteY66" fmla="*/ 1832648 h 3708587"/>
                  <a:gd name="connsiteX67" fmla="*/ 3232599 w 3232599"/>
                  <a:gd name="connsiteY67" fmla="*/ 1572903 h 3708587"/>
                  <a:gd name="connsiteX68" fmla="*/ 3218168 w 3232599"/>
                  <a:gd name="connsiteY68" fmla="*/ 1010121 h 3708587"/>
                  <a:gd name="connsiteX69" fmla="*/ 3203737 w 3232599"/>
                  <a:gd name="connsiteY69" fmla="*/ 894679 h 3708587"/>
                  <a:gd name="connsiteX70" fmla="*/ 3174874 w 3232599"/>
                  <a:gd name="connsiteY70" fmla="*/ 447339 h 3708587"/>
                  <a:gd name="connsiteX71" fmla="*/ 3160443 w 3232599"/>
                  <a:gd name="connsiteY71" fmla="*/ 404048 h 3708587"/>
                  <a:gd name="connsiteX72" fmla="*/ 3146012 w 3232599"/>
                  <a:gd name="connsiteY72" fmla="*/ 346327 h 3708587"/>
                  <a:gd name="connsiteX73" fmla="*/ 3117149 w 3232599"/>
                  <a:gd name="connsiteY73" fmla="*/ 202024 h 3708587"/>
                  <a:gd name="connsiteX74" fmla="*/ 3059424 w 3232599"/>
                  <a:gd name="connsiteY74" fmla="*/ 129873 h 3708587"/>
                  <a:gd name="connsiteX75" fmla="*/ 3030562 w 3232599"/>
                  <a:gd name="connsiteY75" fmla="*/ 86582 h 3708587"/>
                  <a:gd name="connsiteX76" fmla="*/ 2900681 w 3232599"/>
                  <a:gd name="connsiteY76" fmla="*/ 14430 h 3708587"/>
                  <a:gd name="connsiteX77" fmla="*/ 2857387 w 3232599"/>
                  <a:gd name="connsiteY77" fmla="*/ 0 h 3708587"/>
                  <a:gd name="connsiteX78" fmla="*/ 2684212 w 3232599"/>
                  <a:gd name="connsiteY78" fmla="*/ 14430 h 3708587"/>
                  <a:gd name="connsiteX79" fmla="*/ 2669781 w 3232599"/>
                  <a:gd name="connsiteY79" fmla="*/ 72151 h 370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232599" h="3708587">
                    <a:moveTo>
                      <a:pt x="2727506" y="187594"/>
                    </a:moveTo>
                    <a:cubicBezTo>
                      <a:pt x="2703454" y="182784"/>
                      <a:pt x="2679146" y="179113"/>
                      <a:pt x="2655350" y="173164"/>
                    </a:cubicBezTo>
                    <a:cubicBezTo>
                      <a:pt x="2640592" y="169475"/>
                      <a:pt x="2627150" y="160620"/>
                      <a:pt x="2612056" y="158733"/>
                    </a:cubicBezTo>
                    <a:cubicBezTo>
                      <a:pt x="2549820" y="150954"/>
                      <a:pt x="2486953" y="149511"/>
                      <a:pt x="2424450" y="144303"/>
                    </a:cubicBezTo>
                    <a:cubicBezTo>
                      <a:pt x="1945137" y="104363"/>
                      <a:pt x="2243398" y="122299"/>
                      <a:pt x="1775043" y="101012"/>
                    </a:cubicBezTo>
                    <a:cubicBezTo>
                      <a:pt x="1260869" y="54273"/>
                      <a:pt x="1900269" y="114193"/>
                      <a:pt x="1500850" y="72151"/>
                    </a:cubicBezTo>
                    <a:cubicBezTo>
                      <a:pt x="1355922" y="56896"/>
                      <a:pt x="1278295" y="53467"/>
                      <a:pt x="1125637" y="43291"/>
                    </a:cubicBezTo>
                    <a:lnTo>
                      <a:pt x="490662" y="57721"/>
                    </a:lnTo>
                    <a:cubicBezTo>
                      <a:pt x="451908" y="59211"/>
                      <a:pt x="413544" y="66254"/>
                      <a:pt x="375212" y="72151"/>
                    </a:cubicBezTo>
                    <a:cubicBezTo>
                      <a:pt x="342982" y="77109"/>
                      <a:pt x="278841" y="91438"/>
                      <a:pt x="245331" y="101012"/>
                    </a:cubicBezTo>
                    <a:cubicBezTo>
                      <a:pt x="230704" y="105191"/>
                      <a:pt x="216468" y="110632"/>
                      <a:pt x="202037" y="115442"/>
                    </a:cubicBezTo>
                    <a:cubicBezTo>
                      <a:pt x="192416" y="129872"/>
                      <a:pt x="180932" y="143221"/>
                      <a:pt x="173175" y="158733"/>
                    </a:cubicBezTo>
                    <a:cubicBezTo>
                      <a:pt x="113427" y="278221"/>
                      <a:pt x="212596" y="121249"/>
                      <a:pt x="129881" y="245315"/>
                    </a:cubicBezTo>
                    <a:cubicBezTo>
                      <a:pt x="125071" y="264555"/>
                      <a:pt x="119340" y="283589"/>
                      <a:pt x="115450" y="303036"/>
                    </a:cubicBezTo>
                    <a:cubicBezTo>
                      <a:pt x="105435" y="353108"/>
                      <a:pt x="93521" y="442095"/>
                      <a:pt x="86587" y="490630"/>
                    </a:cubicBezTo>
                    <a:cubicBezTo>
                      <a:pt x="81777" y="567592"/>
                      <a:pt x="78836" y="644693"/>
                      <a:pt x="72156" y="721515"/>
                    </a:cubicBezTo>
                    <a:cubicBezTo>
                      <a:pt x="69209" y="755400"/>
                      <a:pt x="57725" y="788514"/>
                      <a:pt x="57725" y="822527"/>
                    </a:cubicBezTo>
                    <a:cubicBezTo>
                      <a:pt x="57725" y="962103"/>
                      <a:pt x="67346" y="1101513"/>
                      <a:pt x="72156" y="1241006"/>
                    </a:cubicBezTo>
                    <a:cubicBezTo>
                      <a:pt x="67346" y="1380499"/>
                      <a:pt x="65061" y="1520101"/>
                      <a:pt x="57725" y="1659484"/>
                    </a:cubicBezTo>
                    <a:cubicBezTo>
                      <a:pt x="55436" y="1702981"/>
                      <a:pt x="45107" y="1745837"/>
                      <a:pt x="43294" y="1789357"/>
                    </a:cubicBezTo>
                    <a:cubicBezTo>
                      <a:pt x="35481" y="1976850"/>
                      <a:pt x="35939" y="2164617"/>
                      <a:pt x="28862" y="2352139"/>
                    </a:cubicBezTo>
                    <a:cubicBezTo>
                      <a:pt x="23285" y="2499911"/>
                      <a:pt x="16132" y="2540554"/>
                      <a:pt x="0" y="2669605"/>
                    </a:cubicBezTo>
                    <a:cubicBezTo>
                      <a:pt x="4810" y="2760997"/>
                      <a:pt x="6145" y="2852638"/>
                      <a:pt x="14431" y="2943781"/>
                    </a:cubicBezTo>
                    <a:cubicBezTo>
                      <a:pt x="15808" y="2958930"/>
                      <a:pt x="21036" y="2974029"/>
                      <a:pt x="28862" y="2987072"/>
                    </a:cubicBezTo>
                    <a:cubicBezTo>
                      <a:pt x="35862" y="2998739"/>
                      <a:pt x="48104" y="3006313"/>
                      <a:pt x="57725" y="3015933"/>
                    </a:cubicBezTo>
                    <a:cubicBezTo>
                      <a:pt x="62535" y="3030363"/>
                      <a:pt x="61400" y="3048469"/>
                      <a:pt x="72156" y="3059224"/>
                    </a:cubicBezTo>
                    <a:cubicBezTo>
                      <a:pt x="96685" y="3083751"/>
                      <a:pt x="129881" y="3097705"/>
                      <a:pt x="158743" y="3116945"/>
                    </a:cubicBezTo>
                    <a:cubicBezTo>
                      <a:pt x="173174" y="3126565"/>
                      <a:pt x="189773" y="3133541"/>
                      <a:pt x="202037" y="3145805"/>
                    </a:cubicBezTo>
                    <a:cubicBezTo>
                      <a:pt x="211658" y="3155425"/>
                      <a:pt x="219233" y="3167666"/>
                      <a:pt x="230900" y="3174666"/>
                    </a:cubicBezTo>
                    <a:cubicBezTo>
                      <a:pt x="243944" y="3182492"/>
                      <a:pt x="259762" y="3184286"/>
                      <a:pt x="274193" y="3189096"/>
                    </a:cubicBezTo>
                    <a:cubicBezTo>
                      <a:pt x="288624" y="3198716"/>
                      <a:pt x="301974" y="3210201"/>
                      <a:pt x="317487" y="3217957"/>
                    </a:cubicBezTo>
                    <a:cubicBezTo>
                      <a:pt x="340554" y="3229490"/>
                      <a:pt x="396930" y="3240653"/>
                      <a:pt x="418506" y="3246817"/>
                    </a:cubicBezTo>
                    <a:cubicBezTo>
                      <a:pt x="433133" y="3250996"/>
                      <a:pt x="447124" y="3257246"/>
                      <a:pt x="461800" y="3261248"/>
                    </a:cubicBezTo>
                    <a:cubicBezTo>
                      <a:pt x="500070" y="3271685"/>
                      <a:pt x="538767" y="3280488"/>
                      <a:pt x="577250" y="3290108"/>
                    </a:cubicBezTo>
                    <a:lnTo>
                      <a:pt x="634975" y="3304539"/>
                    </a:lnTo>
                    <a:cubicBezTo>
                      <a:pt x="654217" y="3309349"/>
                      <a:pt x="673136" y="3315709"/>
                      <a:pt x="692700" y="3318969"/>
                    </a:cubicBezTo>
                    <a:lnTo>
                      <a:pt x="779287" y="3333399"/>
                    </a:lnTo>
                    <a:cubicBezTo>
                      <a:pt x="812906" y="3338571"/>
                      <a:pt x="846754" y="3342238"/>
                      <a:pt x="880306" y="3347830"/>
                    </a:cubicBezTo>
                    <a:cubicBezTo>
                      <a:pt x="904501" y="3351862"/>
                      <a:pt x="928307" y="3357998"/>
                      <a:pt x="952462" y="3362260"/>
                    </a:cubicBezTo>
                    <a:lnTo>
                      <a:pt x="1125637" y="3391120"/>
                    </a:lnTo>
                    <a:cubicBezTo>
                      <a:pt x="1140068" y="3395930"/>
                      <a:pt x="1154173" y="3401862"/>
                      <a:pt x="1168931" y="3405551"/>
                    </a:cubicBezTo>
                    <a:cubicBezTo>
                      <a:pt x="1239473" y="3423185"/>
                      <a:pt x="1279431" y="3423897"/>
                      <a:pt x="1356537" y="3434411"/>
                    </a:cubicBezTo>
                    <a:lnTo>
                      <a:pt x="1558575" y="3463272"/>
                    </a:lnTo>
                    <a:cubicBezTo>
                      <a:pt x="1703661" y="3535811"/>
                      <a:pt x="1520612" y="3450620"/>
                      <a:pt x="1688456" y="3506563"/>
                    </a:cubicBezTo>
                    <a:cubicBezTo>
                      <a:pt x="1708865" y="3513365"/>
                      <a:pt x="1725772" y="3528621"/>
                      <a:pt x="1746181" y="3535423"/>
                    </a:cubicBezTo>
                    <a:cubicBezTo>
                      <a:pt x="1766359" y="3542149"/>
                      <a:pt x="1890377" y="3561860"/>
                      <a:pt x="1904925" y="3564284"/>
                    </a:cubicBezTo>
                    <a:cubicBezTo>
                      <a:pt x="1919356" y="3569094"/>
                      <a:pt x="1934612" y="3571912"/>
                      <a:pt x="1948218" y="3578714"/>
                    </a:cubicBezTo>
                    <a:cubicBezTo>
                      <a:pt x="1963731" y="3586470"/>
                      <a:pt x="1975272" y="3601485"/>
                      <a:pt x="1991512" y="3607575"/>
                    </a:cubicBezTo>
                    <a:cubicBezTo>
                      <a:pt x="2014479" y="3616187"/>
                      <a:pt x="2039724" y="3616684"/>
                      <a:pt x="2063668" y="3622005"/>
                    </a:cubicBezTo>
                    <a:cubicBezTo>
                      <a:pt x="2083030" y="3626307"/>
                      <a:pt x="2102322" y="3630988"/>
                      <a:pt x="2121393" y="3636436"/>
                    </a:cubicBezTo>
                    <a:cubicBezTo>
                      <a:pt x="2136020" y="3640615"/>
                      <a:pt x="2150060" y="3646687"/>
                      <a:pt x="2164687" y="3650866"/>
                    </a:cubicBezTo>
                    <a:cubicBezTo>
                      <a:pt x="2183758" y="3656314"/>
                      <a:pt x="2203415" y="3659597"/>
                      <a:pt x="2222412" y="3665296"/>
                    </a:cubicBezTo>
                    <a:cubicBezTo>
                      <a:pt x="2251553" y="3674038"/>
                      <a:pt x="2278882" y="3689855"/>
                      <a:pt x="2309000" y="3694157"/>
                    </a:cubicBezTo>
                    <a:lnTo>
                      <a:pt x="2410018" y="3708587"/>
                    </a:lnTo>
                    <a:cubicBezTo>
                      <a:pt x="2525468" y="3703777"/>
                      <a:pt x="2641111" y="3702389"/>
                      <a:pt x="2756368" y="3694157"/>
                    </a:cubicBezTo>
                    <a:cubicBezTo>
                      <a:pt x="2776151" y="3692744"/>
                      <a:pt x="2795096" y="3685425"/>
                      <a:pt x="2814093" y="3679726"/>
                    </a:cubicBezTo>
                    <a:cubicBezTo>
                      <a:pt x="2843234" y="3670984"/>
                      <a:pt x="2900681" y="3650866"/>
                      <a:pt x="2900681" y="3650866"/>
                    </a:cubicBezTo>
                    <a:lnTo>
                      <a:pt x="2987268" y="3593145"/>
                    </a:lnTo>
                    <a:cubicBezTo>
                      <a:pt x="3025750" y="3567492"/>
                      <a:pt x="3043941" y="3559453"/>
                      <a:pt x="3073856" y="3520993"/>
                    </a:cubicBezTo>
                    <a:cubicBezTo>
                      <a:pt x="3095153" y="3493614"/>
                      <a:pt x="3131581" y="3434411"/>
                      <a:pt x="3131581" y="3434411"/>
                    </a:cubicBezTo>
                    <a:lnTo>
                      <a:pt x="3160443" y="3318969"/>
                    </a:lnTo>
                    <a:cubicBezTo>
                      <a:pt x="3165253" y="3299729"/>
                      <a:pt x="3168602" y="3280063"/>
                      <a:pt x="3174874" y="3261248"/>
                    </a:cubicBezTo>
                    <a:lnTo>
                      <a:pt x="3189306" y="3217957"/>
                    </a:lnTo>
                    <a:cubicBezTo>
                      <a:pt x="3213616" y="3072107"/>
                      <a:pt x="3206908" y="3154987"/>
                      <a:pt x="3189306" y="2943781"/>
                    </a:cubicBezTo>
                    <a:cubicBezTo>
                      <a:pt x="3175298" y="2775701"/>
                      <a:pt x="3180145" y="2821942"/>
                      <a:pt x="3160443" y="2684036"/>
                    </a:cubicBezTo>
                    <a:cubicBezTo>
                      <a:pt x="3170620" y="2195556"/>
                      <a:pt x="3137520" y="2189599"/>
                      <a:pt x="3189306" y="1904800"/>
                    </a:cubicBezTo>
                    <a:cubicBezTo>
                      <a:pt x="3193694" y="1880669"/>
                      <a:pt x="3200565" y="1856969"/>
                      <a:pt x="3203737" y="1832648"/>
                    </a:cubicBezTo>
                    <a:cubicBezTo>
                      <a:pt x="3215005" y="1746265"/>
                      <a:pt x="3232599" y="1572903"/>
                      <a:pt x="3232599" y="1572903"/>
                    </a:cubicBezTo>
                    <a:cubicBezTo>
                      <a:pt x="3227789" y="1385309"/>
                      <a:pt x="3226147" y="1197607"/>
                      <a:pt x="3218168" y="1010121"/>
                    </a:cubicBezTo>
                    <a:cubicBezTo>
                      <a:pt x="3216519" y="971376"/>
                      <a:pt x="3206156" y="933384"/>
                      <a:pt x="3203737" y="894679"/>
                    </a:cubicBezTo>
                    <a:cubicBezTo>
                      <a:pt x="3195369" y="760801"/>
                      <a:pt x="3203446" y="590189"/>
                      <a:pt x="3174874" y="447339"/>
                    </a:cubicBezTo>
                    <a:cubicBezTo>
                      <a:pt x="3171891" y="432423"/>
                      <a:pt x="3164622" y="418674"/>
                      <a:pt x="3160443" y="404048"/>
                    </a:cubicBezTo>
                    <a:cubicBezTo>
                      <a:pt x="3154994" y="384979"/>
                      <a:pt x="3149560" y="365840"/>
                      <a:pt x="3146012" y="346327"/>
                    </a:cubicBezTo>
                    <a:cubicBezTo>
                      <a:pt x="3138413" y="304533"/>
                      <a:pt x="3138320" y="244364"/>
                      <a:pt x="3117149" y="202024"/>
                    </a:cubicBezTo>
                    <a:cubicBezTo>
                      <a:pt x="3087533" y="142797"/>
                      <a:pt x="3095222" y="174617"/>
                      <a:pt x="3059424" y="129873"/>
                    </a:cubicBezTo>
                    <a:cubicBezTo>
                      <a:pt x="3048589" y="116331"/>
                      <a:pt x="3041665" y="99905"/>
                      <a:pt x="3030562" y="86582"/>
                    </a:cubicBezTo>
                    <a:cubicBezTo>
                      <a:pt x="2980711" y="26765"/>
                      <a:pt x="2984333" y="42312"/>
                      <a:pt x="2900681" y="14430"/>
                    </a:cubicBezTo>
                    <a:lnTo>
                      <a:pt x="2857387" y="0"/>
                    </a:lnTo>
                    <a:cubicBezTo>
                      <a:pt x="2799662" y="4810"/>
                      <a:pt x="2738277" y="-6363"/>
                      <a:pt x="2684212" y="14430"/>
                    </a:cubicBezTo>
                    <a:cubicBezTo>
                      <a:pt x="2665701" y="21549"/>
                      <a:pt x="2669781" y="72151"/>
                      <a:pt x="2669781" y="72151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" name="Freeform 5"/>
              <p:cNvSpPr/>
              <p:nvPr/>
            </p:nvSpPr>
            <p:spPr>
              <a:xfrm>
                <a:off x="3059425" y="3088084"/>
                <a:ext cx="2857387" cy="288957"/>
              </a:xfrm>
              <a:custGeom>
                <a:avLst/>
                <a:gdLst>
                  <a:gd name="connsiteX0" fmla="*/ 0 w 2857387"/>
                  <a:gd name="connsiteY0" fmla="*/ 0 h 288957"/>
                  <a:gd name="connsiteX1" fmla="*/ 72156 w 2857387"/>
                  <a:gd name="connsiteY1" fmla="*/ 14430 h 288957"/>
                  <a:gd name="connsiteX2" fmla="*/ 158743 w 2857387"/>
                  <a:gd name="connsiteY2" fmla="*/ 43291 h 288957"/>
                  <a:gd name="connsiteX3" fmla="*/ 245331 w 2857387"/>
                  <a:gd name="connsiteY3" fmla="*/ 57721 h 288957"/>
                  <a:gd name="connsiteX4" fmla="*/ 288625 w 2857387"/>
                  <a:gd name="connsiteY4" fmla="*/ 72152 h 288957"/>
                  <a:gd name="connsiteX5" fmla="*/ 418506 w 2857387"/>
                  <a:gd name="connsiteY5" fmla="*/ 101012 h 288957"/>
                  <a:gd name="connsiteX6" fmla="*/ 505093 w 2857387"/>
                  <a:gd name="connsiteY6" fmla="*/ 129873 h 288957"/>
                  <a:gd name="connsiteX7" fmla="*/ 548387 w 2857387"/>
                  <a:gd name="connsiteY7" fmla="*/ 144303 h 288957"/>
                  <a:gd name="connsiteX8" fmla="*/ 620543 w 2857387"/>
                  <a:gd name="connsiteY8" fmla="*/ 158733 h 288957"/>
                  <a:gd name="connsiteX9" fmla="*/ 764856 w 2857387"/>
                  <a:gd name="connsiteY9" fmla="*/ 187594 h 288957"/>
                  <a:gd name="connsiteX10" fmla="*/ 822581 w 2857387"/>
                  <a:gd name="connsiteY10" fmla="*/ 202024 h 288957"/>
                  <a:gd name="connsiteX11" fmla="*/ 2453312 w 2857387"/>
                  <a:gd name="connsiteY11" fmla="*/ 216455 h 288957"/>
                  <a:gd name="connsiteX12" fmla="*/ 2583193 w 2857387"/>
                  <a:gd name="connsiteY12" fmla="*/ 230885 h 288957"/>
                  <a:gd name="connsiteX13" fmla="*/ 2640918 w 2857387"/>
                  <a:gd name="connsiteY13" fmla="*/ 245315 h 288957"/>
                  <a:gd name="connsiteX14" fmla="*/ 2713075 w 2857387"/>
                  <a:gd name="connsiteY14" fmla="*/ 259746 h 288957"/>
                  <a:gd name="connsiteX15" fmla="*/ 2842956 w 2857387"/>
                  <a:gd name="connsiteY15" fmla="*/ 288606 h 288957"/>
                  <a:gd name="connsiteX16" fmla="*/ 2857387 w 2857387"/>
                  <a:gd name="connsiteY16" fmla="*/ 288606 h 288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57387" h="288957">
                    <a:moveTo>
                      <a:pt x="0" y="0"/>
                    </a:moveTo>
                    <a:cubicBezTo>
                      <a:pt x="24052" y="4810"/>
                      <a:pt x="48492" y="7977"/>
                      <a:pt x="72156" y="14430"/>
                    </a:cubicBezTo>
                    <a:cubicBezTo>
                      <a:pt x="101508" y="22434"/>
                      <a:pt x="128733" y="38290"/>
                      <a:pt x="158743" y="43291"/>
                    </a:cubicBezTo>
                    <a:lnTo>
                      <a:pt x="245331" y="57721"/>
                    </a:lnTo>
                    <a:cubicBezTo>
                      <a:pt x="259762" y="62531"/>
                      <a:pt x="273867" y="68463"/>
                      <a:pt x="288625" y="72152"/>
                    </a:cubicBezTo>
                    <a:cubicBezTo>
                      <a:pt x="371016" y="92749"/>
                      <a:pt x="344435" y="78792"/>
                      <a:pt x="418506" y="101012"/>
                    </a:cubicBezTo>
                    <a:cubicBezTo>
                      <a:pt x="447647" y="109754"/>
                      <a:pt x="476231" y="120253"/>
                      <a:pt x="505093" y="129873"/>
                    </a:cubicBezTo>
                    <a:cubicBezTo>
                      <a:pt x="519524" y="134683"/>
                      <a:pt x="533471" y="141320"/>
                      <a:pt x="548387" y="144303"/>
                    </a:cubicBezTo>
                    <a:cubicBezTo>
                      <a:pt x="572439" y="149113"/>
                      <a:pt x="596747" y="152784"/>
                      <a:pt x="620543" y="158733"/>
                    </a:cubicBezTo>
                    <a:cubicBezTo>
                      <a:pt x="818123" y="208126"/>
                      <a:pt x="375940" y="116888"/>
                      <a:pt x="764856" y="187594"/>
                    </a:cubicBezTo>
                    <a:cubicBezTo>
                      <a:pt x="784370" y="191142"/>
                      <a:pt x="802750" y="201685"/>
                      <a:pt x="822581" y="202024"/>
                    </a:cubicBezTo>
                    <a:lnTo>
                      <a:pt x="2453312" y="216455"/>
                    </a:lnTo>
                    <a:cubicBezTo>
                      <a:pt x="2496606" y="221265"/>
                      <a:pt x="2540139" y="224262"/>
                      <a:pt x="2583193" y="230885"/>
                    </a:cubicBezTo>
                    <a:cubicBezTo>
                      <a:pt x="2602796" y="233901"/>
                      <a:pt x="2621556" y="241013"/>
                      <a:pt x="2640918" y="245315"/>
                    </a:cubicBezTo>
                    <a:cubicBezTo>
                      <a:pt x="2664863" y="250636"/>
                      <a:pt x="2689130" y="254425"/>
                      <a:pt x="2713075" y="259746"/>
                    </a:cubicBezTo>
                    <a:cubicBezTo>
                      <a:pt x="2790904" y="277040"/>
                      <a:pt x="2755917" y="274101"/>
                      <a:pt x="2842956" y="288606"/>
                    </a:cubicBezTo>
                    <a:cubicBezTo>
                      <a:pt x="2847701" y="289397"/>
                      <a:pt x="2852577" y="288606"/>
                      <a:pt x="2857387" y="288606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4282331" y="3290108"/>
                <a:ext cx="162494" cy="1486321"/>
              </a:xfrm>
              <a:custGeom>
                <a:avLst/>
                <a:gdLst>
                  <a:gd name="connsiteX0" fmla="*/ 162494 w 162494"/>
                  <a:gd name="connsiteY0" fmla="*/ 0 h 1486321"/>
                  <a:gd name="connsiteX1" fmla="*/ 133631 w 162494"/>
                  <a:gd name="connsiteY1" fmla="*/ 72152 h 1486321"/>
                  <a:gd name="connsiteX2" fmla="*/ 133631 w 162494"/>
                  <a:gd name="connsiteY2" fmla="*/ 490631 h 1486321"/>
                  <a:gd name="connsiteX3" fmla="*/ 104769 w 162494"/>
                  <a:gd name="connsiteY3" fmla="*/ 880249 h 1486321"/>
                  <a:gd name="connsiteX4" fmla="*/ 90337 w 162494"/>
                  <a:gd name="connsiteY4" fmla="*/ 923540 h 1486321"/>
                  <a:gd name="connsiteX5" fmla="*/ 75906 w 162494"/>
                  <a:gd name="connsiteY5" fmla="*/ 995691 h 1486321"/>
                  <a:gd name="connsiteX6" fmla="*/ 47044 w 162494"/>
                  <a:gd name="connsiteY6" fmla="*/ 1082273 h 1486321"/>
                  <a:gd name="connsiteX7" fmla="*/ 32612 w 162494"/>
                  <a:gd name="connsiteY7" fmla="*/ 1125564 h 1486321"/>
                  <a:gd name="connsiteX8" fmla="*/ 3750 w 162494"/>
                  <a:gd name="connsiteY8" fmla="*/ 1168855 h 1486321"/>
                  <a:gd name="connsiteX9" fmla="*/ 3750 w 162494"/>
                  <a:gd name="connsiteY9" fmla="*/ 1486321 h 1486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2494" h="1486321">
                    <a:moveTo>
                      <a:pt x="162494" y="0"/>
                    </a:moveTo>
                    <a:cubicBezTo>
                      <a:pt x="152873" y="24051"/>
                      <a:pt x="138711" y="46751"/>
                      <a:pt x="133631" y="72152"/>
                    </a:cubicBezTo>
                    <a:cubicBezTo>
                      <a:pt x="105189" y="214351"/>
                      <a:pt x="125943" y="344567"/>
                      <a:pt x="133631" y="490631"/>
                    </a:cubicBezTo>
                    <a:cubicBezTo>
                      <a:pt x="124251" y="706350"/>
                      <a:pt x="144999" y="739453"/>
                      <a:pt x="104769" y="880249"/>
                    </a:cubicBezTo>
                    <a:cubicBezTo>
                      <a:pt x="100590" y="894875"/>
                      <a:pt x="94027" y="908783"/>
                      <a:pt x="90337" y="923540"/>
                    </a:cubicBezTo>
                    <a:cubicBezTo>
                      <a:pt x="84388" y="947334"/>
                      <a:pt x="82360" y="972029"/>
                      <a:pt x="75906" y="995691"/>
                    </a:cubicBezTo>
                    <a:cubicBezTo>
                      <a:pt x="67901" y="1025041"/>
                      <a:pt x="56665" y="1053412"/>
                      <a:pt x="47044" y="1082273"/>
                    </a:cubicBezTo>
                    <a:cubicBezTo>
                      <a:pt x="42234" y="1096703"/>
                      <a:pt x="41050" y="1112908"/>
                      <a:pt x="32612" y="1125564"/>
                    </a:cubicBezTo>
                    <a:cubicBezTo>
                      <a:pt x="22991" y="1139994"/>
                      <a:pt x="5133" y="1151567"/>
                      <a:pt x="3750" y="1168855"/>
                    </a:cubicBezTo>
                    <a:cubicBezTo>
                      <a:pt x="-4689" y="1274340"/>
                      <a:pt x="3750" y="1380499"/>
                      <a:pt x="3750" y="1486321"/>
                    </a:cubicBezTo>
                  </a:path>
                </a:pathLst>
              </a:custGeom>
              <a:ln w="762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5424358" y="2619982"/>
              <a:ext cx="16809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3600" i="1" dirty="0" smtClean="0">
                  <a:latin typeface="Courier"/>
                  <a:cs typeface="Courier"/>
                </a:rPr>
                <a:t>value</a:t>
              </a:r>
              <a:endParaRPr kumimoji="1" lang="zh-CN" altLang="en-US" sz="3600" i="1" dirty="0">
                <a:latin typeface="Courier"/>
                <a:cs typeface="Courier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4098475" y="4299806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 flipH="1">
              <a:off x="6819637" y="4553218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65787" y="2070588"/>
            <a:ext cx="56654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3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Tree </a:t>
            </a:r>
            <a:r>
              <a:rPr lang="en-US" sz="3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 algn="l"/>
            <a:r>
              <a:rPr lang="en-US" sz="3600" b="1" dirty="0"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tring value;</a:t>
            </a:r>
            <a:endParaRPr lang="en-US" sz="3600" b="1" dirty="0">
              <a:latin typeface="Courier New" pitchFamily="49" charset="0"/>
              <a:cs typeface="Courier New" pitchFamily="49" charset="0"/>
            </a:endParaRPr>
          </a:p>
          <a:p>
            <a:pPr lvl="1" algn="l"/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Tree * left;</a:t>
            </a:r>
          </a:p>
          <a:p>
            <a:pPr lvl="1" algn="l"/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Tree * right;</a:t>
            </a:r>
            <a:endParaRPr lang="en-US" sz="3600" b="1" dirty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3600" b="1" dirty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485846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www.och.cc/images/binaryTre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8199" y="914400"/>
            <a:ext cx="6701001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0219" y="1219200"/>
            <a:ext cx="708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Tree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char value;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 lvl="1"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Tree * left;</a:t>
            </a:r>
          </a:p>
          <a:p>
            <a:pPr lvl="1"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Tree * right;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Example Binary Tree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46407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50257" y="0"/>
            <a:ext cx="12193121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0852" y="894679"/>
            <a:ext cx="1878264" cy="646331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/>
              <a:t>Pointers</a:t>
            </a:r>
            <a:endParaRPr kumimoji="1" lang="zh-CN" alt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6169938" y="1061509"/>
            <a:ext cx="2263059" cy="646331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/>
              <a:t>Recursion</a:t>
            </a:r>
            <a:endParaRPr kumimoji="1" lang="zh-CN" alt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3730984" y="5629580"/>
            <a:ext cx="134762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/>
              <a:t>Trees</a:t>
            </a:r>
            <a:endParaRPr kumimoji="1"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908483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Terminology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75030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Terminology</a:t>
            </a:r>
            <a:endParaRPr kumimoji="1" lang="zh-CN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59425" y="1139993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48156" y="2879726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879506" y="2830102"/>
            <a:ext cx="2352294" cy="663794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Henry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65182" y="4786290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78024" y="4823246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Matilda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972837" y="1976952"/>
            <a:ext cx="663839" cy="7070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4401531" y="3694157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6516580" y="3759975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4893937" y="1935424"/>
            <a:ext cx="633232" cy="70532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71056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Terminology</a:t>
            </a:r>
            <a:endParaRPr kumimoji="1" lang="zh-CN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59425" y="1139993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48156" y="2879726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879506" y="2830102"/>
            <a:ext cx="2352294" cy="66379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Henry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65182" y="4786290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78024" y="4823246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Matilda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972837" y="1976952"/>
            <a:ext cx="663839" cy="7070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4401531" y="3694157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6516580" y="3759975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4893937" y="1935424"/>
            <a:ext cx="633232" cy="70532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0" y="616173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/>
              <a:t>We call a single element a </a:t>
            </a:r>
            <a:r>
              <a:rPr kumimoji="1" lang="en-US" altLang="zh-CN" sz="2400" b="1" dirty="0" smtClean="0">
                <a:solidFill>
                  <a:srgbClr val="008000"/>
                </a:solidFill>
              </a:rPr>
              <a:t>“Node” </a:t>
            </a:r>
            <a:r>
              <a:rPr kumimoji="1" lang="en-US" altLang="zh-CN" sz="2400" dirty="0" smtClean="0"/>
              <a:t>or </a:t>
            </a:r>
            <a:r>
              <a:rPr kumimoji="1" lang="en-US" altLang="zh-CN" sz="2400" b="1" dirty="0" smtClean="0">
                <a:solidFill>
                  <a:srgbClr val="008000"/>
                </a:solidFill>
              </a:rPr>
              <a:t>“Tree”</a:t>
            </a:r>
            <a:endParaRPr kumimoji="1" lang="zh-CN" altLang="en-US" sz="24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992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Terminology: Parent</a:t>
            </a:r>
            <a:endParaRPr kumimoji="1" lang="zh-CN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59425" y="1139993"/>
            <a:ext cx="2352294" cy="66379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 cmpd="sng">
            <a:solidFill>
              <a:srgbClr val="008000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48156" y="2879726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879506" y="2830102"/>
            <a:ext cx="2352294" cy="66379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Henry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65182" y="4786290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78024" y="4823246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Matilda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972837" y="1976952"/>
            <a:ext cx="663839" cy="7070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4401531" y="3694157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6516580" y="3759975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4893937" y="1935424"/>
            <a:ext cx="633232" cy="70532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0" y="616173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/>
              <a:t>We call the Tree that points to us our </a:t>
            </a:r>
            <a:r>
              <a:rPr kumimoji="1" lang="en-US" altLang="zh-CN" sz="2400" b="1" dirty="0" smtClean="0">
                <a:solidFill>
                  <a:srgbClr val="008000"/>
                </a:solidFill>
              </a:rPr>
              <a:t>“Parent”</a:t>
            </a:r>
            <a:endParaRPr kumimoji="1" lang="zh-CN" altLang="en-US" sz="24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590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Terminology: Children</a:t>
            </a:r>
            <a:endParaRPr kumimoji="1" lang="zh-CN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59425" y="1139993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48156" y="2879726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879506" y="2830102"/>
            <a:ext cx="2352294" cy="66379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Henry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65182" y="4786290"/>
            <a:ext cx="2352294" cy="663794"/>
          </a:xfrm>
          <a:prstGeom prst="roundRect">
            <a:avLst/>
          </a:prstGeom>
          <a:solidFill>
            <a:srgbClr val="EBF1DE"/>
          </a:solidFill>
          <a:ln w="38100" cmpd="sng">
            <a:solidFill>
              <a:srgbClr val="008000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78024" y="4823246"/>
            <a:ext cx="2352294" cy="663794"/>
          </a:xfrm>
          <a:prstGeom prst="roundRect">
            <a:avLst/>
          </a:prstGeom>
          <a:solidFill>
            <a:srgbClr val="EBF1DE"/>
          </a:solidFill>
          <a:ln w="38100" cmpd="sng">
            <a:solidFill>
              <a:srgbClr val="008000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Matilda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972837" y="1976952"/>
            <a:ext cx="663839" cy="7070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4401531" y="3694157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6516580" y="3759975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4893937" y="1935424"/>
            <a:ext cx="633232" cy="70532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0" y="616173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/>
              <a:t>We call the nodes that we point to our </a:t>
            </a:r>
            <a:r>
              <a:rPr kumimoji="1" lang="en-US" altLang="zh-CN" sz="2400" b="1" dirty="0" smtClean="0">
                <a:solidFill>
                  <a:srgbClr val="008000"/>
                </a:solidFill>
              </a:rPr>
              <a:t>“Children”</a:t>
            </a:r>
            <a:endParaRPr kumimoji="1" lang="zh-CN" altLang="en-US" sz="24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38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Terminology: Siblings</a:t>
            </a:r>
            <a:endParaRPr kumimoji="1" lang="zh-CN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59425" y="1139993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48156" y="2879726"/>
            <a:ext cx="2352294" cy="663794"/>
          </a:xfrm>
          <a:prstGeom prst="roundRect">
            <a:avLst/>
          </a:prstGeom>
          <a:solidFill>
            <a:srgbClr val="EBF1DE"/>
          </a:solidFill>
          <a:ln w="38100" cmpd="sng">
            <a:solidFill>
              <a:srgbClr val="008000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879506" y="2830102"/>
            <a:ext cx="2352294" cy="66379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Henry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65182" y="4786290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78024" y="4823246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Matilda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972837" y="1976952"/>
            <a:ext cx="663839" cy="7070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4401531" y="3694157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6516580" y="3759975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4893937" y="1935424"/>
            <a:ext cx="633232" cy="70532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0" y="616173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/>
              <a:t>We call nodes that share the same parent </a:t>
            </a:r>
            <a:r>
              <a:rPr kumimoji="1" lang="en-US" altLang="zh-CN" sz="2400" b="1" dirty="0" smtClean="0">
                <a:solidFill>
                  <a:srgbClr val="008000"/>
                </a:solidFill>
              </a:rPr>
              <a:t>“Siblings”</a:t>
            </a:r>
            <a:endParaRPr kumimoji="1" lang="zh-CN" altLang="en-US" sz="24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360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Terminology</a:t>
            </a:r>
            <a:endParaRPr kumimoji="1" lang="zh-CN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59425" y="1139993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48156" y="2879726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879506" y="2830102"/>
            <a:ext cx="2352294" cy="663794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Henry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65182" y="4786290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78024" y="4823246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Matilda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972837" y="1976952"/>
            <a:ext cx="663839" cy="7070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4401531" y="3694157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6516580" y="3759975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4893937" y="1935424"/>
            <a:ext cx="633232" cy="70532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30237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Terminology</a:t>
            </a:r>
            <a:endParaRPr kumimoji="1" lang="zh-CN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59425" y="1139993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48156" y="2879726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879506" y="2830102"/>
            <a:ext cx="2352294" cy="66379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Henry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65182" y="4786290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78024" y="4823246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Matilda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972837" y="1976952"/>
            <a:ext cx="663839" cy="7070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4401531" y="3694157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6516580" y="3759975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4893937" y="1935424"/>
            <a:ext cx="633232" cy="70532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" name="Straight Arrow Connector 3"/>
          <p:cNvCxnSpPr/>
          <p:nvPr/>
        </p:nvCxnSpPr>
        <p:spPr bwMode="auto">
          <a:xfrm>
            <a:off x="545999" y="1400682"/>
            <a:ext cx="0" cy="2231595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118609" y="997095"/>
            <a:ext cx="12530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i="1" dirty="0" smtClean="0"/>
              <a:t>depth</a:t>
            </a:r>
            <a:endParaRPr kumimoji="1" lang="zh-CN" altLang="en-US" sz="3000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616173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/>
              <a:t>The depth of a node is the number of links from the root.</a:t>
            </a:r>
            <a:endParaRPr kumimoji="1" lang="zh-CN" altLang="en-US" sz="24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73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Terminology</a:t>
            </a:r>
            <a:endParaRPr kumimoji="1" lang="zh-CN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59425" y="1139993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48156" y="2879726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 II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879506" y="2830102"/>
            <a:ext cx="2352294" cy="663794"/>
          </a:xfrm>
          <a:prstGeom prst="roundRect">
            <a:avLst/>
          </a:prstGeom>
          <a:noFill/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Henry I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65182" y="4786290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William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78024" y="4823246"/>
            <a:ext cx="2352294" cy="663794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Matilda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972837" y="1976952"/>
            <a:ext cx="663839" cy="7070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4401531" y="3694157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6516580" y="3759975"/>
            <a:ext cx="707132" cy="779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4893937" y="1935424"/>
            <a:ext cx="633232" cy="70532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" name="Straight Arrow Connector 3"/>
          <p:cNvCxnSpPr/>
          <p:nvPr/>
        </p:nvCxnSpPr>
        <p:spPr bwMode="auto">
          <a:xfrm>
            <a:off x="545999" y="1400682"/>
            <a:ext cx="0" cy="4000253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118609" y="997095"/>
            <a:ext cx="12530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i="1" dirty="0" smtClean="0"/>
              <a:t>depth</a:t>
            </a:r>
            <a:endParaRPr kumimoji="1" lang="zh-CN" altLang="en-US" sz="3000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616173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/>
              <a:t>The depth of a tree is the maximum number of links from the root.</a:t>
            </a:r>
            <a:endParaRPr kumimoji="1" lang="zh-CN" altLang="en-US" sz="24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186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Terminology</a:t>
            </a:r>
            <a:endParaRPr kumimoji="1" lang="zh-CN" altLang="en-US" dirty="0"/>
          </a:p>
        </p:txBody>
      </p:sp>
      <p:grpSp>
        <p:nvGrpSpPr>
          <p:cNvPr id="3" name="Group 2"/>
          <p:cNvGrpSpPr/>
          <p:nvPr/>
        </p:nvGrpSpPr>
        <p:grpSpPr>
          <a:xfrm rot="10800000">
            <a:off x="1177019" y="1096701"/>
            <a:ext cx="7182162" cy="4347047"/>
            <a:chOff x="1148156" y="1139993"/>
            <a:chExt cx="7182162" cy="4347047"/>
          </a:xfrm>
        </p:grpSpPr>
        <p:sp>
          <p:nvSpPr>
            <p:cNvPr id="6" name="Rounded Rectangle 5"/>
            <p:cNvSpPr/>
            <p:nvPr/>
          </p:nvSpPr>
          <p:spPr>
            <a:xfrm rot="10800000">
              <a:off x="3059425" y="1139993"/>
              <a:ext cx="2352294" cy="663794"/>
            </a:xfrm>
            <a:prstGeom prst="roundRect">
              <a:avLst/>
            </a:prstGeom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William I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 rot="10800000">
              <a:off x="1148156" y="2879726"/>
              <a:ext cx="2352294" cy="663794"/>
            </a:xfrm>
            <a:prstGeom prst="roundRect">
              <a:avLst/>
            </a:prstGeom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William II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 rot="10800000">
              <a:off x="4879506" y="2830102"/>
              <a:ext cx="2352294" cy="663794"/>
            </a:xfrm>
            <a:prstGeom prst="roundRect">
              <a:avLst/>
            </a:prstGeom>
            <a:noFill/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Henry I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 rot="10800000">
              <a:off x="2665182" y="4786290"/>
              <a:ext cx="2352294" cy="663794"/>
            </a:xfrm>
            <a:prstGeom prst="roundRect">
              <a:avLst/>
            </a:prstGeom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William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rot="10800000">
              <a:off x="5978024" y="4823246"/>
              <a:ext cx="2352294" cy="663794"/>
            </a:xfrm>
            <a:prstGeom prst="roundRect">
              <a:avLst/>
            </a:prstGeom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Matilda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 flipH="1">
              <a:off x="2972837" y="1976952"/>
              <a:ext cx="663839" cy="70708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1"/>
            <p:cNvCxnSpPr/>
            <p:nvPr/>
          </p:nvCxnSpPr>
          <p:spPr bwMode="auto">
            <a:xfrm flipH="1">
              <a:off x="4401531" y="3694157"/>
              <a:ext cx="707132" cy="77923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/>
            <p:nvPr/>
          </p:nvCxnSpPr>
          <p:spPr bwMode="auto">
            <a:xfrm>
              <a:off x="6516580" y="3759975"/>
              <a:ext cx="707132" cy="77923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/>
            <p:nvPr/>
          </p:nvCxnSpPr>
          <p:spPr bwMode="auto">
            <a:xfrm>
              <a:off x="4893937" y="1935424"/>
              <a:ext cx="633232" cy="70532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233899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52175" y="546334"/>
            <a:ext cx="1625600" cy="1625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962" y="445322"/>
            <a:ext cx="1625600" cy="162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687" y="2226582"/>
            <a:ext cx="1625600" cy="1625600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1803906" y="1803787"/>
            <a:ext cx="4949918" cy="4287026"/>
          </a:xfrm>
          <a:custGeom>
            <a:avLst/>
            <a:gdLst>
              <a:gd name="connsiteX0" fmla="*/ 3925300 w 4949918"/>
              <a:gd name="connsiteY0" fmla="*/ 3997193 h 4287026"/>
              <a:gd name="connsiteX1" fmla="*/ 3853144 w 4949918"/>
              <a:gd name="connsiteY1" fmla="*/ 3939472 h 4287026"/>
              <a:gd name="connsiteX2" fmla="*/ 3838712 w 4949918"/>
              <a:gd name="connsiteY2" fmla="*/ 3896181 h 4287026"/>
              <a:gd name="connsiteX3" fmla="*/ 3809850 w 4949918"/>
              <a:gd name="connsiteY3" fmla="*/ 3852890 h 4287026"/>
              <a:gd name="connsiteX4" fmla="*/ 3853144 w 4949918"/>
              <a:gd name="connsiteY4" fmla="*/ 3463272 h 4287026"/>
              <a:gd name="connsiteX5" fmla="*/ 3910869 w 4949918"/>
              <a:gd name="connsiteY5" fmla="*/ 3347830 h 4287026"/>
              <a:gd name="connsiteX6" fmla="*/ 3954162 w 4949918"/>
              <a:gd name="connsiteY6" fmla="*/ 3261248 h 4287026"/>
              <a:gd name="connsiteX7" fmla="*/ 3983025 w 4949918"/>
              <a:gd name="connsiteY7" fmla="*/ 3174666 h 4287026"/>
              <a:gd name="connsiteX8" fmla="*/ 4011887 w 4949918"/>
              <a:gd name="connsiteY8" fmla="*/ 3131375 h 4287026"/>
              <a:gd name="connsiteX9" fmla="*/ 4026319 w 4949918"/>
              <a:gd name="connsiteY9" fmla="*/ 3088084 h 4287026"/>
              <a:gd name="connsiteX10" fmla="*/ 4084044 w 4949918"/>
              <a:gd name="connsiteY10" fmla="*/ 3001502 h 4287026"/>
              <a:gd name="connsiteX11" fmla="*/ 4112906 w 4949918"/>
              <a:gd name="connsiteY11" fmla="*/ 2958211 h 4287026"/>
              <a:gd name="connsiteX12" fmla="*/ 4127337 w 4949918"/>
              <a:gd name="connsiteY12" fmla="*/ 2914921 h 4287026"/>
              <a:gd name="connsiteX13" fmla="*/ 4156200 w 4949918"/>
              <a:gd name="connsiteY13" fmla="*/ 2886060 h 4287026"/>
              <a:gd name="connsiteX14" fmla="*/ 4185062 w 4949918"/>
              <a:gd name="connsiteY14" fmla="*/ 2842769 h 4287026"/>
              <a:gd name="connsiteX15" fmla="*/ 4213925 w 4949918"/>
              <a:gd name="connsiteY15" fmla="*/ 2813908 h 4287026"/>
              <a:gd name="connsiteX16" fmla="*/ 4242787 w 4949918"/>
              <a:gd name="connsiteY16" fmla="*/ 2770618 h 4287026"/>
              <a:gd name="connsiteX17" fmla="*/ 4314944 w 4949918"/>
              <a:gd name="connsiteY17" fmla="*/ 2712896 h 4287026"/>
              <a:gd name="connsiteX18" fmla="*/ 4372668 w 4949918"/>
              <a:gd name="connsiteY18" fmla="*/ 2626315 h 4287026"/>
              <a:gd name="connsiteX19" fmla="*/ 4401531 w 4949918"/>
              <a:gd name="connsiteY19" fmla="*/ 2597454 h 4287026"/>
              <a:gd name="connsiteX20" fmla="*/ 4459256 w 4949918"/>
              <a:gd name="connsiteY20" fmla="*/ 2525302 h 4287026"/>
              <a:gd name="connsiteX21" fmla="*/ 4502550 w 4949918"/>
              <a:gd name="connsiteY21" fmla="*/ 2496442 h 4287026"/>
              <a:gd name="connsiteX22" fmla="*/ 4531412 w 4949918"/>
              <a:gd name="connsiteY22" fmla="*/ 2453151 h 4287026"/>
              <a:gd name="connsiteX23" fmla="*/ 4618000 w 4949918"/>
              <a:gd name="connsiteY23" fmla="*/ 2395430 h 4287026"/>
              <a:gd name="connsiteX24" fmla="*/ 4704587 w 4949918"/>
              <a:gd name="connsiteY24" fmla="*/ 2352139 h 4287026"/>
              <a:gd name="connsiteX25" fmla="*/ 4733450 w 4949918"/>
              <a:gd name="connsiteY25" fmla="*/ 2323278 h 4287026"/>
              <a:gd name="connsiteX26" fmla="*/ 4805606 w 4949918"/>
              <a:gd name="connsiteY26" fmla="*/ 2265557 h 4287026"/>
              <a:gd name="connsiteX27" fmla="*/ 4834468 w 4949918"/>
              <a:gd name="connsiteY27" fmla="*/ 2222266 h 4287026"/>
              <a:gd name="connsiteX28" fmla="*/ 4863331 w 4949918"/>
              <a:gd name="connsiteY28" fmla="*/ 2193406 h 4287026"/>
              <a:gd name="connsiteX29" fmla="*/ 4892193 w 4949918"/>
              <a:gd name="connsiteY29" fmla="*/ 2150115 h 4287026"/>
              <a:gd name="connsiteX30" fmla="*/ 4949918 w 4949918"/>
              <a:gd name="connsiteY30" fmla="*/ 2077963 h 4287026"/>
              <a:gd name="connsiteX31" fmla="*/ 4906625 w 4949918"/>
              <a:gd name="connsiteY31" fmla="*/ 1976951 h 4287026"/>
              <a:gd name="connsiteX32" fmla="*/ 4820037 w 4949918"/>
              <a:gd name="connsiteY32" fmla="*/ 1948090 h 4287026"/>
              <a:gd name="connsiteX33" fmla="*/ 4690156 w 4949918"/>
              <a:gd name="connsiteY33" fmla="*/ 1962521 h 4287026"/>
              <a:gd name="connsiteX34" fmla="*/ 4603568 w 4949918"/>
              <a:gd name="connsiteY34" fmla="*/ 1991381 h 4287026"/>
              <a:gd name="connsiteX35" fmla="*/ 4531412 w 4949918"/>
              <a:gd name="connsiteY35" fmla="*/ 2063533 h 4287026"/>
              <a:gd name="connsiteX36" fmla="*/ 4488118 w 4949918"/>
              <a:gd name="connsiteY36" fmla="*/ 2092393 h 4287026"/>
              <a:gd name="connsiteX37" fmla="*/ 4415962 w 4949918"/>
              <a:gd name="connsiteY37" fmla="*/ 2164545 h 4287026"/>
              <a:gd name="connsiteX38" fmla="*/ 4372668 w 4949918"/>
              <a:gd name="connsiteY38" fmla="*/ 2207836 h 4287026"/>
              <a:gd name="connsiteX39" fmla="*/ 4257219 w 4949918"/>
              <a:gd name="connsiteY39" fmla="*/ 2323278 h 4287026"/>
              <a:gd name="connsiteX40" fmla="*/ 4228356 w 4949918"/>
              <a:gd name="connsiteY40" fmla="*/ 2352139 h 4287026"/>
              <a:gd name="connsiteX41" fmla="*/ 4112906 w 4949918"/>
              <a:gd name="connsiteY41" fmla="*/ 2453151 h 4287026"/>
              <a:gd name="connsiteX42" fmla="*/ 4055181 w 4949918"/>
              <a:gd name="connsiteY42" fmla="*/ 2539733 h 4287026"/>
              <a:gd name="connsiteX43" fmla="*/ 4040750 w 4949918"/>
              <a:gd name="connsiteY43" fmla="*/ 2583024 h 4287026"/>
              <a:gd name="connsiteX44" fmla="*/ 4011887 w 4949918"/>
              <a:gd name="connsiteY44" fmla="*/ 2611884 h 4287026"/>
              <a:gd name="connsiteX45" fmla="*/ 3983025 w 4949918"/>
              <a:gd name="connsiteY45" fmla="*/ 2655175 h 4287026"/>
              <a:gd name="connsiteX46" fmla="*/ 3968594 w 4949918"/>
              <a:gd name="connsiteY46" fmla="*/ 2698466 h 4287026"/>
              <a:gd name="connsiteX47" fmla="*/ 3853144 w 4949918"/>
              <a:gd name="connsiteY47" fmla="*/ 2799478 h 4287026"/>
              <a:gd name="connsiteX48" fmla="*/ 3780987 w 4949918"/>
              <a:gd name="connsiteY48" fmla="*/ 2842769 h 4287026"/>
              <a:gd name="connsiteX49" fmla="*/ 3737694 w 4949918"/>
              <a:gd name="connsiteY49" fmla="*/ 2871630 h 4287026"/>
              <a:gd name="connsiteX50" fmla="*/ 3651106 w 4949918"/>
              <a:gd name="connsiteY50" fmla="*/ 2900490 h 4287026"/>
              <a:gd name="connsiteX51" fmla="*/ 3449069 w 4949918"/>
              <a:gd name="connsiteY51" fmla="*/ 2871630 h 4287026"/>
              <a:gd name="connsiteX52" fmla="*/ 3362481 w 4949918"/>
              <a:gd name="connsiteY52" fmla="*/ 2842769 h 4287026"/>
              <a:gd name="connsiteX53" fmla="*/ 3319187 w 4949918"/>
              <a:gd name="connsiteY53" fmla="*/ 2828339 h 4287026"/>
              <a:gd name="connsiteX54" fmla="*/ 3247031 w 4949918"/>
              <a:gd name="connsiteY54" fmla="*/ 2770618 h 4287026"/>
              <a:gd name="connsiteX55" fmla="*/ 3203737 w 4949918"/>
              <a:gd name="connsiteY55" fmla="*/ 2741757 h 4287026"/>
              <a:gd name="connsiteX56" fmla="*/ 3174875 w 4949918"/>
              <a:gd name="connsiteY56" fmla="*/ 2698466 h 4287026"/>
              <a:gd name="connsiteX57" fmla="*/ 3146012 w 4949918"/>
              <a:gd name="connsiteY57" fmla="*/ 2669605 h 4287026"/>
              <a:gd name="connsiteX58" fmla="*/ 3088287 w 4949918"/>
              <a:gd name="connsiteY58" fmla="*/ 2583024 h 4287026"/>
              <a:gd name="connsiteX59" fmla="*/ 3044994 w 4949918"/>
              <a:gd name="connsiteY59" fmla="*/ 2496442 h 4287026"/>
              <a:gd name="connsiteX60" fmla="*/ 3030562 w 4949918"/>
              <a:gd name="connsiteY60" fmla="*/ 2453151 h 4287026"/>
              <a:gd name="connsiteX61" fmla="*/ 2972837 w 4949918"/>
              <a:gd name="connsiteY61" fmla="*/ 2380999 h 4287026"/>
              <a:gd name="connsiteX62" fmla="*/ 2915112 w 4949918"/>
              <a:gd name="connsiteY62" fmla="*/ 2308848 h 4287026"/>
              <a:gd name="connsiteX63" fmla="*/ 2871819 w 4949918"/>
              <a:gd name="connsiteY63" fmla="*/ 2222266 h 4287026"/>
              <a:gd name="connsiteX64" fmla="*/ 2828525 w 4949918"/>
              <a:gd name="connsiteY64" fmla="*/ 2135684 h 4287026"/>
              <a:gd name="connsiteX65" fmla="*/ 2799662 w 4949918"/>
              <a:gd name="connsiteY65" fmla="*/ 2106824 h 4287026"/>
              <a:gd name="connsiteX66" fmla="*/ 2770800 w 4949918"/>
              <a:gd name="connsiteY66" fmla="*/ 2063533 h 4287026"/>
              <a:gd name="connsiteX67" fmla="*/ 2741937 w 4949918"/>
              <a:gd name="connsiteY67" fmla="*/ 2034672 h 4287026"/>
              <a:gd name="connsiteX68" fmla="*/ 2684212 w 4949918"/>
              <a:gd name="connsiteY68" fmla="*/ 1962521 h 4287026"/>
              <a:gd name="connsiteX69" fmla="*/ 2655350 w 4949918"/>
              <a:gd name="connsiteY69" fmla="*/ 1875939 h 4287026"/>
              <a:gd name="connsiteX70" fmla="*/ 2640919 w 4949918"/>
              <a:gd name="connsiteY70" fmla="*/ 1832648 h 4287026"/>
              <a:gd name="connsiteX71" fmla="*/ 2684212 w 4949918"/>
              <a:gd name="connsiteY71" fmla="*/ 1601763 h 4287026"/>
              <a:gd name="connsiteX72" fmla="*/ 2713075 w 4949918"/>
              <a:gd name="connsiteY72" fmla="*/ 1572903 h 4287026"/>
              <a:gd name="connsiteX73" fmla="*/ 2756369 w 4949918"/>
              <a:gd name="connsiteY73" fmla="*/ 1500751 h 4287026"/>
              <a:gd name="connsiteX74" fmla="*/ 2770800 w 4949918"/>
              <a:gd name="connsiteY74" fmla="*/ 1457460 h 4287026"/>
              <a:gd name="connsiteX75" fmla="*/ 2814094 w 4949918"/>
              <a:gd name="connsiteY75" fmla="*/ 1414169 h 4287026"/>
              <a:gd name="connsiteX76" fmla="*/ 2842956 w 4949918"/>
              <a:gd name="connsiteY76" fmla="*/ 1370878 h 4287026"/>
              <a:gd name="connsiteX77" fmla="*/ 2871819 w 4949918"/>
              <a:gd name="connsiteY77" fmla="*/ 1342018 h 4287026"/>
              <a:gd name="connsiteX78" fmla="*/ 2900681 w 4949918"/>
              <a:gd name="connsiteY78" fmla="*/ 1298727 h 4287026"/>
              <a:gd name="connsiteX79" fmla="*/ 2972837 w 4949918"/>
              <a:gd name="connsiteY79" fmla="*/ 1226575 h 4287026"/>
              <a:gd name="connsiteX80" fmla="*/ 3001700 w 4949918"/>
              <a:gd name="connsiteY80" fmla="*/ 1197715 h 4287026"/>
              <a:gd name="connsiteX81" fmla="*/ 3059425 w 4949918"/>
              <a:gd name="connsiteY81" fmla="*/ 1125563 h 4287026"/>
              <a:gd name="connsiteX82" fmla="*/ 3088287 w 4949918"/>
              <a:gd name="connsiteY82" fmla="*/ 1082272 h 4287026"/>
              <a:gd name="connsiteX83" fmla="*/ 3117150 w 4949918"/>
              <a:gd name="connsiteY83" fmla="*/ 1053412 h 4287026"/>
              <a:gd name="connsiteX84" fmla="*/ 3146012 w 4949918"/>
              <a:gd name="connsiteY84" fmla="*/ 1010121 h 4287026"/>
              <a:gd name="connsiteX85" fmla="*/ 3218169 w 4949918"/>
              <a:gd name="connsiteY85" fmla="*/ 952400 h 4287026"/>
              <a:gd name="connsiteX86" fmla="*/ 3247031 w 4949918"/>
              <a:gd name="connsiteY86" fmla="*/ 909109 h 4287026"/>
              <a:gd name="connsiteX87" fmla="*/ 3319187 w 4949918"/>
              <a:gd name="connsiteY87" fmla="*/ 851388 h 4287026"/>
              <a:gd name="connsiteX88" fmla="*/ 3405775 w 4949918"/>
              <a:gd name="connsiteY88" fmla="*/ 735945 h 4287026"/>
              <a:gd name="connsiteX89" fmla="*/ 3420206 w 4949918"/>
              <a:gd name="connsiteY89" fmla="*/ 692654 h 4287026"/>
              <a:gd name="connsiteX90" fmla="*/ 3449069 w 4949918"/>
              <a:gd name="connsiteY90" fmla="*/ 663794 h 4287026"/>
              <a:gd name="connsiteX91" fmla="*/ 3477931 w 4949918"/>
              <a:gd name="connsiteY91" fmla="*/ 620503 h 4287026"/>
              <a:gd name="connsiteX92" fmla="*/ 3506794 w 4949918"/>
              <a:gd name="connsiteY92" fmla="*/ 591642 h 4287026"/>
              <a:gd name="connsiteX93" fmla="*/ 3535656 w 4949918"/>
              <a:gd name="connsiteY93" fmla="*/ 548351 h 4287026"/>
              <a:gd name="connsiteX94" fmla="*/ 3564519 w 4949918"/>
              <a:gd name="connsiteY94" fmla="*/ 519491 h 4287026"/>
              <a:gd name="connsiteX95" fmla="*/ 3622244 w 4949918"/>
              <a:gd name="connsiteY95" fmla="*/ 447339 h 4287026"/>
              <a:gd name="connsiteX96" fmla="*/ 3665537 w 4949918"/>
              <a:gd name="connsiteY96" fmla="*/ 317467 h 4287026"/>
              <a:gd name="connsiteX97" fmla="*/ 3679969 w 4949918"/>
              <a:gd name="connsiteY97" fmla="*/ 274176 h 4287026"/>
              <a:gd name="connsiteX98" fmla="*/ 3665537 w 4949918"/>
              <a:gd name="connsiteY98" fmla="*/ 86582 h 4287026"/>
              <a:gd name="connsiteX99" fmla="*/ 3578950 w 4949918"/>
              <a:gd name="connsiteY99" fmla="*/ 57721 h 4287026"/>
              <a:gd name="connsiteX100" fmla="*/ 3319187 w 4949918"/>
              <a:gd name="connsiteY100" fmla="*/ 101012 h 4287026"/>
              <a:gd name="connsiteX101" fmla="*/ 3275894 w 4949918"/>
              <a:gd name="connsiteY101" fmla="*/ 115442 h 4287026"/>
              <a:gd name="connsiteX102" fmla="*/ 3232600 w 4949918"/>
              <a:gd name="connsiteY102" fmla="*/ 129873 h 4287026"/>
              <a:gd name="connsiteX103" fmla="*/ 3203737 w 4949918"/>
              <a:gd name="connsiteY103" fmla="*/ 158733 h 4287026"/>
              <a:gd name="connsiteX104" fmla="*/ 3117150 w 4949918"/>
              <a:gd name="connsiteY104" fmla="*/ 216454 h 4287026"/>
              <a:gd name="connsiteX105" fmla="*/ 3044994 w 4949918"/>
              <a:gd name="connsiteY105" fmla="*/ 274176 h 4287026"/>
              <a:gd name="connsiteX106" fmla="*/ 3016131 w 4949918"/>
              <a:gd name="connsiteY106" fmla="*/ 303036 h 4287026"/>
              <a:gd name="connsiteX107" fmla="*/ 2972837 w 4949918"/>
              <a:gd name="connsiteY107" fmla="*/ 331897 h 4287026"/>
              <a:gd name="connsiteX108" fmla="*/ 2900681 w 4949918"/>
              <a:gd name="connsiteY108" fmla="*/ 404048 h 4287026"/>
              <a:gd name="connsiteX109" fmla="*/ 2814094 w 4949918"/>
              <a:gd name="connsiteY109" fmla="*/ 461770 h 4287026"/>
              <a:gd name="connsiteX110" fmla="*/ 2785231 w 4949918"/>
              <a:gd name="connsiteY110" fmla="*/ 490630 h 4287026"/>
              <a:gd name="connsiteX111" fmla="*/ 2698644 w 4949918"/>
              <a:gd name="connsiteY111" fmla="*/ 548351 h 4287026"/>
              <a:gd name="connsiteX112" fmla="*/ 2626487 w 4949918"/>
              <a:gd name="connsiteY112" fmla="*/ 620503 h 4287026"/>
              <a:gd name="connsiteX113" fmla="*/ 2583194 w 4949918"/>
              <a:gd name="connsiteY113" fmla="*/ 649363 h 4287026"/>
              <a:gd name="connsiteX114" fmla="*/ 2511037 w 4949918"/>
              <a:gd name="connsiteY114" fmla="*/ 721515 h 4287026"/>
              <a:gd name="connsiteX115" fmla="*/ 2467744 w 4949918"/>
              <a:gd name="connsiteY115" fmla="*/ 750376 h 4287026"/>
              <a:gd name="connsiteX116" fmla="*/ 2395587 w 4949918"/>
              <a:gd name="connsiteY116" fmla="*/ 822527 h 4287026"/>
              <a:gd name="connsiteX117" fmla="*/ 2323431 w 4949918"/>
              <a:gd name="connsiteY117" fmla="*/ 880248 h 4287026"/>
              <a:gd name="connsiteX118" fmla="*/ 2265706 w 4949918"/>
              <a:gd name="connsiteY118" fmla="*/ 952400 h 4287026"/>
              <a:gd name="connsiteX119" fmla="*/ 2179119 w 4949918"/>
              <a:gd name="connsiteY119" fmla="*/ 1010121 h 4287026"/>
              <a:gd name="connsiteX120" fmla="*/ 2135825 w 4949918"/>
              <a:gd name="connsiteY120" fmla="*/ 1038982 h 4287026"/>
              <a:gd name="connsiteX121" fmla="*/ 2092531 w 4949918"/>
              <a:gd name="connsiteY121" fmla="*/ 1053412 h 4287026"/>
              <a:gd name="connsiteX122" fmla="*/ 2005944 w 4949918"/>
              <a:gd name="connsiteY122" fmla="*/ 1111133 h 4287026"/>
              <a:gd name="connsiteX123" fmla="*/ 1919356 w 4949918"/>
              <a:gd name="connsiteY123" fmla="*/ 1139994 h 4287026"/>
              <a:gd name="connsiteX124" fmla="*/ 1775044 w 4949918"/>
              <a:gd name="connsiteY124" fmla="*/ 1125563 h 4287026"/>
              <a:gd name="connsiteX125" fmla="*/ 1731750 w 4949918"/>
              <a:gd name="connsiteY125" fmla="*/ 1111133 h 4287026"/>
              <a:gd name="connsiteX126" fmla="*/ 1659594 w 4949918"/>
              <a:gd name="connsiteY126" fmla="*/ 1096703 h 4287026"/>
              <a:gd name="connsiteX127" fmla="*/ 1573006 w 4949918"/>
              <a:gd name="connsiteY127" fmla="*/ 1067842 h 4287026"/>
              <a:gd name="connsiteX128" fmla="*/ 1529712 w 4949918"/>
              <a:gd name="connsiteY128" fmla="*/ 1053412 h 4287026"/>
              <a:gd name="connsiteX129" fmla="*/ 1486419 w 4949918"/>
              <a:gd name="connsiteY129" fmla="*/ 1038982 h 4287026"/>
              <a:gd name="connsiteX130" fmla="*/ 1443125 w 4949918"/>
              <a:gd name="connsiteY130" fmla="*/ 1010121 h 4287026"/>
              <a:gd name="connsiteX131" fmla="*/ 1356538 w 4949918"/>
              <a:gd name="connsiteY131" fmla="*/ 966830 h 4287026"/>
              <a:gd name="connsiteX132" fmla="*/ 1298813 w 4949918"/>
              <a:gd name="connsiteY132" fmla="*/ 894679 h 4287026"/>
              <a:gd name="connsiteX133" fmla="*/ 1269950 w 4949918"/>
              <a:gd name="connsiteY133" fmla="*/ 865818 h 4287026"/>
              <a:gd name="connsiteX134" fmla="*/ 1226656 w 4949918"/>
              <a:gd name="connsiteY134" fmla="*/ 779236 h 4287026"/>
              <a:gd name="connsiteX135" fmla="*/ 1197794 w 4949918"/>
              <a:gd name="connsiteY135" fmla="*/ 735945 h 4287026"/>
              <a:gd name="connsiteX136" fmla="*/ 1154500 w 4949918"/>
              <a:gd name="connsiteY136" fmla="*/ 663794 h 4287026"/>
              <a:gd name="connsiteX137" fmla="*/ 1096775 w 4949918"/>
              <a:gd name="connsiteY137" fmla="*/ 533921 h 4287026"/>
              <a:gd name="connsiteX138" fmla="*/ 1053481 w 4949918"/>
              <a:gd name="connsiteY138" fmla="*/ 447339 h 4287026"/>
              <a:gd name="connsiteX139" fmla="*/ 1039050 w 4949918"/>
              <a:gd name="connsiteY139" fmla="*/ 404048 h 4287026"/>
              <a:gd name="connsiteX140" fmla="*/ 981325 w 4949918"/>
              <a:gd name="connsiteY140" fmla="*/ 317467 h 4287026"/>
              <a:gd name="connsiteX141" fmla="*/ 938031 w 4949918"/>
              <a:gd name="connsiteY141" fmla="*/ 245315 h 4287026"/>
              <a:gd name="connsiteX142" fmla="*/ 909169 w 4949918"/>
              <a:gd name="connsiteY142" fmla="*/ 202024 h 4287026"/>
              <a:gd name="connsiteX143" fmla="*/ 880306 w 4949918"/>
              <a:gd name="connsiteY143" fmla="*/ 173164 h 4287026"/>
              <a:gd name="connsiteX144" fmla="*/ 851444 w 4949918"/>
              <a:gd name="connsiteY144" fmla="*/ 129873 h 4287026"/>
              <a:gd name="connsiteX145" fmla="*/ 822581 w 4949918"/>
              <a:gd name="connsiteY145" fmla="*/ 101012 h 4287026"/>
              <a:gd name="connsiteX146" fmla="*/ 764856 w 4949918"/>
              <a:gd name="connsiteY146" fmla="*/ 28861 h 4287026"/>
              <a:gd name="connsiteX147" fmla="*/ 663838 w 4949918"/>
              <a:gd name="connsiteY147" fmla="*/ 0 h 4287026"/>
              <a:gd name="connsiteX148" fmla="*/ 461800 w 4949918"/>
              <a:gd name="connsiteY148" fmla="*/ 14430 h 4287026"/>
              <a:gd name="connsiteX149" fmla="*/ 418506 w 4949918"/>
              <a:gd name="connsiteY149" fmla="*/ 28861 h 4287026"/>
              <a:gd name="connsiteX150" fmla="*/ 259763 w 4949918"/>
              <a:gd name="connsiteY150" fmla="*/ 72151 h 4287026"/>
              <a:gd name="connsiteX151" fmla="*/ 129881 w 4949918"/>
              <a:gd name="connsiteY151" fmla="*/ 144303 h 4287026"/>
              <a:gd name="connsiteX152" fmla="*/ 57725 w 4949918"/>
              <a:gd name="connsiteY152" fmla="*/ 216454 h 4287026"/>
              <a:gd name="connsiteX153" fmla="*/ 0 w 4949918"/>
              <a:gd name="connsiteY153" fmla="*/ 288606 h 4287026"/>
              <a:gd name="connsiteX154" fmla="*/ 14431 w 4949918"/>
              <a:gd name="connsiteY154" fmla="*/ 418479 h 4287026"/>
              <a:gd name="connsiteX155" fmla="*/ 72156 w 4949918"/>
              <a:gd name="connsiteY155" fmla="*/ 548351 h 4287026"/>
              <a:gd name="connsiteX156" fmla="*/ 101019 w 4949918"/>
              <a:gd name="connsiteY156" fmla="*/ 577212 h 4287026"/>
              <a:gd name="connsiteX157" fmla="*/ 144313 w 4949918"/>
              <a:gd name="connsiteY157" fmla="*/ 606073 h 4287026"/>
              <a:gd name="connsiteX158" fmla="*/ 173175 w 4949918"/>
              <a:gd name="connsiteY158" fmla="*/ 649363 h 4287026"/>
              <a:gd name="connsiteX159" fmla="*/ 259763 w 4949918"/>
              <a:gd name="connsiteY159" fmla="*/ 707085 h 4287026"/>
              <a:gd name="connsiteX160" fmla="*/ 303056 w 4949918"/>
              <a:gd name="connsiteY160" fmla="*/ 735945 h 4287026"/>
              <a:gd name="connsiteX161" fmla="*/ 375213 w 4949918"/>
              <a:gd name="connsiteY161" fmla="*/ 793666 h 4287026"/>
              <a:gd name="connsiteX162" fmla="*/ 418506 w 4949918"/>
              <a:gd name="connsiteY162" fmla="*/ 836957 h 4287026"/>
              <a:gd name="connsiteX163" fmla="*/ 461800 w 4949918"/>
              <a:gd name="connsiteY163" fmla="*/ 865818 h 4287026"/>
              <a:gd name="connsiteX164" fmla="*/ 562819 w 4949918"/>
              <a:gd name="connsiteY164" fmla="*/ 966830 h 4287026"/>
              <a:gd name="connsiteX165" fmla="*/ 606113 w 4949918"/>
              <a:gd name="connsiteY165" fmla="*/ 1010121 h 4287026"/>
              <a:gd name="connsiteX166" fmla="*/ 678269 w 4949918"/>
              <a:gd name="connsiteY166" fmla="*/ 1067842 h 4287026"/>
              <a:gd name="connsiteX167" fmla="*/ 707131 w 4949918"/>
              <a:gd name="connsiteY167" fmla="*/ 1111133 h 4287026"/>
              <a:gd name="connsiteX168" fmla="*/ 735994 w 4949918"/>
              <a:gd name="connsiteY168" fmla="*/ 1139994 h 4287026"/>
              <a:gd name="connsiteX169" fmla="*/ 793719 w 4949918"/>
              <a:gd name="connsiteY169" fmla="*/ 1212145 h 4287026"/>
              <a:gd name="connsiteX170" fmla="*/ 808150 w 4949918"/>
              <a:gd name="connsiteY170" fmla="*/ 1255436 h 4287026"/>
              <a:gd name="connsiteX171" fmla="*/ 837013 w 4949918"/>
              <a:gd name="connsiteY171" fmla="*/ 1284297 h 4287026"/>
              <a:gd name="connsiteX172" fmla="*/ 865875 w 4949918"/>
              <a:gd name="connsiteY172" fmla="*/ 1327588 h 4287026"/>
              <a:gd name="connsiteX173" fmla="*/ 909169 w 4949918"/>
              <a:gd name="connsiteY173" fmla="*/ 1414169 h 4287026"/>
              <a:gd name="connsiteX174" fmla="*/ 923600 w 4949918"/>
              <a:gd name="connsiteY174" fmla="*/ 1457460 h 4287026"/>
              <a:gd name="connsiteX175" fmla="*/ 952463 w 4949918"/>
              <a:gd name="connsiteY175" fmla="*/ 1486321 h 4287026"/>
              <a:gd name="connsiteX176" fmla="*/ 981325 w 4949918"/>
              <a:gd name="connsiteY176" fmla="*/ 1529612 h 4287026"/>
              <a:gd name="connsiteX177" fmla="*/ 1024619 w 4949918"/>
              <a:gd name="connsiteY177" fmla="*/ 1601763 h 4287026"/>
              <a:gd name="connsiteX178" fmla="*/ 1082344 w 4949918"/>
              <a:gd name="connsiteY178" fmla="*/ 1731636 h 4287026"/>
              <a:gd name="connsiteX179" fmla="*/ 1096775 w 4949918"/>
              <a:gd name="connsiteY179" fmla="*/ 1774927 h 4287026"/>
              <a:gd name="connsiteX180" fmla="*/ 1154500 w 4949918"/>
              <a:gd name="connsiteY180" fmla="*/ 1861509 h 4287026"/>
              <a:gd name="connsiteX181" fmla="*/ 1241088 w 4949918"/>
              <a:gd name="connsiteY181" fmla="*/ 1976951 h 4287026"/>
              <a:gd name="connsiteX182" fmla="*/ 1298813 w 4949918"/>
              <a:gd name="connsiteY182" fmla="*/ 2049103 h 4287026"/>
              <a:gd name="connsiteX183" fmla="*/ 1342106 w 4949918"/>
              <a:gd name="connsiteY183" fmla="*/ 2077963 h 4287026"/>
              <a:gd name="connsiteX184" fmla="*/ 1414262 w 4949918"/>
              <a:gd name="connsiteY184" fmla="*/ 2135684 h 4287026"/>
              <a:gd name="connsiteX185" fmla="*/ 1486419 w 4949918"/>
              <a:gd name="connsiteY185" fmla="*/ 2207836 h 4287026"/>
              <a:gd name="connsiteX186" fmla="*/ 1515281 w 4949918"/>
              <a:gd name="connsiteY186" fmla="*/ 2251127 h 4287026"/>
              <a:gd name="connsiteX187" fmla="*/ 1601869 w 4949918"/>
              <a:gd name="connsiteY187" fmla="*/ 2308848 h 4287026"/>
              <a:gd name="connsiteX188" fmla="*/ 1645162 w 4949918"/>
              <a:gd name="connsiteY188" fmla="*/ 2337709 h 4287026"/>
              <a:gd name="connsiteX189" fmla="*/ 1760612 w 4949918"/>
              <a:gd name="connsiteY189" fmla="*/ 2424290 h 4287026"/>
              <a:gd name="connsiteX190" fmla="*/ 1803906 w 4949918"/>
              <a:gd name="connsiteY190" fmla="*/ 2453151 h 4287026"/>
              <a:gd name="connsiteX191" fmla="*/ 1876062 w 4949918"/>
              <a:gd name="connsiteY191" fmla="*/ 2510872 h 4287026"/>
              <a:gd name="connsiteX192" fmla="*/ 1948219 w 4949918"/>
              <a:gd name="connsiteY192" fmla="*/ 2597454 h 4287026"/>
              <a:gd name="connsiteX193" fmla="*/ 2020375 w 4949918"/>
              <a:gd name="connsiteY193" fmla="*/ 2655175 h 4287026"/>
              <a:gd name="connsiteX194" fmla="*/ 2049237 w 4949918"/>
              <a:gd name="connsiteY194" fmla="*/ 2698466 h 4287026"/>
              <a:gd name="connsiteX195" fmla="*/ 2164687 w 4949918"/>
              <a:gd name="connsiteY195" fmla="*/ 2799478 h 4287026"/>
              <a:gd name="connsiteX196" fmla="*/ 2222412 w 4949918"/>
              <a:gd name="connsiteY196" fmla="*/ 2871630 h 4287026"/>
              <a:gd name="connsiteX197" fmla="*/ 2280137 w 4949918"/>
              <a:gd name="connsiteY197" fmla="*/ 2943781 h 4287026"/>
              <a:gd name="connsiteX198" fmla="*/ 2323431 w 4949918"/>
              <a:gd name="connsiteY198" fmla="*/ 2972642 h 4287026"/>
              <a:gd name="connsiteX199" fmla="*/ 2395587 w 4949918"/>
              <a:gd name="connsiteY199" fmla="*/ 3044793 h 4287026"/>
              <a:gd name="connsiteX200" fmla="*/ 2424450 w 4949918"/>
              <a:gd name="connsiteY200" fmla="*/ 3073654 h 4287026"/>
              <a:gd name="connsiteX201" fmla="*/ 2467744 w 4949918"/>
              <a:gd name="connsiteY201" fmla="*/ 3102514 h 4287026"/>
              <a:gd name="connsiteX202" fmla="*/ 2539900 w 4949918"/>
              <a:gd name="connsiteY202" fmla="*/ 3174666 h 4287026"/>
              <a:gd name="connsiteX203" fmla="*/ 2583194 w 4949918"/>
              <a:gd name="connsiteY203" fmla="*/ 3217957 h 4287026"/>
              <a:gd name="connsiteX204" fmla="*/ 2655350 w 4949918"/>
              <a:gd name="connsiteY204" fmla="*/ 3290108 h 4287026"/>
              <a:gd name="connsiteX205" fmla="*/ 2698644 w 4949918"/>
              <a:gd name="connsiteY205" fmla="*/ 3333399 h 4287026"/>
              <a:gd name="connsiteX206" fmla="*/ 2756369 w 4949918"/>
              <a:gd name="connsiteY206" fmla="*/ 3405551 h 4287026"/>
              <a:gd name="connsiteX207" fmla="*/ 2770800 w 4949918"/>
              <a:gd name="connsiteY207" fmla="*/ 3448842 h 4287026"/>
              <a:gd name="connsiteX208" fmla="*/ 2799662 w 4949918"/>
              <a:gd name="connsiteY208" fmla="*/ 3492133 h 4287026"/>
              <a:gd name="connsiteX209" fmla="*/ 2842956 w 4949918"/>
              <a:gd name="connsiteY209" fmla="*/ 3679726 h 4287026"/>
              <a:gd name="connsiteX210" fmla="*/ 2871819 w 4949918"/>
              <a:gd name="connsiteY210" fmla="*/ 3780739 h 4287026"/>
              <a:gd name="connsiteX211" fmla="*/ 2857387 w 4949918"/>
              <a:gd name="connsiteY211" fmla="*/ 4069345 h 4287026"/>
              <a:gd name="connsiteX212" fmla="*/ 2828525 w 4949918"/>
              <a:gd name="connsiteY212" fmla="*/ 4155926 h 4287026"/>
              <a:gd name="connsiteX213" fmla="*/ 2814094 w 4949918"/>
              <a:gd name="connsiteY213" fmla="*/ 4199217 h 4287026"/>
              <a:gd name="connsiteX214" fmla="*/ 2799662 w 4949918"/>
              <a:gd name="connsiteY214" fmla="*/ 4242508 h 4287026"/>
              <a:gd name="connsiteX215" fmla="*/ 2785231 w 4949918"/>
              <a:gd name="connsiteY215" fmla="*/ 4285799 h 4287026"/>
              <a:gd name="connsiteX216" fmla="*/ 2828525 w 4949918"/>
              <a:gd name="connsiteY216" fmla="*/ 4256938 h 4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4949918" h="4287026">
                <a:moveTo>
                  <a:pt x="3925300" y="3997193"/>
                </a:moveTo>
                <a:cubicBezTo>
                  <a:pt x="3901248" y="3977953"/>
                  <a:pt x="3873190" y="3962857"/>
                  <a:pt x="3853144" y="3939472"/>
                </a:cubicBezTo>
                <a:cubicBezTo>
                  <a:pt x="3843244" y="3927923"/>
                  <a:pt x="3845515" y="3909786"/>
                  <a:pt x="3838712" y="3896181"/>
                </a:cubicBezTo>
                <a:cubicBezTo>
                  <a:pt x="3830955" y="3880669"/>
                  <a:pt x="3819471" y="3867320"/>
                  <a:pt x="3809850" y="3852890"/>
                </a:cubicBezTo>
                <a:cubicBezTo>
                  <a:pt x="3819004" y="3678977"/>
                  <a:pt x="3805274" y="3606877"/>
                  <a:pt x="3853144" y="3463272"/>
                </a:cubicBezTo>
                <a:cubicBezTo>
                  <a:pt x="3886309" y="3363783"/>
                  <a:pt x="3860493" y="3398200"/>
                  <a:pt x="3910869" y="3347830"/>
                </a:cubicBezTo>
                <a:cubicBezTo>
                  <a:pt x="3963495" y="3189959"/>
                  <a:pt x="3879566" y="3429078"/>
                  <a:pt x="3954162" y="3261248"/>
                </a:cubicBezTo>
                <a:cubicBezTo>
                  <a:pt x="3966518" y="3233448"/>
                  <a:pt x="3973404" y="3203527"/>
                  <a:pt x="3983025" y="3174666"/>
                </a:cubicBezTo>
                <a:cubicBezTo>
                  <a:pt x="3988510" y="3158213"/>
                  <a:pt x="4004130" y="3146887"/>
                  <a:pt x="4011887" y="3131375"/>
                </a:cubicBezTo>
                <a:cubicBezTo>
                  <a:pt x="4018690" y="3117770"/>
                  <a:pt x="4018931" y="3101381"/>
                  <a:pt x="4026319" y="3088084"/>
                </a:cubicBezTo>
                <a:cubicBezTo>
                  <a:pt x="4043165" y="3057763"/>
                  <a:pt x="4064802" y="3030363"/>
                  <a:pt x="4084044" y="3001502"/>
                </a:cubicBezTo>
                <a:cubicBezTo>
                  <a:pt x="4093665" y="2987072"/>
                  <a:pt x="4107421" y="2974664"/>
                  <a:pt x="4112906" y="2958211"/>
                </a:cubicBezTo>
                <a:cubicBezTo>
                  <a:pt x="4117716" y="2943781"/>
                  <a:pt x="4119511" y="2927964"/>
                  <a:pt x="4127337" y="2914921"/>
                </a:cubicBezTo>
                <a:cubicBezTo>
                  <a:pt x="4134337" y="2903254"/>
                  <a:pt x="4147700" y="2896684"/>
                  <a:pt x="4156200" y="2886060"/>
                </a:cubicBezTo>
                <a:cubicBezTo>
                  <a:pt x="4167035" y="2872517"/>
                  <a:pt x="4174227" y="2856312"/>
                  <a:pt x="4185062" y="2842769"/>
                </a:cubicBezTo>
                <a:cubicBezTo>
                  <a:pt x="4193562" y="2832145"/>
                  <a:pt x="4205425" y="2824532"/>
                  <a:pt x="4213925" y="2813908"/>
                </a:cubicBezTo>
                <a:cubicBezTo>
                  <a:pt x="4224760" y="2800366"/>
                  <a:pt x="4230523" y="2782881"/>
                  <a:pt x="4242787" y="2770618"/>
                </a:cubicBezTo>
                <a:cubicBezTo>
                  <a:pt x="4299586" y="2713823"/>
                  <a:pt x="4272103" y="2770014"/>
                  <a:pt x="4314944" y="2712896"/>
                </a:cubicBezTo>
                <a:cubicBezTo>
                  <a:pt x="4335757" y="2685147"/>
                  <a:pt x="4348140" y="2650841"/>
                  <a:pt x="4372668" y="2626315"/>
                </a:cubicBezTo>
                <a:cubicBezTo>
                  <a:pt x="4382289" y="2616695"/>
                  <a:pt x="4393031" y="2608078"/>
                  <a:pt x="4401531" y="2597454"/>
                </a:cubicBezTo>
                <a:cubicBezTo>
                  <a:pt x="4434869" y="2555785"/>
                  <a:pt x="4420539" y="2556273"/>
                  <a:pt x="4459256" y="2525302"/>
                </a:cubicBezTo>
                <a:cubicBezTo>
                  <a:pt x="4472800" y="2514468"/>
                  <a:pt x="4488119" y="2506062"/>
                  <a:pt x="4502550" y="2496442"/>
                </a:cubicBezTo>
                <a:cubicBezTo>
                  <a:pt x="4512171" y="2482012"/>
                  <a:pt x="4518359" y="2464571"/>
                  <a:pt x="4531412" y="2453151"/>
                </a:cubicBezTo>
                <a:cubicBezTo>
                  <a:pt x="4557518" y="2430310"/>
                  <a:pt x="4589137" y="2414671"/>
                  <a:pt x="4618000" y="2395430"/>
                </a:cubicBezTo>
                <a:cubicBezTo>
                  <a:pt x="4673953" y="2358130"/>
                  <a:pt x="4644837" y="2372054"/>
                  <a:pt x="4704587" y="2352139"/>
                </a:cubicBezTo>
                <a:cubicBezTo>
                  <a:pt x="4714208" y="2342519"/>
                  <a:pt x="4722825" y="2331777"/>
                  <a:pt x="4733450" y="2323278"/>
                </a:cubicBezTo>
                <a:cubicBezTo>
                  <a:pt x="4775119" y="2289945"/>
                  <a:pt x="4774634" y="2304270"/>
                  <a:pt x="4805606" y="2265557"/>
                </a:cubicBezTo>
                <a:cubicBezTo>
                  <a:pt x="4816441" y="2252014"/>
                  <a:pt x="4823633" y="2235808"/>
                  <a:pt x="4834468" y="2222266"/>
                </a:cubicBezTo>
                <a:cubicBezTo>
                  <a:pt x="4842968" y="2211642"/>
                  <a:pt x="4854831" y="2204030"/>
                  <a:pt x="4863331" y="2193406"/>
                </a:cubicBezTo>
                <a:cubicBezTo>
                  <a:pt x="4874166" y="2179864"/>
                  <a:pt x="4881358" y="2163658"/>
                  <a:pt x="4892193" y="2150115"/>
                </a:cubicBezTo>
                <a:cubicBezTo>
                  <a:pt x="4974446" y="2047305"/>
                  <a:pt x="4861085" y="2211206"/>
                  <a:pt x="4949918" y="2077963"/>
                </a:cubicBezTo>
                <a:cubicBezTo>
                  <a:pt x="4943099" y="2050688"/>
                  <a:pt x="4936153" y="1995405"/>
                  <a:pt x="4906625" y="1976951"/>
                </a:cubicBezTo>
                <a:cubicBezTo>
                  <a:pt x="4880825" y="1960827"/>
                  <a:pt x="4820037" y="1948090"/>
                  <a:pt x="4820037" y="1948090"/>
                </a:cubicBezTo>
                <a:cubicBezTo>
                  <a:pt x="4776743" y="1952900"/>
                  <a:pt x="4732870" y="1953979"/>
                  <a:pt x="4690156" y="1962521"/>
                </a:cubicBezTo>
                <a:cubicBezTo>
                  <a:pt x="4660323" y="1968487"/>
                  <a:pt x="4603568" y="1991381"/>
                  <a:pt x="4603568" y="1991381"/>
                </a:cubicBezTo>
                <a:cubicBezTo>
                  <a:pt x="4579516" y="2015432"/>
                  <a:pt x="4559714" y="2044667"/>
                  <a:pt x="4531412" y="2063533"/>
                </a:cubicBezTo>
                <a:cubicBezTo>
                  <a:pt x="4516981" y="2073153"/>
                  <a:pt x="4501171" y="2080972"/>
                  <a:pt x="4488118" y="2092393"/>
                </a:cubicBezTo>
                <a:cubicBezTo>
                  <a:pt x="4462519" y="2114790"/>
                  <a:pt x="4440014" y="2140494"/>
                  <a:pt x="4415962" y="2164545"/>
                </a:cubicBezTo>
                <a:lnTo>
                  <a:pt x="4372668" y="2207836"/>
                </a:lnTo>
                <a:lnTo>
                  <a:pt x="4257219" y="2323278"/>
                </a:lnTo>
                <a:cubicBezTo>
                  <a:pt x="4247598" y="2332898"/>
                  <a:pt x="4239677" y="2344592"/>
                  <a:pt x="4228356" y="2352139"/>
                </a:cubicBezTo>
                <a:cubicBezTo>
                  <a:pt x="4182587" y="2382649"/>
                  <a:pt x="4146676" y="2402499"/>
                  <a:pt x="4112906" y="2453151"/>
                </a:cubicBezTo>
                <a:lnTo>
                  <a:pt x="4055181" y="2539733"/>
                </a:lnTo>
                <a:cubicBezTo>
                  <a:pt x="4050371" y="2554163"/>
                  <a:pt x="4048576" y="2569981"/>
                  <a:pt x="4040750" y="2583024"/>
                </a:cubicBezTo>
                <a:cubicBezTo>
                  <a:pt x="4033750" y="2594690"/>
                  <a:pt x="4020387" y="2601260"/>
                  <a:pt x="4011887" y="2611884"/>
                </a:cubicBezTo>
                <a:cubicBezTo>
                  <a:pt x="4001052" y="2625426"/>
                  <a:pt x="3990781" y="2639663"/>
                  <a:pt x="3983025" y="2655175"/>
                </a:cubicBezTo>
                <a:cubicBezTo>
                  <a:pt x="3976222" y="2668780"/>
                  <a:pt x="3977721" y="2686298"/>
                  <a:pt x="3968594" y="2698466"/>
                </a:cubicBezTo>
                <a:cubicBezTo>
                  <a:pt x="3901833" y="2787475"/>
                  <a:pt x="3915734" y="2749409"/>
                  <a:pt x="3853144" y="2799478"/>
                </a:cubicBezTo>
                <a:cubicBezTo>
                  <a:pt x="3796545" y="2844754"/>
                  <a:pt x="3856172" y="2817710"/>
                  <a:pt x="3780987" y="2842769"/>
                </a:cubicBezTo>
                <a:cubicBezTo>
                  <a:pt x="3766556" y="2852389"/>
                  <a:pt x="3753543" y="2864586"/>
                  <a:pt x="3737694" y="2871630"/>
                </a:cubicBezTo>
                <a:cubicBezTo>
                  <a:pt x="3709892" y="2883986"/>
                  <a:pt x="3651106" y="2900490"/>
                  <a:pt x="3651106" y="2900490"/>
                </a:cubicBezTo>
                <a:cubicBezTo>
                  <a:pt x="3530248" y="2860208"/>
                  <a:pt x="3717820" y="2919054"/>
                  <a:pt x="3449069" y="2871630"/>
                </a:cubicBezTo>
                <a:cubicBezTo>
                  <a:pt x="3419108" y="2866343"/>
                  <a:pt x="3391344" y="2852389"/>
                  <a:pt x="3362481" y="2842769"/>
                </a:cubicBezTo>
                <a:lnTo>
                  <a:pt x="3319187" y="2828339"/>
                </a:lnTo>
                <a:cubicBezTo>
                  <a:pt x="3185924" y="2739500"/>
                  <a:pt x="3349856" y="2852872"/>
                  <a:pt x="3247031" y="2770618"/>
                </a:cubicBezTo>
                <a:cubicBezTo>
                  <a:pt x="3233487" y="2759784"/>
                  <a:pt x="3218168" y="2751377"/>
                  <a:pt x="3203737" y="2741757"/>
                </a:cubicBezTo>
                <a:cubicBezTo>
                  <a:pt x="3194116" y="2727327"/>
                  <a:pt x="3185710" y="2712009"/>
                  <a:pt x="3174875" y="2698466"/>
                </a:cubicBezTo>
                <a:cubicBezTo>
                  <a:pt x="3166375" y="2687842"/>
                  <a:pt x="3154176" y="2680489"/>
                  <a:pt x="3146012" y="2669605"/>
                </a:cubicBezTo>
                <a:cubicBezTo>
                  <a:pt x="3125199" y="2641856"/>
                  <a:pt x="3088287" y="2583024"/>
                  <a:pt x="3088287" y="2583024"/>
                </a:cubicBezTo>
                <a:cubicBezTo>
                  <a:pt x="3052017" y="2474218"/>
                  <a:pt x="3100941" y="2608328"/>
                  <a:pt x="3044994" y="2496442"/>
                </a:cubicBezTo>
                <a:cubicBezTo>
                  <a:pt x="3038191" y="2482837"/>
                  <a:pt x="3037365" y="2466756"/>
                  <a:pt x="3030562" y="2453151"/>
                </a:cubicBezTo>
                <a:cubicBezTo>
                  <a:pt x="3000949" y="2393929"/>
                  <a:pt x="3008632" y="2425740"/>
                  <a:pt x="2972837" y="2380999"/>
                </a:cubicBezTo>
                <a:cubicBezTo>
                  <a:pt x="2900017" y="2289980"/>
                  <a:pt x="2984803" y="2378534"/>
                  <a:pt x="2915112" y="2308848"/>
                </a:cubicBezTo>
                <a:cubicBezTo>
                  <a:pt x="2878842" y="2200042"/>
                  <a:pt x="2927766" y="2334152"/>
                  <a:pt x="2871819" y="2222266"/>
                </a:cubicBezTo>
                <a:cubicBezTo>
                  <a:pt x="2836256" y="2151145"/>
                  <a:pt x="2883664" y="2204603"/>
                  <a:pt x="2828525" y="2135684"/>
                </a:cubicBezTo>
                <a:cubicBezTo>
                  <a:pt x="2820025" y="2125060"/>
                  <a:pt x="2808162" y="2117448"/>
                  <a:pt x="2799662" y="2106824"/>
                </a:cubicBezTo>
                <a:cubicBezTo>
                  <a:pt x="2788827" y="2093282"/>
                  <a:pt x="2781635" y="2077076"/>
                  <a:pt x="2770800" y="2063533"/>
                </a:cubicBezTo>
                <a:cubicBezTo>
                  <a:pt x="2762300" y="2052909"/>
                  <a:pt x="2750437" y="2045296"/>
                  <a:pt x="2741937" y="2034672"/>
                </a:cubicBezTo>
                <a:cubicBezTo>
                  <a:pt x="2669122" y="1943659"/>
                  <a:pt x="2753898" y="2032200"/>
                  <a:pt x="2684212" y="1962521"/>
                </a:cubicBezTo>
                <a:lnTo>
                  <a:pt x="2655350" y="1875939"/>
                </a:lnTo>
                <a:lnTo>
                  <a:pt x="2640919" y="1832648"/>
                </a:lnTo>
                <a:cubicBezTo>
                  <a:pt x="2642787" y="1813968"/>
                  <a:pt x="2649874" y="1636098"/>
                  <a:pt x="2684212" y="1601763"/>
                </a:cubicBezTo>
                <a:lnTo>
                  <a:pt x="2713075" y="1572903"/>
                </a:lnTo>
                <a:cubicBezTo>
                  <a:pt x="2753955" y="1450269"/>
                  <a:pt x="2696941" y="1599791"/>
                  <a:pt x="2756369" y="1500751"/>
                </a:cubicBezTo>
                <a:cubicBezTo>
                  <a:pt x="2764195" y="1487708"/>
                  <a:pt x="2762362" y="1470116"/>
                  <a:pt x="2770800" y="1457460"/>
                </a:cubicBezTo>
                <a:cubicBezTo>
                  <a:pt x="2782121" y="1440480"/>
                  <a:pt x="2801028" y="1429847"/>
                  <a:pt x="2814094" y="1414169"/>
                </a:cubicBezTo>
                <a:cubicBezTo>
                  <a:pt x="2825197" y="1400846"/>
                  <a:pt x="2832121" y="1384420"/>
                  <a:pt x="2842956" y="1370878"/>
                </a:cubicBezTo>
                <a:cubicBezTo>
                  <a:pt x="2851456" y="1360254"/>
                  <a:pt x="2863319" y="1352642"/>
                  <a:pt x="2871819" y="1342018"/>
                </a:cubicBezTo>
                <a:cubicBezTo>
                  <a:pt x="2882654" y="1328476"/>
                  <a:pt x="2889260" y="1311779"/>
                  <a:pt x="2900681" y="1298727"/>
                </a:cubicBezTo>
                <a:cubicBezTo>
                  <a:pt x="2923080" y="1273130"/>
                  <a:pt x="2948785" y="1250625"/>
                  <a:pt x="2972837" y="1226575"/>
                </a:cubicBezTo>
                <a:cubicBezTo>
                  <a:pt x="2982458" y="1216955"/>
                  <a:pt x="2994153" y="1209035"/>
                  <a:pt x="3001700" y="1197715"/>
                </a:cubicBezTo>
                <a:cubicBezTo>
                  <a:pt x="3090533" y="1064472"/>
                  <a:pt x="2977172" y="1228373"/>
                  <a:pt x="3059425" y="1125563"/>
                </a:cubicBezTo>
                <a:cubicBezTo>
                  <a:pt x="3070260" y="1112020"/>
                  <a:pt x="3077452" y="1095814"/>
                  <a:pt x="3088287" y="1082272"/>
                </a:cubicBezTo>
                <a:cubicBezTo>
                  <a:pt x="3096787" y="1071648"/>
                  <a:pt x="3108650" y="1064036"/>
                  <a:pt x="3117150" y="1053412"/>
                </a:cubicBezTo>
                <a:cubicBezTo>
                  <a:pt x="3127985" y="1039870"/>
                  <a:pt x="3133748" y="1022384"/>
                  <a:pt x="3146012" y="1010121"/>
                </a:cubicBezTo>
                <a:cubicBezTo>
                  <a:pt x="3221014" y="935124"/>
                  <a:pt x="3161049" y="1023795"/>
                  <a:pt x="3218169" y="952400"/>
                </a:cubicBezTo>
                <a:cubicBezTo>
                  <a:pt x="3229004" y="938858"/>
                  <a:pt x="3236196" y="922652"/>
                  <a:pt x="3247031" y="909109"/>
                </a:cubicBezTo>
                <a:cubicBezTo>
                  <a:pt x="3270532" y="879735"/>
                  <a:pt x="3287042" y="872816"/>
                  <a:pt x="3319187" y="851388"/>
                </a:cubicBezTo>
                <a:cubicBezTo>
                  <a:pt x="3384459" y="753486"/>
                  <a:pt x="3352384" y="789332"/>
                  <a:pt x="3405775" y="735945"/>
                </a:cubicBezTo>
                <a:cubicBezTo>
                  <a:pt x="3410585" y="721515"/>
                  <a:pt x="3412380" y="705697"/>
                  <a:pt x="3420206" y="692654"/>
                </a:cubicBezTo>
                <a:cubicBezTo>
                  <a:pt x="3427206" y="680988"/>
                  <a:pt x="3440569" y="674418"/>
                  <a:pt x="3449069" y="663794"/>
                </a:cubicBezTo>
                <a:cubicBezTo>
                  <a:pt x="3459904" y="650252"/>
                  <a:pt x="3467096" y="634046"/>
                  <a:pt x="3477931" y="620503"/>
                </a:cubicBezTo>
                <a:cubicBezTo>
                  <a:pt x="3486431" y="609879"/>
                  <a:pt x="3498294" y="602266"/>
                  <a:pt x="3506794" y="591642"/>
                </a:cubicBezTo>
                <a:cubicBezTo>
                  <a:pt x="3517629" y="578099"/>
                  <a:pt x="3524821" y="561893"/>
                  <a:pt x="3535656" y="548351"/>
                </a:cubicBezTo>
                <a:cubicBezTo>
                  <a:pt x="3544156" y="537727"/>
                  <a:pt x="3556019" y="530115"/>
                  <a:pt x="3564519" y="519491"/>
                </a:cubicBezTo>
                <a:cubicBezTo>
                  <a:pt x="3637344" y="428466"/>
                  <a:pt x="3552549" y="517029"/>
                  <a:pt x="3622244" y="447339"/>
                </a:cubicBezTo>
                <a:lnTo>
                  <a:pt x="3665537" y="317467"/>
                </a:lnTo>
                <a:lnTo>
                  <a:pt x="3679969" y="274176"/>
                </a:lnTo>
                <a:cubicBezTo>
                  <a:pt x="3675158" y="211645"/>
                  <a:pt x="3692060" y="143414"/>
                  <a:pt x="3665537" y="86582"/>
                </a:cubicBezTo>
                <a:cubicBezTo>
                  <a:pt x="3652671" y="59013"/>
                  <a:pt x="3578950" y="57721"/>
                  <a:pt x="3578950" y="57721"/>
                </a:cubicBezTo>
                <a:cubicBezTo>
                  <a:pt x="3375455" y="74677"/>
                  <a:pt x="3460729" y="53834"/>
                  <a:pt x="3319187" y="101012"/>
                </a:cubicBezTo>
                <a:lnTo>
                  <a:pt x="3275894" y="115442"/>
                </a:lnTo>
                <a:lnTo>
                  <a:pt x="3232600" y="129873"/>
                </a:lnTo>
                <a:cubicBezTo>
                  <a:pt x="3222979" y="139493"/>
                  <a:pt x="3214622" y="150570"/>
                  <a:pt x="3203737" y="158733"/>
                </a:cubicBezTo>
                <a:cubicBezTo>
                  <a:pt x="3175986" y="179545"/>
                  <a:pt x="3141679" y="191927"/>
                  <a:pt x="3117150" y="216454"/>
                </a:cubicBezTo>
                <a:cubicBezTo>
                  <a:pt x="3047465" y="286134"/>
                  <a:pt x="3136012" y="201367"/>
                  <a:pt x="3044994" y="274176"/>
                </a:cubicBezTo>
                <a:cubicBezTo>
                  <a:pt x="3034370" y="282675"/>
                  <a:pt x="3026755" y="294537"/>
                  <a:pt x="3016131" y="303036"/>
                </a:cubicBezTo>
                <a:cubicBezTo>
                  <a:pt x="3002587" y="313870"/>
                  <a:pt x="2985890" y="320476"/>
                  <a:pt x="2972837" y="331897"/>
                </a:cubicBezTo>
                <a:cubicBezTo>
                  <a:pt x="2947239" y="354294"/>
                  <a:pt x="2928982" y="385181"/>
                  <a:pt x="2900681" y="404048"/>
                </a:cubicBezTo>
                <a:cubicBezTo>
                  <a:pt x="2871819" y="423289"/>
                  <a:pt x="2838623" y="437243"/>
                  <a:pt x="2814094" y="461770"/>
                </a:cubicBezTo>
                <a:cubicBezTo>
                  <a:pt x="2804473" y="471390"/>
                  <a:pt x="2796116" y="482467"/>
                  <a:pt x="2785231" y="490630"/>
                </a:cubicBezTo>
                <a:cubicBezTo>
                  <a:pt x="2757480" y="511442"/>
                  <a:pt x="2723173" y="523824"/>
                  <a:pt x="2698644" y="548351"/>
                </a:cubicBezTo>
                <a:cubicBezTo>
                  <a:pt x="2674592" y="572402"/>
                  <a:pt x="2654789" y="601636"/>
                  <a:pt x="2626487" y="620503"/>
                </a:cubicBezTo>
                <a:cubicBezTo>
                  <a:pt x="2612056" y="630123"/>
                  <a:pt x="2596247" y="637943"/>
                  <a:pt x="2583194" y="649363"/>
                </a:cubicBezTo>
                <a:cubicBezTo>
                  <a:pt x="2557595" y="671761"/>
                  <a:pt x="2539339" y="702648"/>
                  <a:pt x="2511037" y="721515"/>
                </a:cubicBezTo>
                <a:cubicBezTo>
                  <a:pt x="2496606" y="731135"/>
                  <a:pt x="2480797" y="738956"/>
                  <a:pt x="2467744" y="750376"/>
                </a:cubicBezTo>
                <a:cubicBezTo>
                  <a:pt x="2442145" y="772773"/>
                  <a:pt x="2423888" y="803660"/>
                  <a:pt x="2395587" y="822527"/>
                </a:cubicBezTo>
                <a:cubicBezTo>
                  <a:pt x="2363446" y="843953"/>
                  <a:pt x="2346929" y="850877"/>
                  <a:pt x="2323431" y="880248"/>
                </a:cubicBezTo>
                <a:cubicBezTo>
                  <a:pt x="2295026" y="915751"/>
                  <a:pt x="2300553" y="926266"/>
                  <a:pt x="2265706" y="952400"/>
                </a:cubicBezTo>
                <a:cubicBezTo>
                  <a:pt x="2237955" y="973212"/>
                  <a:pt x="2207981" y="990881"/>
                  <a:pt x="2179119" y="1010121"/>
                </a:cubicBezTo>
                <a:cubicBezTo>
                  <a:pt x="2164688" y="1019741"/>
                  <a:pt x="2152279" y="1033498"/>
                  <a:pt x="2135825" y="1038982"/>
                </a:cubicBezTo>
                <a:cubicBezTo>
                  <a:pt x="2121394" y="1043792"/>
                  <a:pt x="2105829" y="1046025"/>
                  <a:pt x="2092531" y="1053412"/>
                </a:cubicBezTo>
                <a:cubicBezTo>
                  <a:pt x="2062208" y="1070257"/>
                  <a:pt x="2038852" y="1100164"/>
                  <a:pt x="2005944" y="1111133"/>
                </a:cubicBezTo>
                <a:lnTo>
                  <a:pt x="1919356" y="1139994"/>
                </a:lnTo>
                <a:cubicBezTo>
                  <a:pt x="1871252" y="1135184"/>
                  <a:pt x="1822826" y="1132914"/>
                  <a:pt x="1775044" y="1125563"/>
                </a:cubicBezTo>
                <a:cubicBezTo>
                  <a:pt x="1760009" y="1123250"/>
                  <a:pt x="1746508" y="1114822"/>
                  <a:pt x="1731750" y="1111133"/>
                </a:cubicBezTo>
                <a:cubicBezTo>
                  <a:pt x="1707954" y="1105185"/>
                  <a:pt x="1683258" y="1103156"/>
                  <a:pt x="1659594" y="1096703"/>
                </a:cubicBezTo>
                <a:cubicBezTo>
                  <a:pt x="1630242" y="1088698"/>
                  <a:pt x="1601869" y="1077462"/>
                  <a:pt x="1573006" y="1067842"/>
                </a:cubicBezTo>
                <a:lnTo>
                  <a:pt x="1529712" y="1053412"/>
                </a:lnTo>
                <a:lnTo>
                  <a:pt x="1486419" y="1038982"/>
                </a:lnTo>
                <a:cubicBezTo>
                  <a:pt x="1471988" y="1029362"/>
                  <a:pt x="1458638" y="1017877"/>
                  <a:pt x="1443125" y="1010121"/>
                </a:cubicBezTo>
                <a:cubicBezTo>
                  <a:pt x="1371992" y="974557"/>
                  <a:pt x="1425469" y="1021972"/>
                  <a:pt x="1356538" y="966830"/>
                </a:cubicBezTo>
                <a:cubicBezTo>
                  <a:pt x="1317820" y="935857"/>
                  <a:pt x="1332152" y="936350"/>
                  <a:pt x="1298813" y="894679"/>
                </a:cubicBezTo>
                <a:cubicBezTo>
                  <a:pt x="1290313" y="884055"/>
                  <a:pt x="1278450" y="876442"/>
                  <a:pt x="1269950" y="865818"/>
                </a:cubicBezTo>
                <a:cubicBezTo>
                  <a:pt x="1214810" y="796897"/>
                  <a:pt x="1262220" y="850359"/>
                  <a:pt x="1226656" y="779236"/>
                </a:cubicBezTo>
                <a:cubicBezTo>
                  <a:pt x="1218899" y="763724"/>
                  <a:pt x="1205550" y="751457"/>
                  <a:pt x="1197794" y="735945"/>
                </a:cubicBezTo>
                <a:cubicBezTo>
                  <a:pt x="1160328" y="661016"/>
                  <a:pt x="1210875" y="720163"/>
                  <a:pt x="1154500" y="663794"/>
                </a:cubicBezTo>
                <a:cubicBezTo>
                  <a:pt x="1120153" y="560759"/>
                  <a:pt x="1142514" y="602524"/>
                  <a:pt x="1096775" y="533921"/>
                </a:cubicBezTo>
                <a:cubicBezTo>
                  <a:pt x="1060503" y="425109"/>
                  <a:pt x="1109432" y="559233"/>
                  <a:pt x="1053481" y="447339"/>
                </a:cubicBezTo>
                <a:cubicBezTo>
                  <a:pt x="1046678" y="433734"/>
                  <a:pt x="1046437" y="417345"/>
                  <a:pt x="1039050" y="404048"/>
                </a:cubicBezTo>
                <a:cubicBezTo>
                  <a:pt x="1022204" y="373727"/>
                  <a:pt x="981325" y="317467"/>
                  <a:pt x="981325" y="317467"/>
                </a:cubicBezTo>
                <a:cubicBezTo>
                  <a:pt x="956264" y="242286"/>
                  <a:pt x="983310" y="301911"/>
                  <a:pt x="938031" y="245315"/>
                </a:cubicBezTo>
                <a:cubicBezTo>
                  <a:pt x="927196" y="231772"/>
                  <a:pt x="920004" y="215566"/>
                  <a:pt x="909169" y="202024"/>
                </a:cubicBezTo>
                <a:cubicBezTo>
                  <a:pt x="900669" y="191400"/>
                  <a:pt x="888806" y="183788"/>
                  <a:pt x="880306" y="173164"/>
                </a:cubicBezTo>
                <a:cubicBezTo>
                  <a:pt x="869471" y="159622"/>
                  <a:pt x="862279" y="143416"/>
                  <a:pt x="851444" y="129873"/>
                </a:cubicBezTo>
                <a:cubicBezTo>
                  <a:pt x="842944" y="119249"/>
                  <a:pt x="831081" y="111636"/>
                  <a:pt x="822581" y="101012"/>
                </a:cubicBezTo>
                <a:cubicBezTo>
                  <a:pt x="804426" y="78320"/>
                  <a:pt x="791663" y="44944"/>
                  <a:pt x="764856" y="28861"/>
                </a:cubicBezTo>
                <a:cubicBezTo>
                  <a:pt x="750064" y="19986"/>
                  <a:pt x="674626" y="2697"/>
                  <a:pt x="663838" y="0"/>
                </a:cubicBezTo>
                <a:cubicBezTo>
                  <a:pt x="596492" y="4810"/>
                  <a:pt x="528855" y="6542"/>
                  <a:pt x="461800" y="14430"/>
                </a:cubicBezTo>
                <a:cubicBezTo>
                  <a:pt x="446692" y="16207"/>
                  <a:pt x="433264" y="25172"/>
                  <a:pt x="418506" y="28861"/>
                </a:cubicBezTo>
                <a:cubicBezTo>
                  <a:pt x="255321" y="69655"/>
                  <a:pt x="445524" y="10235"/>
                  <a:pt x="259763" y="72151"/>
                </a:cubicBezTo>
                <a:cubicBezTo>
                  <a:pt x="205324" y="90296"/>
                  <a:pt x="179500" y="94688"/>
                  <a:pt x="129881" y="144303"/>
                </a:cubicBezTo>
                <a:cubicBezTo>
                  <a:pt x="105829" y="168353"/>
                  <a:pt x="76593" y="188153"/>
                  <a:pt x="57725" y="216454"/>
                </a:cubicBezTo>
                <a:cubicBezTo>
                  <a:pt x="21316" y="271065"/>
                  <a:pt x="41127" y="247482"/>
                  <a:pt x="0" y="288606"/>
                </a:cubicBezTo>
                <a:cubicBezTo>
                  <a:pt x="4810" y="331897"/>
                  <a:pt x="5888" y="375768"/>
                  <a:pt x="14431" y="418479"/>
                </a:cubicBezTo>
                <a:cubicBezTo>
                  <a:pt x="25110" y="471872"/>
                  <a:pt x="39912" y="508048"/>
                  <a:pt x="72156" y="548351"/>
                </a:cubicBezTo>
                <a:cubicBezTo>
                  <a:pt x="80656" y="558975"/>
                  <a:pt x="90394" y="568713"/>
                  <a:pt x="101019" y="577212"/>
                </a:cubicBezTo>
                <a:cubicBezTo>
                  <a:pt x="114563" y="588046"/>
                  <a:pt x="129882" y="596453"/>
                  <a:pt x="144313" y="606073"/>
                </a:cubicBezTo>
                <a:cubicBezTo>
                  <a:pt x="153934" y="620503"/>
                  <a:pt x="160123" y="637943"/>
                  <a:pt x="173175" y="649363"/>
                </a:cubicBezTo>
                <a:cubicBezTo>
                  <a:pt x="199281" y="672204"/>
                  <a:pt x="230900" y="687844"/>
                  <a:pt x="259763" y="707085"/>
                </a:cubicBezTo>
                <a:cubicBezTo>
                  <a:pt x="274194" y="716705"/>
                  <a:pt x="290792" y="723682"/>
                  <a:pt x="303056" y="735945"/>
                </a:cubicBezTo>
                <a:cubicBezTo>
                  <a:pt x="387032" y="819915"/>
                  <a:pt x="265977" y="702642"/>
                  <a:pt x="375213" y="793666"/>
                </a:cubicBezTo>
                <a:cubicBezTo>
                  <a:pt x="390891" y="806730"/>
                  <a:pt x="402828" y="823892"/>
                  <a:pt x="418506" y="836957"/>
                </a:cubicBezTo>
                <a:cubicBezTo>
                  <a:pt x="431830" y="848060"/>
                  <a:pt x="448747" y="854397"/>
                  <a:pt x="461800" y="865818"/>
                </a:cubicBezTo>
                <a:lnTo>
                  <a:pt x="562819" y="966830"/>
                </a:lnTo>
                <a:cubicBezTo>
                  <a:pt x="577250" y="981260"/>
                  <a:pt x="589132" y="998801"/>
                  <a:pt x="606113" y="1010121"/>
                </a:cubicBezTo>
                <a:cubicBezTo>
                  <a:pt x="638254" y="1031547"/>
                  <a:pt x="654771" y="1038471"/>
                  <a:pt x="678269" y="1067842"/>
                </a:cubicBezTo>
                <a:cubicBezTo>
                  <a:pt x="689104" y="1081384"/>
                  <a:pt x="696296" y="1097590"/>
                  <a:pt x="707131" y="1111133"/>
                </a:cubicBezTo>
                <a:cubicBezTo>
                  <a:pt x="715631" y="1121757"/>
                  <a:pt x="727494" y="1129370"/>
                  <a:pt x="735994" y="1139994"/>
                </a:cubicBezTo>
                <a:cubicBezTo>
                  <a:pt x="808809" y="1231007"/>
                  <a:pt x="724033" y="1142466"/>
                  <a:pt x="793719" y="1212145"/>
                </a:cubicBezTo>
                <a:cubicBezTo>
                  <a:pt x="798529" y="1226575"/>
                  <a:pt x="800324" y="1242393"/>
                  <a:pt x="808150" y="1255436"/>
                </a:cubicBezTo>
                <a:cubicBezTo>
                  <a:pt x="815150" y="1267103"/>
                  <a:pt x="828513" y="1273673"/>
                  <a:pt x="837013" y="1284297"/>
                </a:cubicBezTo>
                <a:cubicBezTo>
                  <a:pt x="847848" y="1297840"/>
                  <a:pt x="858118" y="1312076"/>
                  <a:pt x="865875" y="1327588"/>
                </a:cubicBezTo>
                <a:cubicBezTo>
                  <a:pt x="925618" y="1447068"/>
                  <a:pt x="826456" y="1290109"/>
                  <a:pt x="909169" y="1414169"/>
                </a:cubicBezTo>
                <a:cubicBezTo>
                  <a:pt x="913979" y="1428599"/>
                  <a:pt x="915774" y="1444417"/>
                  <a:pt x="923600" y="1457460"/>
                </a:cubicBezTo>
                <a:cubicBezTo>
                  <a:pt x="930600" y="1469127"/>
                  <a:pt x="943963" y="1475697"/>
                  <a:pt x="952463" y="1486321"/>
                </a:cubicBezTo>
                <a:cubicBezTo>
                  <a:pt x="963298" y="1499864"/>
                  <a:pt x="973569" y="1514100"/>
                  <a:pt x="981325" y="1529612"/>
                </a:cubicBezTo>
                <a:cubicBezTo>
                  <a:pt x="1018791" y="1604541"/>
                  <a:pt x="968244" y="1545394"/>
                  <a:pt x="1024619" y="1601763"/>
                </a:cubicBezTo>
                <a:cubicBezTo>
                  <a:pt x="1058966" y="1704798"/>
                  <a:pt x="1036605" y="1663033"/>
                  <a:pt x="1082344" y="1731636"/>
                </a:cubicBezTo>
                <a:cubicBezTo>
                  <a:pt x="1087154" y="1746066"/>
                  <a:pt x="1089388" y="1761630"/>
                  <a:pt x="1096775" y="1774927"/>
                </a:cubicBezTo>
                <a:cubicBezTo>
                  <a:pt x="1113621" y="1805248"/>
                  <a:pt x="1143531" y="1828602"/>
                  <a:pt x="1154500" y="1861509"/>
                </a:cubicBezTo>
                <a:cubicBezTo>
                  <a:pt x="1192048" y="1974148"/>
                  <a:pt x="1130535" y="1811129"/>
                  <a:pt x="1241088" y="1976951"/>
                </a:cubicBezTo>
                <a:cubicBezTo>
                  <a:pt x="1262520" y="2009097"/>
                  <a:pt x="1269436" y="2025603"/>
                  <a:pt x="1298813" y="2049103"/>
                </a:cubicBezTo>
                <a:cubicBezTo>
                  <a:pt x="1312356" y="2059937"/>
                  <a:pt x="1328563" y="2067129"/>
                  <a:pt x="1342106" y="2077963"/>
                </a:cubicBezTo>
                <a:cubicBezTo>
                  <a:pt x="1444922" y="2160210"/>
                  <a:pt x="1281012" y="2046857"/>
                  <a:pt x="1414262" y="2135684"/>
                </a:cubicBezTo>
                <a:cubicBezTo>
                  <a:pt x="1491232" y="2251129"/>
                  <a:pt x="1390208" y="2111630"/>
                  <a:pt x="1486419" y="2207836"/>
                </a:cubicBezTo>
                <a:cubicBezTo>
                  <a:pt x="1498683" y="2220099"/>
                  <a:pt x="1502228" y="2239707"/>
                  <a:pt x="1515281" y="2251127"/>
                </a:cubicBezTo>
                <a:cubicBezTo>
                  <a:pt x="1541387" y="2273968"/>
                  <a:pt x="1573006" y="2289607"/>
                  <a:pt x="1601869" y="2308848"/>
                </a:cubicBezTo>
                <a:cubicBezTo>
                  <a:pt x="1616300" y="2318468"/>
                  <a:pt x="1632898" y="2325446"/>
                  <a:pt x="1645162" y="2337709"/>
                </a:cubicBezTo>
                <a:cubicBezTo>
                  <a:pt x="1698554" y="2391096"/>
                  <a:pt x="1662704" y="2359022"/>
                  <a:pt x="1760612" y="2424290"/>
                </a:cubicBezTo>
                <a:cubicBezTo>
                  <a:pt x="1775043" y="2433910"/>
                  <a:pt x="1791642" y="2440887"/>
                  <a:pt x="1803906" y="2453151"/>
                </a:cubicBezTo>
                <a:cubicBezTo>
                  <a:pt x="1845033" y="2494275"/>
                  <a:pt x="1821448" y="2474465"/>
                  <a:pt x="1876062" y="2510872"/>
                </a:cubicBezTo>
                <a:cubicBezTo>
                  <a:pt x="1904443" y="2553440"/>
                  <a:pt x="1906550" y="2562732"/>
                  <a:pt x="1948219" y="2597454"/>
                </a:cubicBezTo>
                <a:cubicBezTo>
                  <a:pt x="1993216" y="2634949"/>
                  <a:pt x="1986791" y="2613199"/>
                  <a:pt x="2020375" y="2655175"/>
                </a:cubicBezTo>
                <a:cubicBezTo>
                  <a:pt x="2031210" y="2668717"/>
                  <a:pt x="2037816" y="2685414"/>
                  <a:pt x="2049237" y="2698466"/>
                </a:cubicBezTo>
                <a:cubicBezTo>
                  <a:pt x="2108331" y="2765998"/>
                  <a:pt x="2106006" y="2760360"/>
                  <a:pt x="2164687" y="2799478"/>
                </a:cubicBezTo>
                <a:cubicBezTo>
                  <a:pt x="2187578" y="2868142"/>
                  <a:pt x="2163072" y="2824161"/>
                  <a:pt x="2222412" y="2871630"/>
                </a:cubicBezTo>
                <a:cubicBezTo>
                  <a:pt x="2293826" y="2928758"/>
                  <a:pt x="2205120" y="2868768"/>
                  <a:pt x="2280137" y="2943781"/>
                </a:cubicBezTo>
                <a:cubicBezTo>
                  <a:pt x="2292401" y="2956045"/>
                  <a:pt x="2310378" y="2961221"/>
                  <a:pt x="2323431" y="2972642"/>
                </a:cubicBezTo>
                <a:cubicBezTo>
                  <a:pt x="2349029" y="2995039"/>
                  <a:pt x="2371535" y="3020743"/>
                  <a:pt x="2395587" y="3044793"/>
                </a:cubicBezTo>
                <a:cubicBezTo>
                  <a:pt x="2405208" y="3054413"/>
                  <a:pt x="2413129" y="3066107"/>
                  <a:pt x="2424450" y="3073654"/>
                </a:cubicBezTo>
                <a:cubicBezTo>
                  <a:pt x="2438881" y="3083274"/>
                  <a:pt x="2454691" y="3091093"/>
                  <a:pt x="2467744" y="3102514"/>
                </a:cubicBezTo>
                <a:cubicBezTo>
                  <a:pt x="2493343" y="3124911"/>
                  <a:pt x="2515848" y="3150615"/>
                  <a:pt x="2539900" y="3174666"/>
                </a:cubicBezTo>
                <a:lnTo>
                  <a:pt x="2583194" y="3217957"/>
                </a:lnTo>
                <a:lnTo>
                  <a:pt x="2655350" y="3290108"/>
                </a:lnTo>
                <a:cubicBezTo>
                  <a:pt x="2669781" y="3304538"/>
                  <a:pt x="2687323" y="3316419"/>
                  <a:pt x="2698644" y="3333399"/>
                </a:cubicBezTo>
                <a:cubicBezTo>
                  <a:pt x="2735053" y="3388010"/>
                  <a:pt x="2715242" y="3364427"/>
                  <a:pt x="2756369" y="3405551"/>
                </a:cubicBezTo>
                <a:cubicBezTo>
                  <a:pt x="2761179" y="3419981"/>
                  <a:pt x="2763997" y="3435237"/>
                  <a:pt x="2770800" y="3448842"/>
                </a:cubicBezTo>
                <a:cubicBezTo>
                  <a:pt x="2778556" y="3464354"/>
                  <a:pt x="2793735" y="3475834"/>
                  <a:pt x="2799662" y="3492133"/>
                </a:cubicBezTo>
                <a:cubicBezTo>
                  <a:pt x="2819873" y="3547708"/>
                  <a:pt x="2829774" y="3620411"/>
                  <a:pt x="2842956" y="3679726"/>
                </a:cubicBezTo>
                <a:cubicBezTo>
                  <a:pt x="2855038" y="3734091"/>
                  <a:pt x="2855746" y="3732526"/>
                  <a:pt x="2871819" y="3780739"/>
                </a:cubicBezTo>
                <a:cubicBezTo>
                  <a:pt x="2867008" y="3876941"/>
                  <a:pt x="2868429" y="3973658"/>
                  <a:pt x="2857387" y="4069345"/>
                </a:cubicBezTo>
                <a:cubicBezTo>
                  <a:pt x="2853900" y="4099566"/>
                  <a:pt x="2838146" y="4127066"/>
                  <a:pt x="2828525" y="4155926"/>
                </a:cubicBezTo>
                <a:lnTo>
                  <a:pt x="2814094" y="4199217"/>
                </a:lnTo>
                <a:lnTo>
                  <a:pt x="2799662" y="4242508"/>
                </a:lnTo>
                <a:cubicBezTo>
                  <a:pt x="2794852" y="4256938"/>
                  <a:pt x="2772574" y="4294236"/>
                  <a:pt x="2785231" y="4285799"/>
                </a:cubicBezTo>
                <a:lnTo>
                  <a:pt x="2828525" y="4256938"/>
                </a:lnTo>
              </a:path>
            </a:pathLst>
          </a:custGeom>
          <a:solidFill>
            <a:srgbClr val="C99639"/>
          </a:solidFill>
          <a:ln>
            <a:solidFill>
              <a:srgbClr val="C99639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Terminology</a:t>
            </a:r>
            <a:endParaRPr kumimoji="1" lang="zh-CN" altLang="en-US" dirty="0"/>
          </a:p>
        </p:txBody>
      </p:sp>
      <p:grpSp>
        <p:nvGrpSpPr>
          <p:cNvPr id="3" name="Group 2"/>
          <p:cNvGrpSpPr/>
          <p:nvPr/>
        </p:nvGrpSpPr>
        <p:grpSpPr>
          <a:xfrm rot="10800000">
            <a:off x="1177019" y="1096701"/>
            <a:ext cx="7182162" cy="4347047"/>
            <a:chOff x="1148156" y="1139993"/>
            <a:chExt cx="7182162" cy="4347047"/>
          </a:xfrm>
        </p:grpSpPr>
        <p:sp>
          <p:nvSpPr>
            <p:cNvPr id="6" name="Rounded Rectangle 5"/>
            <p:cNvSpPr/>
            <p:nvPr/>
          </p:nvSpPr>
          <p:spPr>
            <a:xfrm rot="10800000">
              <a:off x="3059425" y="1139993"/>
              <a:ext cx="2352294" cy="663794"/>
            </a:xfrm>
            <a:prstGeom prst="roundRect">
              <a:avLst/>
            </a:prstGeom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William I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 rot="10800000">
              <a:off x="1148156" y="2879726"/>
              <a:ext cx="2352294" cy="663794"/>
            </a:xfrm>
            <a:prstGeom prst="roundRect">
              <a:avLst/>
            </a:prstGeom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William II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 rot="10800000">
              <a:off x="4879506" y="2830102"/>
              <a:ext cx="2352294" cy="663794"/>
            </a:xfrm>
            <a:prstGeom prst="roundRect">
              <a:avLst/>
            </a:prstGeom>
            <a:noFill/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Henry I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 rot="10800000">
              <a:off x="2665182" y="4786290"/>
              <a:ext cx="2352294" cy="663794"/>
            </a:xfrm>
            <a:prstGeom prst="roundRect">
              <a:avLst/>
            </a:prstGeom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William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rot="10800000">
              <a:off x="5978024" y="4823246"/>
              <a:ext cx="2352294" cy="663794"/>
            </a:xfrm>
            <a:prstGeom prst="roundRect">
              <a:avLst/>
            </a:prstGeom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Matilda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 flipH="1">
              <a:off x="2972837" y="1976952"/>
              <a:ext cx="663839" cy="70708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1"/>
            <p:cNvCxnSpPr/>
            <p:nvPr/>
          </p:nvCxnSpPr>
          <p:spPr bwMode="auto">
            <a:xfrm flipH="1">
              <a:off x="4401531" y="3694157"/>
              <a:ext cx="707132" cy="77923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/>
            <p:nvPr/>
          </p:nvCxnSpPr>
          <p:spPr bwMode="auto">
            <a:xfrm>
              <a:off x="6516580" y="3759975"/>
              <a:ext cx="707132" cy="77923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/>
            <p:nvPr/>
          </p:nvCxnSpPr>
          <p:spPr bwMode="auto">
            <a:xfrm>
              <a:off x="4893937" y="1935424"/>
              <a:ext cx="633232" cy="70532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249446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52175" y="546334"/>
            <a:ext cx="1625600" cy="1625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962" y="445322"/>
            <a:ext cx="1625600" cy="162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687" y="2226582"/>
            <a:ext cx="1625600" cy="1625600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1803906" y="1803787"/>
            <a:ext cx="4949918" cy="4287026"/>
          </a:xfrm>
          <a:custGeom>
            <a:avLst/>
            <a:gdLst>
              <a:gd name="connsiteX0" fmla="*/ 3925300 w 4949918"/>
              <a:gd name="connsiteY0" fmla="*/ 3997193 h 4287026"/>
              <a:gd name="connsiteX1" fmla="*/ 3853144 w 4949918"/>
              <a:gd name="connsiteY1" fmla="*/ 3939472 h 4287026"/>
              <a:gd name="connsiteX2" fmla="*/ 3838712 w 4949918"/>
              <a:gd name="connsiteY2" fmla="*/ 3896181 h 4287026"/>
              <a:gd name="connsiteX3" fmla="*/ 3809850 w 4949918"/>
              <a:gd name="connsiteY3" fmla="*/ 3852890 h 4287026"/>
              <a:gd name="connsiteX4" fmla="*/ 3853144 w 4949918"/>
              <a:gd name="connsiteY4" fmla="*/ 3463272 h 4287026"/>
              <a:gd name="connsiteX5" fmla="*/ 3910869 w 4949918"/>
              <a:gd name="connsiteY5" fmla="*/ 3347830 h 4287026"/>
              <a:gd name="connsiteX6" fmla="*/ 3954162 w 4949918"/>
              <a:gd name="connsiteY6" fmla="*/ 3261248 h 4287026"/>
              <a:gd name="connsiteX7" fmla="*/ 3983025 w 4949918"/>
              <a:gd name="connsiteY7" fmla="*/ 3174666 h 4287026"/>
              <a:gd name="connsiteX8" fmla="*/ 4011887 w 4949918"/>
              <a:gd name="connsiteY8" fmla="*/ 3131375 h 4287026"/>
              <a:gd name="connsiteX9" fmla="*/ 4026319 w 4949918"/>
              <a:gd name="connsiteY9" fmla="*/ 3088084 h 4287026"/>
              <a:gd name="connsiteX10" fmla="*/ 4084044 w 4949918"/>
              <a:gd name="connsiteY10" fmla="*/ 3001502 h 4287026"/>
              <a:gd name="connsiteX11" fmla="*/ 4112906 w 4949918"/>
              <a:gd name="connsiteY11" fmla="*/ 2958211 h 4287026"/>
              <a:gd name="connsiteX12" fmla="*/ 4127337 w 4949918"/>
              <a:gd name="connsiteY12" fmla="*/ 2914921 h 4287026"/>
              <a:gd name="connsiteX13" fmla="*/ 4156200 w 4949918"/>
              <a:gd name="connsiteY13" fmla="*/ 2886060 h 4287026"/>
              <a:gd name="connsiteX14" fmla="*/ 4185062 w 4949918"/>
              <a:gd name="connsiteY14" fmla="*/ 2842769 h 4287026"/>
              <a:gd name="connsiteX15" fmla="*/ 4213925 w 4949918"/>
              <a:gd name="connsiteY15" fmla="*/ 2813908 h 4287026"/>
              <a:gd name="connsiteX16" fmla="*/ 4242787 w 4949918"/>
              <a:gd name="connsiteY16" fmla="*/ 2770618 h 4287026"/>
              <a:gd name="connsiteX17" fmla="*/ 4314944 w 4949918"/>
              <a:gd name="connsiteY17" fmla="*/ 2712896 h 4287026"/>
              <a:gd name="connsiteX18" fmla="*/ 4372668 w 4949918"/>
              <a:gd name="connsiteY18" fmla="*/ 2626315 h 4287026"/>
              <a:gd name="connsiteX19" fmla="*/ 4401531 w 4949918"/>
              <a:gd name="connsiteY19" fmla="*/ 2597454 h 4287026"/>
              <a:gd name="connsiteX20" fmla="*/ 4459256 w 4949918"/>
              <a:gd name="connsiteY20" fmla="*/ 2525302 h 4287026"/>
              <a:gd name="connsiteX21" fmla="*/ 4502550 w 4949918"/>
              <a:gd name="connsiteY21" fmla="*/ 2496442 h 4287026"/>
              <a:gd name="connsiteX22" fmla="*/ 4531412 w 4949918"/>
              <a:gd name="connsiteY22" fmla="*/ 2453151 h 4287026"/>
              <a:gd name="connsiteX23" fmla="*/ 4618000 w 4949918"/>
              <a:gd name="connsiteY23" fmla="*/ 2395430 h 4287026"/>
              <a:gd name="connsiteX24" fmla="*/ 4704587 w 4949918"/>
              <a:gd name="connsiteY24" fmla="*/ 2352139 h 4287026"/>
              <a:gd name="connsiteX25" fmla="*/ 4733450 w 4949918"/>
              <a:gd name="connsiteY25" fmla="*/ 2323278 h 4287026"/>
              <a:gd name="connsiteX26" fmla="*/ 4805606 w 4949918"/>
              <a:gd name="connsiteY26" fmla="*/ 2265557 h 4287026"/>
              <a:gd name="connsiteX27" fmla="*/ 4834468 w 4949918"/>
              <a:gd name="connsiteY27" fmla="*/ 2222266 h 4287026"/>
              <a:gd name="connsiteX28" fmla="*/ 4863331 w 4949918"/>
              <a:gd name="connsiteY28" fmla="*/ 2193406 h 4287026"/>
              <a:gd name="connsiteX29" fmla="*/ 4892193 w 4949918"/>
              <a:gd name="connsiteY29" fmla="*/ 2150115 h 4287026"/>
              <a:gd name="connsiteX30" fmla="*/ 4949918 w 4949918"/>
              <a:gd name="connsiteY30" fmla="*/ 2077963 h 4287026"/>
              <a:gd name="connsiteX31" fmla="*/ 4906625 w 4949918"/>
              <a:gd name="connsiteY31" fmla="*/ 1976951 h 4287026"/>
              <a:gd name="connsiteX32" fmla="*/ 4820037 w 4949918"/>
              <a:gd name="connsiteY32" fmla="*/ 1948090 h 4287026"/>
              <a:gd name="connsiteX33" fmla="*/ 4690156 w 4949918"/>
              <a:gd name="connsiteY33" fmla="*/ 1962521 h 4287026"/>
              <a:gd name="connsiteX34" fmla="*/ 4603568 w 4949918"/>
              <a:gd name="connsiteY34" fmla="*/ 1991381 h 4287026"/>
              <a:gd name="connsiteX35" fmla="*/ 4531412 w 4949918"/>
              <a:gd name="connsiteY35" fmla="*/ 2063533 h 4287026"/>
              <a:gd name="connsiteX36" fmla="*/ 4488118 w 4949918"/>
              <a:gd name="connsiteY36" fmla="*/ 2092393 h 4287026"/>
              <a:gd name="connsiteX37" fmla="*/ 4415962 w 4949918"/>
              <a:gd name="connsiteY37" fmla="*/ 2164545 h 4287026"/>
              <a:gd name="connsiteX38" fmla="*/ 4372668 w 4949918"/>
              <a:gd name="connsiteY38" fmla="*/ 2207836 h 4287026"/>
              <a:gd name="connsiteX39" fmla="*/ 4257219 w 4949918"/>
              <a:gd name="connsiteY39" fmla="*/ 2323278 h 4287026"/>
              <a:gd name="connsiteX40" fmla="*/ 4228356 w 4949918"/>
              <a:gd name="connsiteY40" fmla="*/ 2352139 h 4287026"/>
              <a:gd name="connsiteX41" fmla="*/ 4112906 w 4949918"/>
              <a:gd name="connsiteY41" fmla="*/ 2453151 h 4287026"/>
              <a:gd name="connsiteX42" fmla="*/ 4055181 w 4949918"/>
              <a:gd name="connsiteY42" fmla="*/ 2539733 h 4287026"/>
              <a:gd name="connsiteX43" fmla="*/ 4040750 w 4949918"/>
              <a:gd name="connsiteY43" fmla="*/ 2583024 h 4287026"/>
              <a:gd name="connsiteX44" fmla="*/ 4011887 w 4949918"/>
              <a:gd name="connsiteY44" fmla="*/ 2611884 h 4287026"/>
              <a:gd name="connsiteX45" fmla="*/ 3983025 w 4949918"/>
              <a:gd name="connsiteY45" fmla="*/ 2655175 h 4287026"/>
              <a:gd name="connsiteX46" fmla="*/ 3968594 w 4949918"/>
              <a:gd name="connsiteY46" fmla="*/ 2698466 h 4287026"/>
              <a:gd name="connsiteX47" fmla="*/ 3853144 w 4949918"/>
              <a:gd name="connsiteY47" fmla="*/ 2799478 h 4287026"/>
              <a:gd name="connsiteX48" fmla="*/ 3780987 w 4949918"/>
              <a:gd name="connsiteY48" fmla="*/ 2842769 h 4287026"/>
              <a:gd name="connsiteX49" fmla="*/ 3737694 w 4949918"/>
              <a:gd name="connsiteY49" fmla="*/ 2871630 h 4287026"/>
              <a:gd name="connsiteX50" fmla="*/ 3651106 w 4949918"/>
              <a:gd name="connsiteY50" fmla="*/ 2900490 h 4287026"/>
              <a:gd name="connsiteX51" fmla="*/ 3449069 w 4949918"/>
              <a:gd name="connsiteY51" fmla="*/ 2871630 h 4287026"/>
              <a:gd name="connsiteX52" fmla="*/ 3362481 w 4949918"/>
              <a:gd name="connsiteY52" fmla="*/ 2842769 h 4287026"/>
              <a:gd name="connsiteX53" fmla="*/ 3319187 w 4949918"/>
              <a:gd name="connsiteY53" fmla="*/ 2828339 h 4287026"/>
              <a:gd name="connsiteX54" fmla="*/ 3247031 w 4949918"/>
              <a:gd name="connsiteY54" fmla="*/ 2770618 h 4287026"/>
              <a:gd name="connsiteX55" fmla="*/ 3203737 w 4949918"/>
              <a:gd name="connsiteY55" fmla="*/ 2741757 h 4287026"/>
              <a:gd name="connsiteX56" fmla="*/ 3174875 w 4949918"/>
              <a:gd name="connsiteY56" fmla="*/ 2698466 h 4287026"/>
              <a:gd name="connsiteX57" fmla="*/ 3146012 w 4949918"/>
              <a:gd name="connsiteY57" fmla="*/ 2669605 h 4287026"/>
              <a:gd name="connsiteX58" fmla="*/ 3088287 w 4949918"/>
              <a:gd name="connsiteY58" fmla="*/ 2583024 h 4287026"/>
              <a:gd name="connsiteX59" fmla="*/ 3044994 w 4949918"/>
              <a:gd name="connsiteY59" fmla="*/ 2496442 h 4287026"/>
              <a:gd name="connsiteX60" fmla="*/ 3030562 w 4949918"/>
              <a:gd name="connsiteY60" fmla="*/ 2453151 h 4287026"/>
              <a:gd name="connsiteX61" fmla="*/ 2972837 w 4949918"/>
              <a:gd name="connsiteY61" fmla="*/ 2380999 h 4287026"/>
              <a:gd name="connsiteX62" fmla="*/ 2915112 w 4949918"/>
              <a:gd name="connsiteY62" fmla="*/ 2308848 h 4287026"/>
              <a:gd name="connsiteX63" fmla="*/ 2871819 w 4949918"/>
              <a:gd name="connsiteY63" fmla="*/ 2222266 h 4287026"/>
              <a:gd name="connsiteX64" fmla="*/ 2828525 w 4949918"/>
              <a:gd name="connsiteY64" fmla="*/ 2135684 h 4287026"/>
              <a:gd name="connsiteX65" fmla="*/ 2799662 w 4949918"/>
              <a:gd name="connsiteY65" fmla="*/ 2106824 h 4287026"/>
              <a:gd name="connsiteX66" fmla="*/ 2770800 w 4949918"/>
              <a:gd name="connsiteY66" fmla="*/ 2063533 h 4287026"/>
              <a:gd name="connsiteX67" fmla="*/ 2741937 w 4949918"/>
              <a:gd name="connsiteY67" fmla="*/ 2034672 h 4287026"/>
              <a:gd name="connsiteX68" fmla="*/ 2684212 w 4949918"/>
              <a:gd name="connsiteY68" fmla="*/ 1962521 h 4287026"/>
              <a:gd name="connsiteX69" fmla="*/ 2655350 w 4949918"/>
              <a:gd name="connsiteY69" fmla="*/ 1875939 h 4287026"/>
              <a:gd name="connsiteX70" fmla="*/ 2640919 w 4949918"/>
              <a:gd name="connsiteY70" fmla="*/ 1832648 h 4287026"/>
              <a:gd name="connsiteX71" fmla="*/ 2684212 w 4949918"/>
              <a:gd name="connsiteY71" fmla="*/ 1601763 h 4287026"/>
              <a:gd name="connsiteX72" fmla="*/ 2713075 w 4949918"/>
              <a:gd name="connsiteY72" fmla="*/ 1572903 h 4287026"/>
              <a:gd name="connsiteX73" fmla="*/ 2756369 w 4949918"/>
              <a:gd name="connsiteY73" fmla="*/ 1500751 h 4287026"/>
              <a:gd name="connsiteX74" fmla="*/ 2770800 w 4949918"/>
              <a:gd name="connsiteY74" fmla="*/ 1457460 h 4287026"/>
              <a:gd name="connsiteX75" fmla="*/ 2814094 w 4949918"/>
              <a:gd name="connsiteY75" fmla="*/ 1414169 h 4287026"/>
              <a:gd name="connsiteX76" fmla="*/ 2842956 w 4949918"/>
              <a:gd name="connsiteY76" fmla="*/ 1370878 h 4287026"/>
              <a:gd name="connsiteX77" fmla="*/ 2871819 w 4949918"/>
              <a:gd name="connsiteY77" fmla="*/ 1342018 h 4287026"/>
              <a:gd name="connsiteX78" fmla="*/ 2900681 w 4949918"/>
              <a:gd name="connsiteY78" fmla="*/ 1298727 h 4287026"/>
              <a:gd name="connsiteX79" fmla="*/ 2972837 w 4949918"/>
              <a:gd name="connsiteY79" fmla="*/ 1226575 h 4287026"/>
              <a:gd name="connsiteX80" fmla="*/ 3001700 w 4949918"/>
              <a:gd name="connsiteY80" fmla="*/ 1197715 h 4287026"/>
              <a:gd name="connsiteX81" fmla="*/ 3059425 w 4949918"/>
              <a:gd name="connsiteY81" fmla="*/ 1125563 h 4287026"/>
              <a:gd name="connsiteX82" fmla="*/ 3088287 w 4949918"/>
              <a:gd name="connsiteY82" fmla="*/ 1082272 h 4287026"/>
              <a:gd name="connsiteX83" fmla="*/ 3117150 w 4949918"/>
              <a:gd name="connsiteY83" fmla="*/ 1053412 h 4287026"/>
              <a:gd name="connsiteX84" fmla="*/ 3146012 w 4949918"/>
              <a:gd name="connsiteY84" fmla="*/ 1010121 h 4287026"/>
              <a:gd name="connsiteX85" fmla="*/ 3218169 w 4949918"/>
              <a:gd name="connsiteY85" fmla="*/ 952400 h 4287026"/>
              <a:gd name="connsiteX86" fmla="*/ 3247031 w 4949918"/>
              <a:gd name="connsiteY86" fmla="*/ 909109 h 4287026"/>
              <a:gd name="connsiteX87" fmla="*/ 3319187 w 4949918"/>
              <a:gd name="connsiteY87" fmla="*/ 851388 h 4287026"/>
              <a:gd name="connsiteX88" fmla="*/ 3405775 w 4949918"/>
              <a:gd name="connsiteY88" fmla="*/ 735945 h 4287026"/>
              <a:gd name="connsiteX89" fmla="*/ 3420206 w 4949918"/>
              <a:gd name="connsiteY89" fmla="*/ 692654 h 4287026"/>
              <a:gd name="connsiteX90" fmla="*/ 3449069 w 4949918"/>
              <a:gd name="connsiteY90" fmla="*/ 663794 h 4287026"/>
              <a:gd name="connsiteX91" fmla="*/ 3477931 w 4949918"/>
              <a:gd name="connsiteY91" fmla="*/ 620503 h 4287026"/>
              <a:gd name="connsiteX92" fmla="*/ 3506794 w 4949918"/>
              <a:gd name="connsiteY92" fmla="*/ 591642 h 4287026"/>
              <a:gd name="connsiteX93" fmla="*/ 3535656 w 4949918"/>
              <a:gd name="connsiteY93" fmla="*/ 548351 h 4287026"/>
              <a:gd name="connsiteX94" fmla="*/ 3564519 w 4949918"/>
              <a:gd name="connsiteY94" fmla="*/ 519491 h 4287026"/>
              <a:gd name="connsiteX95" fmla="*/ 3622244 w 4949918"/>
              <a:gd name="connsiteY95" fmla="*/ 447339 h 4287026"/>
              <a:gd name="connsiteX96" fmla="*/ 3665537 w 4949918"/>
              <a:gd name="connsiteY96" fmla="*/ 317467 h 4287026"/>
              <a:gd name="connsiteX97" fmla="*/ 3679969 w 4949918"/>
              <a:gd name="connsiteY97" fmla="*/ 274176 h 4287026"/>
              <a:gd name="connsiteX98" fmla="*/ 3665537 w 4949918"/>
              <a:gd name="connsiteY98" fmla="*/ 86582 h 4287026"/>
              <a:gd name="connsiteX99" fmla="*/ 3578950 w 4949918"/>
              <a:gd name="connsiteY99" fmla="*/ 57721 h 4287026"/>
              <a:gd name="connsiteX100" fmla="*/ 3319187 w 4949918"/>
              <a:gd name="connsiteY100" fmla="*/ 101012 h 4287026"/>
              <a:gd name="connsiteX101" fmla="*/ 3275894 w 4949918"/>
              <a:gd name="connsiteY101" fmla="*/ 115442 h 4287026"/>
              <a:gd name="connsiteX102" fmla="*/ 3232600 w 4949918"/>
              <a:gd name="connsiteY102" fmla="*/ 129873 h 4287026"/>
              <a:gd name="connsiteX103" fmla="*/ 3203737 w 4949918"/>
              <a:gd name="connsiteY103" fmla="*/ 158733 h 4287026"/>
              <a:gd name="connsiteX104" fmla="*/ 3117150 w 4949918"/>
              <a:gd name="connsiteY104" fmla="*/ 216454 h 4287026"/>
              <a:gd name="connsiteX105" fmla="*/ 3044994 w 4949918"/>
              <a:gd name="connsiteY105" fmla="*/ 274176 h 4287026"/>
              <a:gd name="connsiteX106" fmla="*/ 3016131 w 4949918"/>
              <a:gd name="connsiteY106" fmla="*/ 303036 h 4287026"/>
              <a:gd name="connsiteX107" fmla="*/ 2972837 w 4949918"/>
              <a:gd name="connsiteY107" fmla="*/ 331897 h 4287026"/>
              <a:gd name="connsiteX108" fmla="*/ 2900681 w 4949918"/>
              <a:gd name="connsiteY108" fmla="*/ 404048 h 4287026"/>
              <a:gd name="connsiteX109" fmla="*/ 2814094 w 4949918"/>
              <a:gd name="connsiteY109" fmla="*/ 461770 h 4287026"/>
              <a:gd name="connsiteX110" fmla="*/ 2785231 w 4949918"/>
              <a:gd name="connsiteY110" fmla="*/ 490630 h 4287026"/>
              <a:gd name="connsiteX111" fmla="*/ 2698644 w 4949918"/>
              <a:gd name="connsiteY111" fmla="*/ 548351 h 4287026"/>
              <a:gd name="connsiteX112" fmla="*/ 2626487 w 4949918"/>
              <a:gd name="connsiteY112" fmla="*/ 620503 h 4287026"/>
              <a:gd name="connsiteX113" fmla="*/ 2583194 w 4949918"/>
              <a:gd name="connsiteY113" fmla="*/ 649363 h 4287026"/>
              <a:gd name="connsiteX114" fmla="*/ 2511037 w 4949918"/>
              <a:gd name="connsiteY114" fmla="*/ 721515 h 4287026"/>
              <a:gd name="connsiteX115" fmla="*/ 2467744 w 4949918"/>
              <a:gd name="connsiteY115" fmla="*/ 750376 h 4287026"/>
              <a:gd name="connsiteX116" fmla="*/ 2395587 w 4949918"/>
              <a:gd name="connsiteY116" fmla="*/ 822527 h 4287026"/>
              <a:gd name="connsiteX117" fmla="*/ 2323431 w 4949918"/>
              <a:gd name="connsiteY117" fmla="*/ 880248 h 4287026"/>
              <a:gd name="connsiteX118" fmla="*/ 2265706 w 4949918"/>
              <a:gd name="connsiteY118" fmla="*/ 952400 h 4287026"/>
              <a:gd name="connsiteX119" fmla="*/ 2179119 w 4949918"/>
              <a:gd name="connsiteY119" fmla="*/ 1010121 h 4287026"/>
              <a:gd name="connsiteX120" fmla="*/ 2135825 w 4949918"/>
              <a:gd name="connsiteY120" fmla="*/ 1038982 h 4287026"/>
              <a:gd name="connsiteX121" fmla="*/ 2092531 w 4949918"/>
              <a:gd name="connsiteY121" fmla="*/ 1053412 h 4287026"/>
              <a:gd name="connsiteX122" fmla="*/ 2005944 w 4949918"/>
              <a:gd name="connsiteY122" fmla="*/ 1111133 h 4287026"/>
              <a:gd name="connsiteX123" fmla="*/ 1919356 w 4949918"/>
              <a:gd name="connsiteY123" fmla="*/ 1139994 h 4287026"/>
              <a:gd name="connsiteX124" fmla="*/ 1775044 w 4949918"/>
              <a:gd name="connsiteY124" fmla="*/ 1125563 h 4287026"/>
              <a:gd name="connsiteX125" fmla="*/ 1731750 w 4949918"/>
              <a:gd name="connsiteY125" fmla="*/ 1111133 h 4287026"/>
              <a:gd name="connsiteX126" fmla="*/ 1659594 w 4949918"/>
              <a:gd name="connsiteY126" fmla="*/ 1096703 h 4287026"/>
              <a:gd name="connsiteX127" fmla="*/ 1573006 w 4949918"/>
              <a:gd name="connsiteY127" fmla="*/ 1067842 h 4287026"/>
              <a:gd name="connsiteX128" fmla="*/ 1529712 w 4949918"/>
              <a:gd name="connsiteY128" fmla="*/ 1053412 h 4287026"/>
              <a:gd name="connsiteX129" fmla="*/ 1486419 w 4949918"/>
              <a:gd name="connsiteY129" fmla="*/ 1038982 h 4287026"/>
              <a:gd name="connsiteX130" fmla="*/ 1443125 w 4949918"/>
              <a:gd name="connsiteY130" fmla="*/ 1010121 h 4287026"/>
              <a:gd name="connsiteX131" fmla="*/ 1356538 w 4949918"/>
              <a:gd name="connsiteY131" fmla="*/ 966830 h 4287026"/>
              <a:gd name="connsiteX132" fmla="*/ 1298813 w 4949918"/>
              <a:gd name="connsiteY132" fmla="*/ 894679 h 4287026"/>
              <a:gd name="connsiteX133" fmla="*/ 1269950 w 4949918"/>
              <a:gd name="connsiteY133" fmla="*/ 865818 h 4287026"/>
              <a:gd name="connsiteX134" fmla="*/ 1226656 w 4949918"/>
              <a:gd name="connsiteY134" fmla="*/ 779236 h 4287026"/>
              <a:gd name="connsiteX135" fmla="*/ 1197794 w 4949918"/>
              <a:gd name="connsiteY135" fmla="*/ 735945 h 4287026"/>
              <a:gd name="connsiteX136" fmla="*/ 1154500 w 4949918"/>
              <a:gd name="connsiteY136" fmla="*/ 663794 h 4287026"/>
              <a:gd name="connsiteX137" fmla="*/ 1096775 w 4949918"/>
              <a:gd name="connsiteY137" fmla="*/ 533921 h 4287026"/>
              <a:gd name="connsiteX138" fmla="*/ 1053481 w 4949918"/>
              <a:gd name="connsiteY138" fmla="*/ 447339 h 4287026"/>
              <a:gd name="connsiteX139" fmla="*/ 1039050 w 4949918"/>
              <a:gd name="connsiteY139" fmla="*/ 404048 h 4287026"/>
              <a:gd name="connsiteX140" fmla="*/ 981325 w 4949918"/>
              <a:gd name="connsiteY140" fmla="*/ 317467 h 4287026"/>
              <a:gd name="connsiteX141" fmla="*/ 938031 w 4949918"/>
              <a:gd name="connsiteY141" fmla="*/ 245315 h 4287026"/>
              <a:gd name="connsiteX142" fmla="*/ 909169 w 4949918"/>
              <a:gd name="connsiteY142" fmla="*/ 202024 h 4287026"/>
              <a:gd name="connsiteX143" fmla="*/ 880306 w 4949918"/>
              <a:gd name="connsiteY143" fmla="*/ 173164 h 4287026"/>
              <a:gd name="connsiteX144" fmla="*/ 851444 w 4949918"/>
              <a:gd name="connsiteY144" fmla="*/ 129873 h 4287026"/>
              <a:gd name="connsiteX145" fmla="*/ 822581 w 4949918"/>
              <a:gd name="connsiteY145" fmla="*/ 101012 h 4287026"/>
              <a:gd name="connsiteX146" fmla="*/ 764856 w 4949918"/>
              <a:gd name="connsiteY146" fmla="*/ 28861 h 4287026"/>
              <a:gd name="connsiteX147" fmla="*/ 663838 w 4949918"/>
              <a:gd name="connsiteY147" fmla="*/ 0 h 4287026"/>
              <a:gd name="connsiteX148" fmla="*/ 461800 w 4949918"/>
              <a:gd name="connsiteY148" fmla="*/ 14430 h 4287026"/>
              <a:gd name="connsiteX149" fmla="*/ 418506 w 4949918"/>
              <a:gd name="connsiteY149" fmla="*/ 28861 h 4287026"/>
              <a:gd name="connsiteX150" fmla="*/ 259763 w 4949918"/>
              <a:gd name="connsiteY150" fmla="*/ 72151 h 4287026"/>
              <a:gd name="connsiteX151" fmla="*/ 129881 w 4949918"/>
              <a:gd name="connsiteY151" fmla="*/ 144303 h 4287026"/>
              <a:gd name="connsiteX152" fmla="*/ 57725 w 4949918"/>
              <a:gd name="connsiteY152" fmla="*/ 216454 h 4287026"/>
              <a:gd name="connsiteX153" fmla="*/ 0 w 4949918"/>
              <a:gd name="connsiteY153" fmla="*/ 288606 h 4287026"/>
              <a:gd name="connsiteX154" fmla="*/ 14431 w 4949918"/>
              <a:gd name="connsiteY154" fmla="*/ 418479 h 4287026"/>
              <a:gd name="connsiteX155" fmla="*/ 72156 w 4949918"/>
              <a:gd name="connsiteY155" fmla="*/ 548351 h 4287026"/>
              <a:gd name="connsiteX156" fmla="*/ 101019 w 4949918"/>
              <a:gd name="connsiteY156" fmla="*/ 577212 h 4287026"/>
              <a:gd name="connsiteX157" fmla="*/ 144313 w 4949918"/>
              <a:gd name="connsiteY157" fmla="*/ 606073 h 4287026"/>
              <a:gd name="connsiteX158" fmla="*/ 173175 w 4949918"/>
              <a:gd name="connsiteY158" fmla="*/ 649363 h 4287026"/>
              <a:gd name="connsiteX159" fmla="*/ 259763 w 4949918"/>
              <a:gd name="connsiteY159" fmla="*/ 707085 h 4287026"/>
              <a:gd name="connsiteX160" fmla="*/ 303056 w 4949918"/>
              <a:gd name="connsiteY160" fmla="*/ 735945 h 4287026"/>
              <a:gd name="connsiteX161" fmla="*/ 375213 w 4949918"/>
              <a:gd name="connsiteY161" fmla="*/ 793666 h 4287026"/>
              <a:gd name="connsiteX162" fmla="*/ 418506 w 4949918"/>
              <a:gd name="connsiteY162" fmla="*/ 836957 h 4287026"/>
              <a:gd name="connsiteX163" fmla="*/ 461800 w 4949918"/>
              <a:gd name="connsiteY163" fmla="*/ 865818 h 4287026"/>
              <a:gd name="connsiteX164" fmla="*/ 562819 w 4949918"/>
              <a:gd name="connsiteY164" fmla="*/ 966830 h 4287026"/>
              <a:gd name="connsiteX165" fmla="*/ 606113 w 4949918"/>
              <a:gd name="connsiteY165" fmla="*/ 1010121 h 4287026"/>
              <a:gd name="connsiteX166" fmla="*/ 678269 w 4949918"/>
              <a:gd name="connsiteY166" fmla="*/ 1067842 h 4287026"/>
              <a:gd name="connsiteX167" fmla="*/ 707131 w 4949918"/>
              <a:gd name="connsiteY167" fmla="*/ 1111133 h 4287026"/>
              <a:gd name="connsiteX168" fmla="*/ 735994 w 4949918"/>
              <a:gd name="connsiteY168" fmla="*/ 1139994 h 4287026"/>
              <a:gd name="connsiteX169" fmla="*/ 793719 w 4949918"/>
              <a:gd name="connsiteY169" fmla="*/ 1212145 h 4287026"/>
              <a:gd name="connsiteX170" fmla="*/ 808150 w 4949918"/>
              <a:gd name="connsiteY170" fmla="*/ 1255436 h 4287026"/>
              <a:gd name="connsiteX171" fmla="*/ 837013 w 4949918"/>
              <a:gd name="connsiteY171" fmla="*/ 1284297 h 4287026"/>
              <a:gd name="connsiteX172" fmla="*/ 865875 w 4949918"/>
              <a:gd name="connsiteY172" fmla="*/ 1327588 h 4287026"/>
              <a:gd name="connsiteX173" fmla="*/ 909169 w 4949918"/>
              <a:gd name="connsiteY173" fmla="*/ 1414169 h 4287026"/>
              <a:gd name="connsiteX174" fmla="*/ 923600 w 4949918"/>
              <a:gd name="connsiteY174" fmla="*/ 1457460 h 4287026"/>
              <a:gd name="connsiteX175" fmla="*/ 952463 w 4949918"/>
              <a:gd name="connsiteY175" fmla="*/ 1486321 h 4287026"/>
              <a:gd name="connsiteX176" fmla="*/ 981325 w 4949918"/>
              <a:gd name="connsiteY176" fmla="*/ 1529612 h 4287026"/>
              <a:gd name="connsiteX177" fmla="*/ 1024619 w 4949918"/>
              <a:gd name="connsiteY177" fmla="*/ 1601763 h 4287026"/>
              <a:gd name="connsiteX178" fmla="*/ 1082344 w 4949918"/>
              <a:gd name="connsiteY178" fmla="*/ 1731636 h 4287026"/>
              <a:gd name="connsiteX179" fmla="*/ 1096775 w 4949918"/>
              <a:gd name="connsiteY179" fmla="*/ 1774927 h 4287026"/>
              <a:gd name="connsiteX180" fmla="*/ 1154500 w 4949918"/>
              <a:gd name="connsiteY180" fmla="*/ 1861509 h 4287026"/>
              <a:gd name="connsiteX181" fmla="*/ 1241088 w 4949918"/>
              <a:gd name="connsiteY181" fmla="*/ 1976951 h 4287026"/>
              <a:gd name="connsiteX182" fmla="*/ 1298813 w 4949918"/>
              <a:gd name="connsiteY182" fmla="*/ 2049103 h 4287026"/>
              <a:gd name="connsiteX183" fmla="*/ 1342106 w 4949918"/>
              <a:gd name="connsiteY183" fmla="*/ 2077963 h 4287026"/>
              <a:gd name="connsiteX184" fmla="*/ 1414262 w 4949918"/>
              <a:gd name="connsiteY184" fmla="*/ 2135684 h 4287026"/>
              <a:gd name="connsiteX185" fmla="*/ 1486419 w 4949918"/>
              <a:gd name="connsiteY185" fmla="*/ 2207836 h 4287026"/>
              <a:gd name="connsiteX186" fmla="*/ 1515281 w 4949918"/>
              <a:gd name="connsiteY186" fmla="*/ 2251127 h 4287026"/>
              <a:gd name="connsiteX187" fmla="*/ 1601869 w 4949918"/>
              <a:gd name="connsiteY187" fmla="*/ 2308848 h 4287026"/>
              <a:gd name="connsiteX188" fmla="*/ 1645162 w 4949918"/>
              <a:gd name="connsiteY188" fmla="*/ 2337709 h 4287026"/>
              <a:gd name="connsiteX189" fmla="*/ 1760612 w 4949918"/>
              <a:gd name="connsiteY189" fmla="*/ 2424290 h 4287026"/>
              <a:gd name="connsiteX190" fmla="*/ 1803906 w 4949918"/>
              <a:gd name="connsiteY190" fmla="*/ 2453151 h 4287026"/>
              <a:gd name="connsiteX191" fmla="*/ 1876062 w 4949918"/>
              <a:gd name="connsiteY191" fmla="*/ 2510872 h 4287026"/>
              <a:gd name="connsiteX192" fmla="*/ 1948219 w 4949918"/>
              <a:gd name="connsiteY192" fmla="*/ 2597454 h 4287026"/>
              <a:gd name="connsiteX193" fmla="*/ 2020375 w 4949918"/>
              <a:gd name="connsiteY193" fmla="*/ 2655175 h 4287026"/>
              <a:gd name="connsiteX194" fmla="*/ 2049237 w 4949918"/>
              <a:gd name="connsiteY194" fmla="*/ 2698466 h 4287026"/>
              <a:gd name="connsiteX195" fmla="*/ 2164687 w 4949918"/>
              <a:gd name="connsiteY195" fmla="*/ 2799478 h 4287026"/>
              <a:gd name="connsiteX196" fmla="*/ 2222412 w 4949918"/>
              <a:gd name="connsiteY196" fmla="*/ 2871630 h 4287026"/>
              <a:gd name="connsiteX197" fmla="*/ 2280137 w 4949918"/>
              <a:gd name="connsiteY197" fmla="*/ 2943781 h 4287026"/>
              <a:gd name="connsiteX198" fmla="*/ 2323431 w 4949918"/>
              <a:gd name="connsiteY198" fmla="*/ 2972642 h 4287026"/>
              <a:gd name="connsiteX199" fmla="*/ 2395587 w 4949918"/>
              <a:gd name="connsiteY199" fmla="*/ 3044793 h 4287026"/>
              <a:gd name="connsiteX200" fmla="*/ 2424450 w 4949918"/>
              <a:gd name="connsiteY200" fmla="*/ 3073654 h 4287026"/>
              <a:gd name="connsiteX201" fmla="*/ 2467744 w 4949918"/>
              <a:gd name="connsiteY201" fmla="*/ 3102514 h 4287026"/>
              <a:gd name="connsiteX202" fmla="*/ 2539900 w 4949918"/>
              <a:gd name="connsiteY202" fmla="*/ 3174666 h 4287026"/>
              <a:gd name="connsiteX203" fmla="*/ 2583194 w 4949918"/>
              <a:gd name="connsiteY203" fmla="*/ 3217957 h 4287026"/>
              <a:gd name="connsiteX204" fmla="*/ 2655350 w 4949918"/>
              <a:gd name="connsiteY204" fmla="*/ 3290108 h 4287026"/>
              <a:gd name="connsiteX205" fmla="*/ 2698644 w 4949918"/>
              <a:gd name="connsiteY205" fmla="*/ 3333399 h 4287026"/>
              <a:gd name="connsiteX206" fmla="*/ 2756369 w 4949918"/>
              <a:gd name="connsiteY206" fmla="*/ 3405551 h 4287026"/>
              <a:gd name="connsiteX207" fmla="*/ 2770800 w 4949918"/>
              <a:gd name="connsiteY207" fmla="*/ 3448842 h 4287026"/>
              <a:gd name="connsiteX208" fmla="*/ 2799662 w 4949918"/>
              <a:gd name="connsiteY208" fmla="*/ 3492133 h 4287026"/>
              <a:gd name="connsiteX209" fmla="*/ 2842956 w 4949918"/>
              <a:gd name="connsiteY209" fmla="*/ 3679726 h 4287026"/>
              <a:gd name="connsiteX210" fmla="*/ 2871819 w 4949918"/>
              <a:gd name="connsiteY210" fmla="*/ 3780739 h 4287026"/>
              <a:gd name="connsiteX211" fmla="*/ 2857387 w 4949918"/>
              <a:gd name="connsiteY211" fmla="*/ 4069345 h 4287026"/>
              <a:gd name="connsiteX212" fmla="*/ 2828525 w 4949918"/>
              <a:gd name="connsiteY212" fmla="*/ 4155926 h 4287026"/>
              <a:gd name="connsiteX213" fmla="*/ 2814094 w 4949918"/>
              <a:gd name="connsiteY213" fmla="*/ 4199217 h 4287026"/>
              <a:gd name="connsiteX214" fmla="*/ 2799662 w 4949918"/>
              <a:gd name="connsiteY214" fmla="*/ 4242508 h 4287026"/>
              <a:gd name="connsiteX215" fmla="*/ 2785231 w 4949918"/>
              <a:gd name="connsiteY215" fmla="*/ 4285799 h 4287026"/>
              <a:gd name="connsiteX216" fmla="*/ 2828525 w 4949918"/>
              <a:gd name="connsiteY216" fmla="*/ 4256938 h 4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4949918" h="4287026">
                <a:moveTo>
                  <a:pt x="3925300" y="3997193"/>
                </a:moveTo>
                <a:cubicBezTo>
                  <a:pt x="3901248" y="3977953"/>
                  <a:pt x="3873190" y="3962857"/>
                  <a:pt x="3853144" y="3939472"/>
                </a:cubicBezTo>
                <a:cubicBezTo>
                  <a:pt x="3843244" y="3927923"/>
                  <a:pt x="3845515" y="3909786"/>
                  <a:pt x="3838712" y="3896181"/>
                </a:cubicBezTo>
                <a:cubicBezTo>
                  <a:pt x="3830955" y="3880669"/>
                  <a:pt x="3819471" y="3867320"/>
                  <a:pt x="3809850" y="3852890"/>
                </a:cubicBezTo>
                <a:cubicBezTo>
                  <a:pt x="3819004" y="3678977"/>
                  <a:pt x="3805274" y="3606877"/>
                  <a:pt x="3853144" y="3463272"/>
                </a:cubicBezTo>
                <a:cubicBezTo>
                  <a:pt x="3886309" y="3363783"/>
                  <a:pt x="3860493" y="3398200"/>
                  <a:pt x="3910869" y="3347830"/>
                </a:cubicBezTo>
                <a:cubicBezTo>
                  <a:pt x="3963495" y="3189959"/>
                  <a:pt x="3879566" y="3429078"/>
                  <a:pt x="3954162" y="3261248"/>
                </a:cubicBezTo>
                <a:cubicBezTo>
                  <a:pt x="3966518" y="3233448"/>
                  <a:pt x="3973404" y="3203527"/>
                  <a:pt x="3983025" y="3174666"/>
                </a:cubicBezTo>
                <a:cubicBezTo>
                  <a:pt x="3988510" y="3158213"/>
                  <a:pt x="4004130" y="3146887"/>
                  <a:pt x="4011887" y="3131375"/>
                </a:cubicBezTo>
                <a:cubicBezTo>
                  <a:pt x="4018690" y="3117770"/>
                  <a:pt x="4018931" y="3101381"/>
                  <a:pt x="4026319" y="3088084"/>
                </a:cubicBezTo>
                <a:cubicBezTo>
                  <a:pt x="4043165" y="3057763"/>
                  <a:pt x="4064802" y="3030363"/>
                  <a:pt x="4084044" y="3001502"/>
                </a:cubicBezTo>
                <a:cubicBezTo>
                  <a:pt x="4093665" y="2987072"/>
                  <a:pt x="4107421" y="2974664"/>
                  <a:pt x="4112906" y="2958211"/>
                </a:cubicBezTo>
                <a:cubicBezTo>
                  <a:pt x="4117716" y="2943781"/>
                  <a:pt x="4119511" y="2927964"/>
                  <a:pt x="4127337" y="2914921"/>
                </a:cubicBezTo>
                <a:cubicBezTo>
                  <a:pt x="4134337" y="2903254"/>
                  <a:pt x="4147700" y="2896684"/>
                  <a:pt x="4156200" y="2886060"/>
                </a:cubicBezTo>
                <a:cubicBezTo>
                  <a:pt x="4167035" y="2872517"/>
                  <a:pt x="4174227" y="2856312"/>
                  <a:pt x="4185062" y="2842769"/>
                </a:cubicBezTo>
                <a:cubicBezTo>
                  <a:pt x="4193562" y="2832145"/>
                  <a:pt x="4205425" y="2824532"/>
                  <a:pt x="4213925" y="2813908"/>
                </a:cubicBezTo>
                <a:cubicBezTo>
                  <a:pt x="4224760" y="2800366"/>
                  <a:pt x="4230523" y="2782881"/>
                  <a:pt x="4242787" y="2770618"/>
                </a:cubicBezTo>
                <a:cubicBezTo>
                  <a:pt x="4299586" y="2713823"/>
                  <a:pt x="4272103" y="2770014"/>
                  <a:pt x="4314944" y="2712896"/>
                </a:cubicBezTo>
                <a:cubicBezTo>
                  <a:pt x="4335757" y="2685147"/>
                  <a:pt x="4348140" y="2650841"/>
                  <a:pt x="4372668" y="2626315"/>
                </a:cubicBezTo>
                <a:cubicBezTo>
                  <a:pt x="4382289" y="2616695"/>
                  <a:pt x="4393031" y="2608078"/>
                  <a:pt x="4401531" y="2597454"/>
                </a:cubicBezTo>
                <a:cubicBezTo>
                  <a:pt x="4434869" y="2555785"/>
                  <a:pt x="4420539" y="2556273"/>
                  <a:pt x="4459256" y="2525302"/>
                </a:cubicBezTo>
                <a:cubicBezTo>
                  <a:pt x="4472800" y="2514468"/>
                  <a:pt x="4488119" y="2506062"/>
                  <a:pt x="4502550" y="2496442"/>
                </a:cubicBezTo>
                <a:cubicBezTo>
                  <a:pt x="4512171" y="2482012"/>
                  <a:pt x="4518359" y="2464571"/>
                  <a:pt x="4531412" y="2453151"/>
                </a:cubicBezTo>
                <a:cubicBezTo>
                  <a:pt x="4557518" y="2430310"/>
                  <a:pt x="4589137" y="2414671"/>
                  <a:pt x="4618000" y="2395430"/>
                </a:cubicBezTo>
                <a:cubicBezTo>
                  <a:pt x="4673953" y="2358130"/>
                  <a:pt x="4644837" y="2372054"/>
                  <a:pt x="4704587" y="2352139"/>
                </a:cubicBezTo>
                <a:cubicBezTo>
                  <a:pt x="4714208" y="2342519"/>
                  <a:pt x="4722825" y="2331777"/>
                  <a:pt x="4733450" y="2323278"/>
                </a:cubicBezTo>
                <a:cubicBezTo>
                  <a:pt x="4775119" y="2289945"/>
                  <a:pt x="4774634" y="2304270"/>
                  <a:pt x="4805606" y="2265557"/>
                </a:cubicBezTo>
                <a:cubicBezTo>
                  <a:pt x="4816441" y="2252014"/>
                  <a:pt x="4823633" y="2235808"/>
                  <a:pt x="4834468" y="2222266"/>
                </a:cubicBezTo>
                <a:cubicBezTo>
                  <a:pt x="4842968" y="2211642"/>
                  <a:pt x="4854831" y="2204030"/>
                  <a:pt x="4863331" y="2193406"/>
                </a:cubicBezTo>
                <a:cubicBezTo>
                  <a:pt x="4874166" y="2179864"/>
                  <a:pt x="4881358" y="2163658"/>
                  <a:pt x="4892193" y="2150115"/>
                </a:cubicBezTo>
                <a:cubicBezTo>
                  <a:pt x="4974446" y="2047305"/>
                  <a:pt x="4861085" y="2211206"/>
                  <a:pt x="4949918" y="2077963"/>
                </a:cubicBezTo>
                <a:cubicBezTo>
                  <a:pt x="4943099" y="2050688"/>
                  <a:pt x="4936153" y="1995405"/>
                  <a:pt x="4906625" y="1976951"/>
                </a:cubicBezTo>
                <a:cubicBezTo>
                  <a:pt x="4880825" y="1960827"/>
                  <a:pt x="4820037" y="1948090"/>
                  <a:pt x="4820037" y="1948090"/>
                </a:cubicBezTo>
                <a:cubicBezTo>
                  <a:pt x="4776743" y="1952900"/>
                  <a:pt x="4732870" y="1953979"/>
                  <a:pt x="4690156" y="1962521"/>
                </a:cubicBezTo>
                <a:cubicBezTo>
                  <a:pt x="4660323" y="1968487"/>
                  <a:pt x="4603568" y="1991381"/>
                  <a:pt x="4603568" y="1991381"/>
                </a:cubicBezTo>
                <a:cubicBezTo>
                  <a:pt x="4579516" y="2015432"/>
                  <a:pt x="4559714" y="2044667"/>
                  <a:pt x="4531412" y="2063533"/>
                </a:cubicBezTo>
                <a:cubicBezTo>
                  <a:pt x="4516981" y="2073153"/>
                  <a:pt x="4501171" y="2080972"/>
                  <a:pt x="4488118" y="2092393"/>
                </a:cubicBezTo>
                <a:cubicBezTo>
                  <a:pt x="4462519" y="2114790"/>
                  <a:pt x="4440014" y="2140494"/>
                  <a:pt x="4415962" y="2164545"/>
                </a:cubicBezTo>
                <a:lnTo>
                  <a:pt x="4372668" y="2207836"/>
                </a:lnTo>
                <a:lnTo>
                  <a:pt x="4257219" y="2323278"/>
                </a:lnTo>
                <a:cubicBezTo>
                  <a:pt x="4247598" y="2332898"/>
                  <a:pt x="4239677" y="2344592"/>
                  <a:pt x="4228356" y="2352139"/>
                </a:cubicBezTo>
                <a:cubicBezTo>
                  <a:pt x="4182587" y="2382649"/>
                  <a:pt x="4146676" y="2402499"/>
                  <a:pt x="4112906" y="2453151"/>
                </a:cubicBezTo>
                <a:lnTo>
                  <a:pt x="4055181" y="2539733"/>
                </a:lnTo>
                <a:cubicBezTo>
                  <a:pt x="4050371" y="2554163"/>
                  <a:pt x="4048576" y="2569981"/>
                  <a:pt x="4040750" y="2583024"/>
                </a:cubicBezTo>
                <a:cubicBezTo>
                  <a:pt x="4033750" y="2594690"/>
                  <a:pt x="4020387" y="2601260"/>
                  <a:pt x="4011887" y="2611884"/>
                </a:cubicBezTo>
                <a:cubicBezTo>
                  <a:pt x="4001052" y="2625426"/>
                  <a:pt x="3990781" y="2639663"/>
                  <a:pt x="3983025" y="2655175"/>
                </a:cubicBezTo>
                <a:cubicBezTo>
                  <a:pt x="3976222" y="2668780"/>
                  <a:pt x="3977721" y="2686298"/>
                  <a:pt x="3968594" y="2698466"/>
                </a:cubicBezTo>
                <a:cubicBezTo>
                  <a:pt x="3901833" y="2787475"/>
                  <a:pt x="3915734" y="2749409"/>
                  <a:pt x="3853144" y="2799478"/>
                </a:cubicBezTo>
                <a:cubicBezTo>
                  <a:pt x="3796545" y="2844754"/>
                  <a:pt x="3856172" y="2817710"/>
                  <a:pt x="3780987" y="2842769"/>
                </a:cubicBezTo>
                <a:cubicBezTo>
                  <a:pt x="3766556" y="2852389"/>
                  <a:pt x="3753543" y="2864586"/>
                  <a:pt x="3737694" y="2871630"/>
                </a:cubicBezTo>
                <a:cubicBezTo>
                  <a:pt x="3709892" y="2883986"/>
                  <a:pt x="3651106" y="2900490"/>
                  <a:pt x="3651106" y="2900490"/>
                </a:cubicBezTo>
                <a:cubicBezTo>
                  <a:pt x="3530248" y="2860208"/>
                  <a:pt x="3717820" y="2919054"/>
                  <a:pt x="3449069" y="2871630"/>
                </a:cubicBezTo>
                <a:cubicBezTo>
                  <a:pt x="3419108" y="2866343"/>
                  <a:pt x="3391344" y="2852389"/>
                  <a:pt x="3362481" y="2842769"/>
                </a:cubicBezTo>
                <a:lnTo>
                  <a:pt x="3319187" y="2828339"/>
                </a:lnTo>
                <a:cubicBezTo>
                  <a:pt x="3185924" y="2739500"/>
                  <a:pt x="3349856" y="2852872"/>
                  <a:pt x="3247031" y="2770618"/>
                </a:cubicBezTo>
                <a:cubicBezTo>
                  <a:pt x="3233487" y="2759784"/>
                  <a:pt x="3218168" y="2751377"/>
                  <a:pt x="3203737" y="2741757"/>
                </a:cubicBezTo>
                <a:cubicBezTo>
                  <a:pt x="3194116" y="2727327"/>
                  <a:pt x="3185710" y="2712009"/>
                  <a:pt x="3174875" y="2698466"/>
                </a:cubicBezTo>
                <a:cubicBezTo>
                  <a:pt x="3166375" y="2687842"/>
                  <a:pt x="3154176" y="2680489"/>
                  <a:pt x="3146012" y="2669605"/>
                </a:cubicBezTo>
                <a:cubicBezTo>
                  <a:pt x="3125199" y="2641856"/>
                  <a:pt x="3088287" y="2583024"/>
                  <a:pt x="3088287" y="2583024"/>
                </a:cubicBezTo>
                <a:cubicBezTo>
                  <a:pt x="3052017" y="2474218"/>
                  <a:pt x="3100941" y="2608328"/>
                  <a:pt x="3044994" y="2496442"/>
                </a:cubicBezTo>
                <a:cubicBezTo>
                  <a:pt x="3038191" y="2482837"/>
                  <a:pt x="3037365" y="2466756"/>
                  <a:pt x="3030562" y="2453151"/>
                </a:cubicBezTo>
                <a:cubicBezTo>
                  <a:pt x="3000949" y="2393929"/>
                  <a:pt x="3008632" y="2425740"/>
                  <a:pt x="2972837" y="2380999"/>
                </a:cubicBezTo>
                <a:cubicBezTo>
                  <a:pt x="2900017" y="2289980"/>
                  <a:pt x="2984803" y="2378534"/>
                  <a:pt x="2915112" y="2308848"/>
                </a:cubicBezTo>
                <a:cubicBezTo>
                  <a:pt x="2878842" y="2200042"/>
                  <a:pt x="2927766" y="2334152"/>
                  <a:pt x="2871819" y="2222266"/>
                </a:cubicBezTo>
                <a:cubicBezTo>
                  <a:pt x="2836256" y="2151145"/>
                  <a:pt x="2883664" y="2204603"/>
                  <a:pt x="2828525" y="2135684"/>
                </a:cubicBezTo>
                <a:cubicBezTo>
                  <a:pt x="2820025" y="2125060"/>
                  <a:pt x="2808162" y="2117448"/>
                  <a:pt x="2799662" y="2106824"/>
                </a:cubicBezTo>
                <a:cubicBezTo>
                  <a:pt x="2788827" y="2093282"/>
                  <a:pt x="2781635" y="2077076"/>
                  <a:pt x="2770800" y="2063533"/>
                </a:cubicBezTo>
                <a:cubicBezTo>
                  <a:pt x="2762300" y="2052909"/>
                  <a:pt x="2750437" y="2045296"/>
                  <a:pt x="2741937" y="2034672"/>
                </a:cubicBezTo>
                <a:cubicBezTo>
                  <a:pt x="2669122" y="1943659"/>
                  <a:pt x="2753898" y="2032200"/>
                  <a:pt x="2684212" y="1962521"/>
                </a:cubicBezTo>
                <a:lnTo>
                  <a:pt x="2655350" y="1875939"/>
                </a:lnTo>
                <a:lnTo>
                  <a:pt x="2640919" y="1832648"/>
                </a:lnTo>
                <a:cubicBezTo>
                  <a:pt x="2642787" y="1813968"/>
                  <a:pt x="2649874" y="1636098"/>
                  <a:pt x="2684212" y="1601763"/>
                </a:cubicBezTo>
                <a:lnTo>
                  <a:pt x="2713075" y="1572903"/>
                </a:lnTo>
                <a:cubicBezTo>
                  <a:pt x="2753955" y="1450269"/>
                  <a:pt x="2696941" y="1599791"/>
                  <a:pt x="2756369" y="1500751"/>
                </a:cubicBezTo>
                <a:cubicBezTo>
                  <a:pt x="2764195" y="1487708"/>
                  <a:pt x="2762362" y="1470116"/>
                  <a:pt x="2770800" y="1457460"/>
                </a:cubicBezTo>
                <a:cubicBezTo>
                  <a:pt x="2782121" y="1440480"/>
                  <a:pt x="2801028" y="1429847"/>
                  <a:pt x="2814094" y="1414169"/>
                </a:cubicBezTo>
                <a:cubicBezTo>
                  <a:pt x="2825197" y="1400846"/>
                  <a:pt x="2832121" y="1384420"/>
                  <a:pt x="2842956" y="1370878"/>
                </a:cubicBezTo>
                <a:cubicBezTo>
                  <a:pt x="2851456" y="1360254"/>
                  <a:pt x="2863319" y="1352642"/>
                  <a:pt x="2871819" y="1342018"/>
                </a:cubicBezTo>
                <a:cubicBezTo>
                  <a:pt x="2882654" y="1328476"/>
                  <a:pt x="2889260" y="1311779"/>
                  <a:pt x="2900681" y="1298727"/>
                </a:cubicBezTo>
                <a:cubicBezTo>
                  <a:pt x="2923080" y="1273130"/>
                  <a:pt x="2948785" y="1250625"/>
                  <a:pt x="2972837" y="1226575"/>
                </a:cubicBezTo>
                <a:cubicBezTo>
                  <a:pt x="2982458" y="1216955"/>
                  <a:pt x="2994153" y="1209035"/>
                  <a:pt x="3001700" y="1197715"/>
                </a:cubicBezTo>
                <a:cubicBezTo>
                  <a:pt x="3090533" y="1064472"/>
                  <a:pt x="2977172" y="1228373"/>
                  <a:pt x="3059425" y="1125563"/>
                </a:cubicBezTo>
                <a:cubicBezTo>
                  <a:pt x="3070260" y="1112020"/>
                  <a:pt x="3077452" y="1095814"/>
                  <a:pt x="3088287" y="1082272"/>
                </a:cubicBezTo>
                <a:cubicBezTo>
                  <a:pt x="3096787" y="1071648"/>
                  <a:pt x="3108650" y="1064036"/>
                  <a:pt x="3117150" y="1053412"/>
                </a:cubicBezTo>
                <a:cubicBezTo>
                  <a:pt x="3127985" y="1039870"/>
                  <a:pt x="3133748" y="1022384"/>
                  <a:pt x="3146012" y="1010121"/>
                </a:cubicBezTo>
                <a:cubicBezTo>
                  <a:pt x="3221014" y="935124"/>
                  <a:pt x="3161049" y="1023795"/>
                  <a:pt x="3218169" y="952400"/>
                </a:cubicBezTo>
                <a:cubicBezTo>
                  <a:pt x="3229004" y="938858"/>
                  <a:pt x="3236196" y="922652"/>
                  <a:pt x="3247031" y="909109"/>
                </a:cubicBezTo>
                <a:cubicBezTo>
                  <a:pt x="3270532" y="879735"/>
                  <a:pt x="3287042" y="872816"/>
                  <a:pt x="3319187" y="851388"/>
                </a:cubicBezTo>
                <a:cubicBezTo>
                  <a:pt x="3384459" y="753486"/>
                  <a:pt x="3352384" y="789332"/>
                  <a:pt x="3405775" y="735945"/>
                </a:cubicBezTo>
                <a:cubicBezTo>
                  <a:pt x="3410585" y="721515"/>
                  <a:pt x="3412380" y="705697"/>
                  <a:pt x="3420206" y="692654"/>
                </a:cubicBezTo>
                <a:cubicBezTo>
                  <a:pt x="3427206" y="680988"/>
                  <a:pt x="3440569" y="674418"/>
                  <a:pt x="3449069" y="663794"/>
                </a:cubicBezTo>
                <a:cubicBezTo>
                  <a:pt x="3459904" y="650252"/>
                  <a:pt x="3467096" y="634046"/>
                  <a:pt x="3477931" y="620503"/>
                </a:cubicBezTo>
                <a:cubicBezTo>
                  <a:pt x="3486431" y="609879"/>
                  <a:pt x="3498294" y="602266"/>
                  <a:pt x="3506794" y="591642"/>
                </a:cubicBezTo>
                <a:cubicBezTo>
                  <a:pt x="3517629" y="578099"/>
                  <a:pt x="3524821" y="561893"/>
                  <a:pt x="3535656" y="548351"/>
                </a:cubicBezTo>
                <a:cubicBezTo>
                  <a:pt x="3544156" y="537727"/>
                  <a:pt x="3556019" y="530115"/>
                  <a:pt x="3564519" y="519491"/>
                </a:cubicBezTo>
                <a:cubicBezTo>
                  <a:pt x="3637344" y="428466"/>
                  <a:pt x="3552549" y="517029"/>
                  <a:pt x="3622244" y="447339"/>
                </a:cubicBezTo>
                <a:lnTo>
                  <a:pt x="3665537" y="317467"/>
                </a:lnTo>
                <a:lnTo>
                  <a:pt x="3679969" y="274176"/>
                </a:lnTo>
                <a:cubicBezTo>
                  <a:pt x="3675158" y="211645"/>
                  <a:pt x="3692060" y="143414"/>
                  <a:pt x="3665537" y="86582"/>
                </a:cubicBezTo>
                <a:cubicBezTo>
                  <a:pt x="3652671" y="59013"/>
                  <a:pt x="3578950" y="57721"/>
                  <a:pt x="3578950" y="57721"/>
                </a:cubicBezTo>
                <a:cubicBezTo>
                  <a:pt x="3375455" y="74677"/>
                  <a:pt x="3460729" y="53834"/>
                  <a:pt x="3319187" y="101012"/>
                </a:cubicBezTo>
                <a:lnTo>
                  <a:pt x="3275894" y="115442"/>
                </a:lnTo>
                <a:lnTo>
                  <a:pt x="3232600" y="129873"/>
                </a:lnTo>
                <a:cubicBezTo>
                  <a:pt x="3222979" y="139493"/>
                  <a:pt x="3214622" y="150570"/>
                  <a:pt x="3203737" y="158733"/>
                </a:cubicBezTo>
                <a:cubicBezTo>
                  <a:pt x="3175986" y="179545"/>
                  <a:pt x="3141679" y="191927"/>
                  <a:pt x="3117150" y="216454"/>
                </a:cubicBezTo>
                <a:cubicBezTo>
                  <a:pt x="3047465" y="286134"/>
                  <a:pt x="3136012" y="201367"/>
                  <a:pt x="3044994" y="274176"/>
                </a:cubicBezTo>
                <a:cubicBezTo>
                  <a:pt x="3034370" y="282675"/>
                  <a:pt x="3026755" y="294537"/>
                  <a:pt x="3016131" y="303036"/>
                </a:cubicBezTo>
                <a:cubicBezTo>
                  <a:pt x="3002587" y="313870"/>
                  <a:pt x="2985890" y="320476"/>
                  <a:pt x="2972837" y="331897"/>
                </a:cubicBezTo>
                <a:cubicBezTo>
                  <a:pt x="2947239" y="354294"/>
                  <a:pt x="2928982" y="385181"/>
                  <a:pt x="2900681" y="404048"/>
                </a:cubicBezTo>
                <a:cubicBezTo>
                  <a:pt x="2871819" y="423289"/>
                  <a:pt x="2838623" y="437243"/>
                  <a:pt x="2814094" y="461770"/>
                </a:cubicBezTo>
                <a:cubicBezTo>
                  <a:pt x="2804473" y="471390"/>
                  <a:pt x="2796116" y="482467"/>
                  <a:pt x="2785231" y="490630"/>
                </a:cubicBezTo>
                <a:cubicBezTo>
                  <a:pt x="2757480" y="511442"/>
                  <a:pt x="2723173" y="523824"/>
                  <a:pt x="2698644" y="548351"/>
                </a:cubicBezTo>
                <a:cubicBezTo>
                  <a:pt x="2674592" y="572402"/>
                  <a:pt x="2654789" y="601636"/>
                  <a:pt x="2626487" y="620503"/>
                </a:cubicBezTo>
                <a:cubicBezTo>
                  <a:pt x="2612056" y="630123"/>
                  <a:pt x="2596247" y="637943"/>
                  <a:pt x="2583194" y="649363"/>
                </a:cubicBezTo>
                <a:cubicBezTo>
                  <a:pt x="2557595" y="671761"/>
                  <a:pt x="2539339" y="702648"/>
                  <a:pt x="2511037" y="721515"/>
                </a:cubicBezTo>
                <a:cubicBezTo>
                  <a:pt x="2496606" y="731135"/>
                  <a:pt x="2480797" y="738956"/>
                  <a:pt x="2467744" y="750376"/>
                </a:cubicBezTo>
                <a:cubicBezTo>
                  <a:pt x="2442145" y="772773"/>
                  <a:pt x="2423888" y="803660"/>
                  <a:pt x="2395587" y="822527"/>
                </a:cubicBezTo>
                <a:cubicBezTo>
                  <a:pt x="2363446" y="843953"/>
                  <a:pt x="2346929" y="850877"/>
                  <a:pt x="2323431" y="880248"/>
                </a:cubicBezTo>
                <a:cubicBezTo>
                  <a:pt x="2295026" y="915751"/>
                  <a:pt x="2300553" y="926266"/>
                  <a:pt x="2265706" y="952400"/>
                </a:cubicBezTo>
                <a:cubicBezTo>
                  <a:pt x="2237955" y="973212"/>
                  <a:pt x="2207981" y="990881"/>
                  <a:pt x="2179119" y="1010121"/>
                </a:cubicBezTo>
                <a:cubicBezTo>
                  <a:pt x="2164688" y="1019741"/>
                  <a:pt x="2152279" y="1033498"/>
                  <a:pt x="2135825" y="1038982"/>
                </a:cubicBezTo>
                <a:cubicBezTo>
                  <a:pt x="2121394" y="1043792"/>
                  <a:pt x="2105829" y="1046025"/>
                  <a:pt x="2092531" y="1053412"/>
                </a:cubicBezTo>
                <a:cubicBezTo>
                  <a:pt x="2062208" y="1070257"/>
                  <a:pt x="2038852" y="1100164"/>
                  <a:pt x="2005944" y="1111133"/>
                </a:cubicBezTo>
                <a:lnTo>
                  <a:pt x="1919356" y="1139994"/>
                </a:lnTo>
                <a:cubicBezTo>
                  <a:pt x="1871252" y="1135184"/>
                  <a:pt x="1822826" y="1132914"/>
                  <a:pt x="1775044" y="1125563"/>
                </a:cubicBezTo>
                <a:cubicBezTo>
                  <a:pt x="1760009" y="1123250"/>
                  <a:pt x="1746508" y="1114822"/>
                  <a:pt x="1731750" y="1111133"/>
                </a:cubicBezTo>
                <a:cubicBezTo>
                  <a:pt x="1707954" y="1105185"/>
                  <a:pt x="1683258" y="1103156"/>
                  <a:pt x="1659594" y="1096703"/>
                </a:cubicBezTo>
                <a:cubicBezTo>
                  <a:pt x="1630242" y="1088698"/>
                  <a:pt x="1601869" y="1077462"/>
                  <a:pt x="1573006" y="1067842"/>
                </a:cubicBezTo>
                <a:lnTo>
                  <a:pt x="1529712" y="1053412"/>
                </a:lnTo>
                <a:lnTo>
                  <a:pt x="1486419" y="1038982"/>
                </a:lnTo>
                <a:cubicBezTo>
                  <a:pt x="1471988" y="1029362"/>
                  <a:pt x="1458638" y="1017877"/>
                  <a:pt x="1443125" y="1010121"/>
                </a:cubicBezTo>
                <a:cubicBezTo>
                  <a:pt x="1371992" y="974557"/>
                  <a:pt x="1425469" y="1021972"/>
                  <a:pt x="1356538" y="966830"/>
                </a:cubicBezTo>
                <a:cubicBezTo>
                  <a:pt x="1317820" y="935857"/>
                  <a:pt x="1332152" y="936350"/>
                  <a:pt x="1298813" y="894679"/>
                </a:cubicBezTo>
                <a:cubicBezTo>
                  <a:pt x="1290313" y="884055"/>
                  <a:pt x="1278450" y="876442"/>
                  <a:pt x="1269950" y="865818"/>
                </a:cubicBezTo>
                <a:cubicBezTo>
                  <a:pt x="1214810" y="796897"/>
                  <a:pt x="1262220" y="850359"/>
                  <a:pt x="1226656" y="779236"/>
                </a:cubicBezTo>
                <a:cubicBezTo>
                  <a:pt x="1218899" y="763724"/>
                  <a:pt x="1205550" y="751457"/>
                  <a:pt x="1197794" y="735945"/>
                </a:cubicBezTo>
                <a:cubicBezTo>
                  <a:pt x="1160328" y="661016"/>
                  <a:pt x="1210875" y="720163"/>
                  <a:pt x="1154500" y="663794"/>
                </a:cubicBezTo>
                <a:cubicBezTo>
                  <a:pt x="1120153" y="560759"/>
                  <a:pt x="1142514" y="602524"/>
                  <a:pt x="1096775" y="533921"/>
                </a:cubicBezTo>
                <a:cubicBezTo>
                  <a:pt x="1060503" y="425109"/>
                  <a:pt x="1109432" y="559233"/>
                  <a:pt x="1053481" y="447339"/>
                </a:cubicBezTo>
                <a:cubicBezTo>
                  <a:pt x="1046678" y="433734"/>
                  <a:pt x="1046437" y="417345"/>
                  <a:pt x="1039050" y="404048"/>
                </a:cubicBezTo>
                <a:cubicBezTo>
                  <a:pt x="1022204" y="373727"/>
                  <a:pt x="981325" y="317467"/>
                  <a:pt x="981325" y="317467"/>
                </a:cubicBezTo>
                <a:cubicBezTo>
                  <a:pt x="956264" y="242286"/>
                  <a:pt x="983310" y="301911"/>
                  <a:pt x="938031" y="245315"/>
                </a:cubicBezTo>
                <a:cubicBezTo>
                  <a:pt x="927196" y="231772"/>
                  <a:pt x="920004" y="215566"/>
                  <a:pt x="909169" y="202024"/>
                </a:cubicBezTo>
                <a:cubicBezTo>
                  <a:pt x="900669" y="191400"/>
                  <a:pt x="888806" y="183788"/>
                  <a:pt x="880306" y="173164"/>
                </a:cubicBezTo>
                <a:cubicBezTo>
                  <a:pt x="869471" y="159622"/>
                  <a:pt x="862279" y="143416"/>
                  <a:pt x="851444" y="129873"/>
                </a:cubicBezTo>
                <a:cubicBezTo>
                  <a:pt x="842944" y="119249"/>
                  <a:pt x="831081" y="111636"/>
                  <a:pt x="822581" y="101012"/>
                </a:cubicBezTo>
                <a:cubicBezTo>
                  <a:pt x="804426" y="78320"/>
                  <a:pt x="791663" y="44944"/>
                  <a:pt x="764856" y="28861"/>
                </a:cubicBezTo>
                <a:cubicBezTo>
                  <a:pt x="750064" y="19986"/>
                  <a:pt x="674626" y="2697"/>
                  <a:pt x="663838" y="0"/>
                </a:cubicBezTo>
                <a:cubicBezTo>
                  <a:pt x="596492" y="4810"/>
                  <a:pt x="528855" y="6542"/>
                  <a:pt x="461800" y="14430"/>
                </a:cubicBezTo>
                <a:cubicBezTo>
                  <a:pt x="446692" y="16207"/>
                  <a:pt x="433264" y="25172"/>
                  <a:pt x="418506" y="28861"/>
                </a:cubicBezTo>
                <a:cubicBezTo>
                  <a:pt x="255321" y="69655"/>
                  <a:pt x="445524" y="10235"/>
                  <a:pt x="259763" y="72151"/>
                </a:cubicBezTo>
                <a:cubicBezTo>
                  <a:pt x="205324" y="90296"/>
                  <a:pt x="179500" y="94688"/>
                  <a:pt x="129881" y="144303"/>
                </a:cubicBezTo>
                <a:cubicBezTo>
                  <a:pt x="105829" y="168353"/>
                  <a:pt x="76593" y="188153"/>
                  <a:pt x="57725" y="216454"/>
                </a:cubicBezTo>
                <a:cubicBezTo>
                  <a:pt x="21316" y="271065"/>
                  <a:pt x="41127" y="247482"/>
                  <a:pt x="0" y="288606"/>
                </a:cubicBezTo>
                <a:cubicBezTo>
                  <a:pt x="4810" y="331897"/>
                  <a:pt x="5888" y="375768"/>
                  <a:pt x="14431" y="418479"/>
                </a:cubicBezTo>
                <a:cubicBezTo>
                  <a:pt x="25110" y="471872"/>
                  <a:pt x="39912" y="508048"/>
                  <a:pt x="72156" y="548351"/>
                </a:cubicBezTo>
                <a:cubicBezTo>
                  <a:pt x="80656" y="558975"/>
                  <a:pt x="90394" y="568713"/>
                  <a:pt x="101019" y="577212"/>
                </a:cubicBezTo>
                <a:cubicBezTo>
                  <a:pt x="114563" y="588046"/>
                  <a:pt x="129882" y="596453"/>
                  <a:pt x="144313" y="606073"/>
                </a:cubicBezTo>
                <a:cubicBezTo>
                  <a:pt x="153934" y="620503"/>
                  <a:pt x="160123" y="637943"/>
                  <a:pt x="173175" y="649363"/>
                </a:cubicBezTo>
                <a:cubicBezTo>
                  <a:pt x="199281" y="672204"/>
                  <a:pt x="230900" y="687844"/>
                  <a:pt x="259763" y="707085"/>
                </a:cubicBezTo>
                <a:cubicBezTo>
                  <a:pt x="274194" y="716705"/>
                  <a:pt x="290792" y="723682"/>
                  <a:pt x="303056" y="735945"/>
                </a:cubicBezTo>
                <a:cubicBezTo>
                  <a:pt x="387032" y="819915"/>
                  <a:pt x="265977" y="702642"/>
                  <a:pt x="375213" y="793666"/>
                </a:cubicBezTo>
                <a:cubicBezTo>
                  <a:pt x="390891" y="806730"/>
                  <a:pt x="402828" y="823892"/>
                  <a:pt x="418506" y="836957"/>
                </a:cubicBezTo>
                <a:cubicBezTo>
                  <a:pt x="431830" y="848060"/>
                  <a:pt x="448747" y="854397"/>
                  <a:pt x="461800" y="865818"/>
                </a:cubicBezTo>
                <a:lnTo>
                  <a:pt x="562819" y="966830"/>
                </a:lnTo>
                <a:cubicBezTo>
                  <a:pt x="577250" y="981260"/>
                  <a:pt x="589132" y="998801"/>
                  <a:pt x="606113" y="1010121"/>
                </a:cubicBezTo>
                <a:cubicBezTo>
                  <a:pt x="638254" y="1031547"/>
                  <a:pt x="654771" y="1038471"/>
                  <a:pt x="678269" y="1067842"/>
                </a:cubicBezTo>
                <a:cubicBezTo>
                  <a:pt x="689104" y="1081384"/>
                  <a:pt x="696296" y="1097590"/>
                  <a:pt x="707131" y="1111133"/>
                </a:cubicBezTo>
                <a:cubicBezTo>
                  <a:pt x="715631" y="1121757"/>
                  <a:pt x="727494" y="1129370"/>
                  <a:pt x="735994" y="1139994"/>
                </a:cubicBezTo>
                <a:cubicBezTo>
                  <a:pt x="808809" y="1231007"/>
                  <a:pt x="724033" y="1142466"/>
                  <a:pt x="793719" y="1212145"/>
                </a:cubicBezTo>
                <a:cubicBezTo>
                  <a:pt x="798529" y="1226575"/>
                  <a:pt x="800324" y="1242393"/>
                  <a:pt x="808150" y="1255436"/>
                </a:cubicBezTo>
                <a:cubicBezTo>
                  <a:pt x="815150" y="1267103"/>
                  <a:pt x="828513" y="1273673"/>
                  <a:pt x="837013" y="1284297"/>
                </a:cubicBezTo>
                <a:cubicBezTo>
                  <a:pt x="847848" y="1297840"/>
                  <a:pt x="858118" y="1312076"/>
                  <a:pt x="865875" y="1327588"/>
                </a:cubicBezTo>
                <a:cubicBezTo>
                  <a:pt x="925618" y="1447068"/>
                  <a:pt x="826456" y="1290109"/>
                  <a:pt x="909169" y="1414169"/>
                </a:cubicBezTo>
                <a:cubicBezTo>
                  <a:pt x="913979" y="1428599"/>
                  <a:pt x="915774" y="1444417"/>
                  <a:pt x="923600" y="1457460"/>
                </a:cubicBezTo>
                <a:cubicBezTo>
                  <a:pt x="930600" y="1469127"/>
                  <a:pt x="943963" y="1475697"/>
                  <a:pt x="952463" y="1486321"/>
                </a:cubicBezTo>
                <a:cubicBezTo>
                  <a:pt x="963298" y="1499864"/>
                  <a:pt x="973569" y="1514100"/>
                  <a:pt x="981325" y="1529612"/>
                </a:cubicBezTo>
                <a:cubicBezTo>
                  <a:pt x="1018791" y="1604541"/>
                  <a:pt x="968244" y="1545394"/>
                  <a:pt x="1024619" y="1601763"/>
                </a:cubicBezTo>
                <a:cubicBezTo>
                  <a:pt x="1058966" y="1704798"/>
                  <a:pt x="1036605" y="1663033"/>
                  <a:pt x="1082344" y="1731636"/>
                </a:cubicBezTo>
                <a:cubicBezTo>
                  <a:pt x="1087154" y="1746066"/>
                  <a:pt x="1089388" y="1761630"/>
                  <a:pt x="1096775" y="1774927"/>
                </a:cubicBezTo>
                <a:cubicBezTo>
                  <a:pt x="1113621" y="1805248"/>
                  <a:pt x="1143531" y="1828602"/>
                  <a:pt x="1154500" y="1861509"/>
                </a:cubicBezTo>
                <a:cubicBezTo>
                  <a:pt x="1192048" y="1974148"/>
                  <a:pt x="1130535" y="1811129"/>
                  <a:pt x="1241088" y="1976951"/>
                </a:cubicBezTo>
                <a:cubicBezTo>
                  <a:pt x="1262520" y="2009097"/>
                  <a:pt x="1269436" y="2025603"/>
                  <a:pt x="1298813" y="2049103"/>
                </a:cubicBezTo>
                <a:cubicBezTo>
                  <a:pt x="1312356" y="2059937"/>
                  <a:pt x="1328563" y="2067129"/>
                  <a:pt x="1342106" y="2077963"/>
                </a:cubicBezTo>
                <a:cubicBezTo>
                  <a:pt x="1444922" y="2160210"/>
                  <a:pt x="1281012" y="2046857"/>
                  <a:pt x="1414262" y="2135684"/>
                </a:cubicBezTo>
                <a:cubicBezTo>
                  <a:pt x="1491232" y="2251129"/>
                  <a:pt x="1390208" y="2111630"/>
                  <a:pt x="1486419" y="2207836"/>
                </a:cubicBezTo>
                <a:cubicBezTo>
                  <a:pt x="1498683" y="2220099"/>
                  <a:pt x="1502228" y="2239707"/>
                  <a:pt x="1515281" y="2251127"/>
                </a:cubicBezTo>
                <a:cubicBezTo>
                  <a:pt x="1541387" y="2273968"/>
                  <a:pt x="1573006" y="2289607"/>
                  <a:pt x="1601869" y="2308848"/>
                </a:cubicBezTo>
                <a:cubicBezTo>
                  <a:pt x="1616300" y="2318468"/>
                  <a:pt x="1632898" y="2325446"/>
                  <a:pt x="1645162" y="2337709"/>
                </a:cubicBezTo>
                <a:cubicBezTo>
                  <a:pt x="1698554" y="2391096"/>
                  <a:pt x="1662704" y="2359022"/>
                  <a:pt x="1760612" y="2424290"/>
                </a:cubicBezTo>
                <a:cubicBezTo>
                  <a:pt x="1775043" y="2433910"/>
                  <a:pt x="1791642" y="2440887"/>
                  <a:pt x="1803906" y="2453151"/>
                </a:cubicBezTo>
                <a:cubicBezTo>
                  <a:pt x="1845033" y="2494275"/>
                  <a:pt x="1821448" y="2474465"/>
                  <a:pt x="1876062" y="2510872"/>
                </a:cubicBezTo>
                <a:cubicBezTo>
                  <a:pt x="1904443" y="2553440"/>
                  <a:pt x="1906550" y="2562732"/>
                  <a:pt x="1948219" y="2597454"/>
                </a:cubicBezTo>
                <a:cubicBezTo>
                  <a:pt x="1993216" y="2634949"/>
                  <a:pt x="1986791" y="2613199"/>
                  <a:pt x="2020375" y="2655175"/>
                </a:cubicBezTo>
                <a:cubicBezTo>
                  <a:pt x="2031210" y="2668717"/>
                  <a:pt x="2037816" y="2685414"/>
                  <a:pt x="2049237" y="2698466"/>
                </a:cubicBezTo>
                <a:cubicBezTo>
                  <a:pt x="2108331" y="2765998"/>
                  <a:pt x="2106006" y="2760360"/>
                  <a:pt x="2164687" y="2799478"/>
                </a:cubicBezTo>
                <a:cubicBezTo>
                  <a:pt x="2187578" y="2868142"/>
                  <a:pt x="2163072" y="2824161"/>
                  <a:pt x="2222412" y="2871630"/>
                </a:cubicBezTo>
                <a:cubicBezTo>
                  <a:pt x="2293826" y="2928758"/>
                  <a:pt x="2205120" y="2868768"/>
                  <a:pt x="2280137" y="2943781"/>
                </a:cubicBezTo>
                <a:cubicBezTo>
                  <a:pt x="2292401" y="2956045"/>
                  <a:pt x="2310378" y="2961221"/>
                  <a:pt x="2323431" y="2972642"/>
                </a:cubicBezTo>
                <a:cubicBezTo>
                  <a:pt x="2349029" y="2995039"/>
                  <a:pt x="2371535" y="3020743"/>
                  <a:pt x="2395587" y="3044793"/>
                </a:cubicBezTo>
                <a:cubicBezTo>
                  <a:pt x="2405208" y="3054413"/>
                  <a:pt x="2413129" y="3066107"/>
                  <a:pt x="2424450" y="3073654"/>
                </a:cubicBezTo>
                <a:cubicBezTo>
                  <a:pt x="2438881" y="3083274"/>
                  <a:pt x="2454691" y="3091093"/>
                  <a:pt x="2467744" y="3102514"/>
                </a:cubicBezTo>
                <a:cubicBezTo>
                  <a:pt x="2493343" y="3124911"/>
                  <a:pt x="2515848" y="3150615"/>
                  <a:pt x="2539900" y="3174666"/>
                </a:cubicBezTo>
                <a:lnTo>
                  <a:pt x="2583194" y="3217957"/>
                </a:lnTo>
                <a:lnTo>
                  <a:pt x="2655350" y="3290108"/>
                </a:lnTo>
                <a:cubicBezTo>
                  <a:pt x="2669781" y="3304538"/>
                  <a:pt x="2687323" y="3316419"/>
                  <a:pt x="2698644" y="3333399"/>
                </a:cubicBezTo>
                <a:cubicBezTo>
                  <a:pt x="2735053" y="3388010"/>
                  <a:pt x="2715242" y="3364427"/>
                  <a:pt x="2756369" y="3405551"/>
                </a:cubicBezTo>
                <a:cubicBezTo>
                  <a:pt x="2761179" y="3419981"/>
                  <a:pt x="2763997" y="3435237"/>
                  <a:pt x="2770800" y="3448842"/>
                </a:cubicBezTo>
                <a:cubicBezTo>
                  <a:pt x="2778556" y="3464354"/>
                  <a:pt x="2793735" y="3475834"/>
                  <a:pt x="2799662" y="3492133"/>
                </a:cubicBezTo>
                <a:cubicBezTo>
                  <a:pt x="2819873" y="3547708"/>
                  <a:pt x="2829774" y="3620411"/>
                  <a:pt x="2842956" y="3679726"/>
                </a:cubicBezTo>
                <a:cubicBezTo>
                  <a:pt x="2855038" y="3734091"/>
                  <a:pt x="2855746" y="3732526"/>
                  <a:pt x="2871819" y="3780739"/>
                </a:cubicBezTo>
                <a:cubicBezTo>
                  <a:pt x="2867008" y="3876941"/>
                  <a:pt x="2868429" y="3973658"/>
                  <a:pt x="2857387" y="4069345"/>
                </a:cubicBezTo>
                <a:cubicBezTo>
                  <a:pt x="2853900" y="4099566"/>
                  <a:pt x="2838146" y="4127066"/>
                  <a:pt x="2828525" y="4155926"/>
                </a:cubicBezTo>
                <a:lnTo>
                  <a:pt x="2814094" y="4199217"/>
                </a:lnTo>
                <a:lnTo>
                  <a:pt x="2799662" y="4242508"/>
                </a:lnTo>
                <a:cubicBezTo>
                  <a:pt x="2794852" y="4256938"/>
                  <a:pt x="2772574" y="4294236"/>
                  <a:pt x="2785231" y="4285799"/>
                </a:cubicBezTo>
                <a:lnTo>
                  <a:pt x="2828525" y="4256938"/>
                </a:lnTo>
              </a:path>
            </a:pathLst>
          </a:custGeom>
          <a:solidFill>
            <a:srgbClr val="C99639"/>
          </a:solidFill>
          <a:ln>
            <a:solidFill>
              <a:srgbClr val="C99639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Terminology</a:t>
            </a:r>
            <a:endParaRPr kumimoji="1" lang="zh-CN" altLang="en-US" dirty="0"/>
          </a:p>
        </p:txBody>
      </p:sp>
      <p:grpSp>
        <p:nvGrpSpPr>
          <p:cNvPr id="3" name="Group 2"/>
          <p:cNvGrpSpPr/>
          <p:nvPr/>
        </p:nvGrpSpPr>
        <p:grpSpPr>
          <a:xfrm rot="10800000">
            <a:off x="1177019" y="1096701"/>
            <a:ext cx="7182162" cy="4347047"/>
            <a:chOff x="1148156" y="1139993"/>
            <a:chExt cx="7182162" cy="4347047"/>
          </a:xfrm>
        </p:grpSpPr>
        <p:sp>
          <p:nvSpPr>
            <p:cNvPr id="6" name="Rounded Rectangle 5"/>
            <p:cNvSpPr/>
            <p:nvPr/>
          </p:nvSpPr>
          <p:spPr>
            <a:xfrm rot="10800000">
              <a:off x="3059425" y="1139993"/>
              <a:ext cx="2352294" cy="663794"/>
            </a:xfrm>
            <a:prstGeom prst="roundRect">
              <a:avLst/>
            </a:prstGeom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William I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 rot="10800000">
              <a:off x="1148156" y="2879726"/>
              <a:ext cx="2352294" cy="6637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William II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 rot="10800000">
              <a:off x="4879506" y="2830102"/>
              <a:ext cx="2352294" cy="663794"/>
            </a:xfrm>
            <a:prstGeom prst="roundRect">
              <a:avLst/>
            </a:prstGeom>
            <a:noFill/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Henry I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 rot="10800000">
              <a:off x="2665182" y="4786290"/>
              <a:ext cx="2352294" cy="6637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William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rot="10800000">
              <a:off x="5978024" y="4823246"/>
              <a:ext cx="2352294" cy="6637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Matilda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 flipH="1">
              <a:off x="2972837" y="1976952"/>
              <a:ext cx="663839" cy="70708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1"/>
            <p:cNvCxnSpPr/>
            <p:nvPr/>
          </p:nvCxnSpPr>
          <p:spPr bwMode="auto">
            <a:xfrm flipH="1">
              <a:off x="4401531" y="3694157"/>
              <a:ext cx="707132" cy="77923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/>
            <p:nvPr/>
          </p:nvCxnSpPr>
          <p:spPr bwMode="auto">
            <a:xfrm>
              <a:off x="6516580" y="3759975"/>
              <a:ext cx="707132" cy="77923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/>
            <p:nvPr/>
          </p:nvCxnSpPr>
          <p:spPr bwMode="auto">
            <a:xfrm>
              <a:off x="4893937" y="1935424"/>
              <a:ext cx="633232" cy="70532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4" name="TextBox 13"/>
          <p:cNvSpPr txBox="1"/>
          <p:nvPr/>
        </p:nvSpPr>
        <p:spPr>
          <a:xfrm>
            <a:off x="0" y="616173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/>
              <a:t>We call nodes that have no children </a:t>
            </a:r>
            <a:r>
              <a:rPr kumimoji="1" lang="en-US" altLang="zh-CN" sz="2400" b="1" dirty="0" smtClean="0">
                <a:solidFill>
                  <a:srgbClr val="0000FF"/>
                </a:solidFill>
              </a:rPr>
              <a:t>“Leaves”</a:t>
            </a:r>
            <a:endParaRPr kumimoji="1" lang="zh-CN" alt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198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52175" y="546334"/>
            <a:ext cx="1625600" cy="1625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962" y="445322"/>
            <a:ext cx="1625600" cy="162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687" y="2226582"/>
            <a:ext cx="1625600" cy="1625600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1803906" y="1803787"/>
            <a:ext cx="4949918" cy="4287026"/>
          </a:xfrm>
          <a:custGeom>
            <a:avLst/>
            <a:gdLst>
              <a:gd name="connsiteX0" fmla="*/ 3925300 w 4949918"/>
              <a:gd name="connsiteY0" fmla="*/ 3997193 h 4287026"/>
              <a:gd name="connsiteX1" fmla="*/ 3853144 w 4949918"/>
              <a:gd name="connsiteY1" fmla="*/ 3939472 h 4287026"/>
              <a:gd name="connsiteX2" fmla="*/ 3838712 w 4949918"/>
              <a:gd name="connsiteY2" fmla="*/ 3896181 h 4287026"/>
              <a:gd name="connsiteX3" fmla="*/ 3809850 w 4949918"/>
              <a:gd name="connsiteY3" fmla="*/ 3852890 h 4287026"/>
              <a:gd name="connsiteX4" fmla="*/ 3853144 w 4949918"/>
              <a:gd name="connsiteY4" fmla="*/ 3463272 h 4287026"/>
              <a:gd name="connsiteX5" fmla="*/ 3910869 w 4949918"/>
              <a:gd name="connsiteY5" fmla="*/ 3347830 h 4287026"/>
              <a:gd name="connsiteX6" fmla="*/ 3954162 w 4949918"/>
              <a:gd name="connsiteY6" fmla="*/ 3261248 h 4287026"/>
              <a:gd name="connsiteX7" fmla="*/ 3983025 w 4949918"/>
              <a:gd name="connsiteY7" fmla="*/ 3174666 h 4287026"/>
              <a:gd name="connsiteX8" fmla="*/ 4011887 w 4949918"/>
              <a:gd name="connsiteY8" fmla="*/ 3131375 h 4287026"/>
              <a:gd name="connsiteX9" fmla="*/ 4026319 w 4949918"/>
              <a:gd name="connsiteY9" fmla="*/ 3088084 h 4287026"/>
              <a:gd name="connsiteX10" fmla="*/ 4084044 w 4949918"/>
              <a:gd name="connsiteY10" fmla="*/ 3001502 h 4287026"/>
              <a:gd name="connsiteX11" fmla="*/ 4112906 w 4949918"/>
              <a:gd name="connsiteY11" fmla="*/ 2958211 h 4287026"/>
              <a:gd name="connsiteX12" fmla="*/ 4127337 w 4949918"/>
              <a:gd name="connsiteY12" fmla="*/ 2914921 h 4287026"/>
              <a:gd name="connsiteX13" fmla="*/ 4156200 w 4949918"/>
              <a:gd name="connsiteY13" fmla="*/ 2886060 h 4287026"/>
              <a:gd name="connsiteX14" fmla="*/ 4185062 w 4949918"/>
              <a:gd name="connsiteY14" fmla="*/ 2842769 h 4287026"/>
              <a:gd name="connsiteX15" fmla="*/ 4213925 w 4949918"/>
              <a:gd name="connsiteY15" fmla="*/ 2813908 h 4287026"/>
              <a:gd name="connsiteX16" fmla="*/ 4242787 w 4949918"/>
              <a:gd name="connsiteY16" fmla="*/ 2770618 h 4287026"/>
              <a:gd name="connsiteX17" fmla="*/ 4314944 w 4949918"/>
              <a:gd name="connsiteY17" fmla="*/ 2712896 h 4287026"/>
              <a:gd name="connsiteX18" fmla="*/ 4372668 w 4949918"/>
              <a:gd name="connsiteY18" fmla="*/ 2626315 h 4287026"/>
              <a:gd name="connsiteX19" fmla="*/ 4401531 w 4949918"/>
              <a:gd name="connsiteY19" fmla="*/ 2597454 h 4287026"/>
              <a:gd name="connsiteX20" fmla="*/ 4459256 w 4949918"/>
              <a:gd name="connsiteY20" fmla="*/ 2525302 h 4287026"/>
              <a:gd name="connsiteX21" fmla="*/ 4502550 w 4949918"/>
              <a:gd name="connsiteY21" fmla="*/ 2496442 h 4287026"/>
              <a:gd name="connsiteX22" fmla="*/ 4531412 w 4949918"/>
              <a:gd name="connsiteY22" fmla="*/ 2453151 h 4287026"/>
              <a:gd name="connsiteX23" fmla="*/ 4618000 w 4949918"/>
              <a:gd name="connsiteY23" fmla="*/ 2395430 h 4287026"/>
              <a:gd name="connsiteX24" fmla="*/ 4704587 w 4949918"/>
              <a:gd name="connsiteY24" fmla="*/ 2352139 h 4287026"/>
              <a:gd name="connsiteX25" fmla="*/ 4733450 w 4949918"/>
              <a:gd name="connsiteY25" fmla="*/ 2323278 h 4287026"/>
              <a:gd name="connsiteX26" fmla="*/ 4805606 w 4949918"/>
              <a:gd name="connsiteY26" fmla="*/ 2265557 h 4287026"/>
              <a:gd name="connsiteX27" fmla="*/ 4834468 w 4949918"/>
              <a:gd name="connsiteY27" fmla="*/ 2222266 h 4287026"/>
              <a:gd name="connsiteX28" fmla="*/ 4863331 w 4949918"/>
              <a:gd name="connsiteY28" fmla="*/ 2193406 h 4287026"/>
              <a:gd name="connsiteX29" fmla="*/ 4892193 w 4949918"/>
              <a:gd name="connsiteY29" fmla="*/ 2150115 h 4287026"/>
              <a:gd name="connsiteX30" fmla="*/ 4949918 w 4949918"/>
              <a:gd name="connsiteY30" fmla="*/ 2077963 h 4287026"/>
              <a:gd name="connsiteX31" fmla="*/ 4906625 w 4949918"/>
              <a:gd name="connsiteY31" fmla="*/ 1976951 h 4287026"/>
              <a:gd name="connsiteX32" fmla="*/ 4820037 w 4949918"/>
              <a:gd name="connsiteY32" fmla="*/ 1948090 h 4287026"/>
              <a:gd name="connsiteX33" fmla="*/ 4690156 w 4949918"/>
              <a:gd name="connsiteY33" fmla="*/ 1962521 h 4287026"/>
              <a:gd name="connsiteX34" fmla="*/ 4603568 w 4949918"/>
              <a:gd name="connsiteY34" fmla="*/ 1991381 h 4287026"/>
              <a:gd name="connsiteX35" fmla="*/ 4531412 w 4949918"/>
              <a:gd name="connsiteY35" fmla="*/ 2063533 h 4287026"/>
              <a:gd name="connsiteX36" fmla="*/ 4488118 w 4949918"/>
              <a:gd name="connsiteY36" fmla="*/ 2092393 h 4287026"/>
              <a:gd name="connsiteX37" fmla="*/ 4415962 w 4949918"/>
              <a:gd name="connsiteY37" fmla="*/ 2164545 h 4287026"/>
              <a:gd name="connsiteX38" fmla="*/ 4372668 w 4949918"/>
              <a:gd name="connsiteY38" fmla="*/ 2207836 h 4287026"/>
              <a:gd name="connsiteX39" fmla="*/ 4257219 w 4949918"/>
              <a:gd name="connsiteY39" fmla="*/ 2323278 h 4287026"/>
              <a:gd name="connsiteX40" fmla="*/ 4228356 w 4949918"/>
              <a:gd name="connsiteY40" fmla="*/ 2352139 h 4287026"/>
              <a:gd name="connsiteX41" fmla="*/ 4112906 w 4949918"/>
              <a:gd name="connsiteY41" fmla="*/ 2453151 h 4287026"/>
              <a:gd name="connsiteX42" fmla="*/ 4055181 w 4949918"/>
              <a:gd name="connsiteY42" fmla="*/ 2539733 h 4287026"/>
              <a:gd name="connsiteX43" fmla="*/ 4040750 w 4949918"/>
              <a:gd name="connsiteY43" fmla="*/ 2583024 h 4287026"/>
              <a:gd name="connsiteX44" fmla="*/ 4011887 w 4949918"/>
              <a:gd name="connsiteY44" fmla="*/ 2611884 h 4287026"/>
              <a:gd name="connsiteX45" fmla="*/ 3983025 w 4949918"/>
              <a:gd name="connsiteY45" fmla="*/ 2655175 h 4287026"/>
              <a:gd name="connsiteX46" fmla="*/ 3968594 w 4949918"/>
              <a:gd name="connsiteY46" fmla="*/ 2698466 h 4287026"/>
              <a:gd name="connsiteX47" fmla="*/ 3853144 w 4949918"/>
              <a:gd name="connsiteY47" fmla="*/ 2799478 h 4287026"/>
              <a:gd name="connsiteX48" fmla="*/ 3780987 w 4949918"/>
              <a:gd name="connsiteY48" fmla="*/ 2842769 h 4287026"/>
              <a:gd name="connsiteX49" fmla="*/ 3737694 w 4949918"/>
              <a:gd name="connsiteY49" fmla="*/ 2871630 h 4287026"/>
              <a:gd name="connsiteX50" fmla="*/ 3651106 w 4949918"/>
              <a:gd name="connsiteY50" fmla="*/ 2900490 h 4287026"/>
              <a:gd name="connsiteX51" fmla="*/ 3449069 w 4949918"/>
              <a:gd name="connsiteY51" fmla="*/ 2871630 h 4287026"/>
              <a:gd name="connsiteX52" fmla="*/ 3362481 w 4949918"/>
              <a:gd name="connsiteY52" fmla="*/ 2842769 h 4287026"/>
              <a:gd name="connsiteX53" fmla="*/ 3319187 w 4949918"/>
              <a:gd name="connsiteY53" fmla="*/ 2828339 h 4287026"/>
              <a:gd name="connsiteX54" fmla="*/ 3247031 w 4949918"/>
              <a:gd name="connsiteY54" fmla="*/ 2770618 h 4287026"/>
              <a:gd name="connsiteX55" fmla="*/ 3203737 w 4949918"/>
              <a:gd name="connsiteY55" fmla="*/ 2741757 h 4287026"/>
              <a:gd name="connsiteX56" fmla="*/ 3174875 w 4949918"/>
              <a:gd name="connsiteY56" fmla="*/ 2698466 h 4287026"/>
              <a:gd name="connsiteX57" fmla="*/ 3146012 w 4949918"/>
              <a:gd name="connsiteY57" fmla="*/ 2669605 h 4287026"/>
              <a:gd name="connsiteX58" fmla="*/ 3088287 w 4949918"/>
              <a:gd name="connsiteY58" fmla="*/ 2583024 h 4287026"/>
              <a:gd name="connsiteX59" fmla="*/ 3044994 w 4949918"/>
              <a:gd name="connsiteY59" fmla="*/ 2496442 h 4287026"/>
              <a:gd name="connsiteX60" fmla="*/ 3030562 w 4949918"/>
              <a:gd name="connsiteY60" fmla="*/ 2453151 h 4287026"/>
              <a:gd name="connsiteX61" fmla="*/ 2972837 w 4949918"/>
              <a:gd name="connsiteY61" fmla="*/ 2380999 h 4287026"/>
              <a:gd name="connsiteX62" fmla="*/ 2915112 w 4949918"/>
              <a:gd name="connsiteY62" fmla="*/ 2308848 h 4287026"/>
              <a:gd name="connsiteX63" fmla="*/ 2871819 w 4949918"/>
              <a:gd name="connsiteY63" fmla="*/ 2222266 h 4287026"/>
              <a:gd name="connsiteX64" fmla="*/ 2828525 w 4949918"/>
              <a:gd name="connsiteY64" fmla="*/ 2135684 h 4287026"/>
              <a:gd name="connsiteX65" fmla="*/ 2799662 w 4949918"/>
              <a:gd name="connsiteY65" fmla="*/ 2106824 h 4287026"/>
              <a:gd name="connsiteX66" fmla="*/ 2770800 w 4949918"/>
              <a:gd name="connsiteY66" fmla="*/ 2063533 h 4287026"/>
              <a:gd name="connsiteX67" fmla="*/ 2741937 w 4949918"/>
              <a:gd name="connsiteY67" fmla="*/ 2034672 h 4287026"/>
              <a:gd name="connsiteX68" fmla="*/ 2684212 w 4949918"/>
              <a:gd name="connsiteY68" fmla="*/ 1962521 h 4287026"/>
              <a:gd name="connsiteX69" fmla="*/ 2655350 w 4949918"/>
              <a:gd name="connsiteY69" fmla="*/ 1875939 h 4287026"/>
              <a:gd name="connsiteX70" fmla="*/ 2640919 w 4949918"/>
              <a:gd name="connsiteY70" fmla="*/ 1832648 h 4287026"/>
              <a:gd name="connsiteX71" fmla="*/ 2684212 w 4949918"/>
              <a:gd name="connsiteY71" fmla="*/ 1601763 h 4287026"/>
              <a:gd name="connsiteX72" fmla="*/ 2713075 w 4949918"/>
              <a:gd name="connsiteY72" fmla="*/ 1572903 h 4287026"/>
              <a:gd name="connsiteX73" fmla="*/ 2756369 w 4949918"/>
              <a:gd name="connsiteY73" fmla="*/ 1500751 h 4287026"/>
              <a:gd name="connsiteX74" fmla="*/ 2770800 w 4949918"/>
              <a:gd name="connsiteY74" fmla="*/ 1457460 h 4287026"/>
              <a:gd name="connsiteX75" fmla="*/ 2814094 w 4949918"/>
              <a:gd name="connsiteY75" fmla="*/ 1414169 h 4287026"/>
              <a:gd name="connsiteX76" fmla="*/ 2842956 w 4949918"/>
              <a:gd name="connsiteY76" fmla="*/ 1370878 h 4287026"/>
              <a:gd name="connsiteX77" fmla="*/ 2871819 w 4949918"/>
              <a:gd name="connsiteY77" fmla="*/ 1342018 h 4287026"/>
              <a:gd name="connsiteX78" fmla="*/ 2900681 w 4949918"/>
              <a:gd name="connsiteY78" fmla="*/ 1298727 h 4287026"/>
              <a:gd name="connsiteX79" fmla="*/ 2972837 w 4949918"/>
              <a:gd name="connsiteY79" fmla="*/ 1226575 h 4287026"/>
              <a:gd name="connsiteX80" fmla="*/ 3001700 w 4949918"/>
              <a:gd name="connsiteY80" fmla="*/ 1197715 h 4287026"/>
              <a:gd name="connsiteX81" fmla="*/ 3059425 w 4949918"/>
              <a:gd name="connsiteY81" fmla="*/ 1125563 h 4287026"/>
              <a:gd name="connsiteX82" fmla="*/ 3088287 w 4949918"/>
              <a:gd name="connsiteY82" fmla="*/ 1082272 h 4287026"/>
              <a:gd name="connsiteX83" fmla="*/ 3117150 w 4949918"/>
              <a:gd name="connsiteY83" fmla="*/ 1053412 h 4287026"/>
              <a:gd name="connsiteX84" fmla="*/ 3146012 w 4949918"/>
              <a:gd name="connsiteY84" fmla="*/ 1010121 h 4287026"/>
              <a:gd name="connsiteX85" fmla="*/ 3218169 w 4949918"/>
              <a:gd name="connsiteY85" fmla="*/ 952400 h 4287026"/>
              <a:gd name="connsiteX86" fmla="*/ 3247031 w 4949918"/>
              <a:gd name="connsiteY86" fmla="*/ 909109 h 4287026"/>
              <a:gd name="connsiteX87" fmla="*/ 3319187 w 4949918"/>
              <a:gd name="connsiteY87" fmla="*/ 851388 h 4287026"/>
              <a:gd name="connsiteX88" fmla="*/ 3405775 w 4949918"/>
              <a:gd name="connsiteY88" fmla="*/ 735945 h 4287026"/>
              <a:gd name="connsiteX89" fmla="*/ 3420206 w 4949918"/>
              <a:gd name="connsiteY89" fmla="*/ 692654 h 4287026"/>
              <a:gd name="connsiteX90" fmla="*/ 3449069 w 4949918"/>
              <a:gd name="connsiteY90" fmla="*/ 663794 h 4287026"/>
              <a:gd name="connsiteX91" fmla="*/ 3477931 w 4949918"/>
              <a:gd name="connsiteY91" fmla="*/ 620503 h 4287026"/>
              <a:gd name="connsiteX92" fmla="*/ 3506794 w 4949918"/>
              <a:gd name="connsiteY92" fmla="*/ 591642 h 4287026"/>
              <a:gd name="connsiteX93" fmla="*/ 3535656 w 4949918"/>
              <a:gd name="connsiteY93" fmla="*/ 548351 h 4287026"/>
              <a:gd name="connsiteX94" fmla="*/ 3564519 w 4949918"/>
              <a:gd name="connsiteY94" fmla="*/ 519491 h 4287026"/>
              <a:gd name="connsiteX95" fmla="*/ 3622244 w 4949918"/>
              <a:gd name="connsiteY95" fmla="*/ 447339 h 4287026"/>
              <a:gd name="connsiteX96" fmla="*/ 3665537 w 4949918"/>
              <a:gd name="connsiteY96" fmla="*/ 317467 h 4287026"/>
              <a:gd name="connsiteX97" fmla="*/ 3679969 w 4949918"/>
              <a:gd name="connsiteY97" fmla="*/ 274176 h 4287026"/>
              <a:gd name="connsiteX98" fmla="*/ 3665537 w 4949918"/>
              <a:gd name="connsiteY98" fmla="*/ 86582 h 4287026"/>
              <a:gd name="connsiteX99" fmla="*/ 3578950 w 4949918"/>
              <a:gd name="connsiteY99" fmla="*/ 57721 h 4287026"/>
              <a:gd name="connsiteX100" fmla="*/ 3319187 w 4949918"/>
              <a:gd name="connsiteY100" fmla="*/ 101012 h 4287026"/>
              <a:gd name="connsiteX101" fmla="*/ 3275894 w 4949918"/>
              <a:gd name="connsiteY101" fmla="*/ 115442 h 4287026"/>
              <a:gd name="connsiteX102" fmla="*/ 3232600 w 4949918"/>
              <a:gd name="connsiteY102" fmla="*/ 129873 h 4287026"/>
              <a:gd name="connsiteX103" fmla="*/ 3203737 w 4949918"/>
              <a:gd name="connsiteY103" fmla="*/ 158733 h 4287026"/>
              <a:gd name="connsiteX104" fmla="*/ 3117150 w 4949918"/>
              <a:gd name="connsiteY104" fmla="*/ 216454 h 4287026"/>
              <a:gd name="connsiteX105" fmla="*/ 3044994 w 4949918"/>
              <a:gd name="connsiteY105" fmla="*/ 274176 h 4287026"/>
              <a:gd name="connsiteX106" fmla="*/ 3016131 w 4949918"/>
              <a:gd name="connsiteY106" fmla="*/ 303036 h 4287026"/>
              <a:gd name="connsiteX107" fmla="*/ 2972837 w 4949918"/>
              <a:gd name="connsiteY107" fmla="*/ 331897 h 4287026"/>
              <a:gd name="connsiteX108" fmla="*/ 2900681 w 4949918"/>
              <a:gd name="connsiteY108" fmla="*/ 404048 h 4287026"/>
              <a:gd name="connsiteX109" fmla="*/ 2814094 w 4949918"/>
              <a:gd name="connsiteY109" fmla="*/ 461770 h 4287026"/>
              <a:gd name="connsiteX110" fmla="*/ 2785231 w 4949918"/>
              <a:gd name="connsiteY110" fmla="*/ 490630 h 4287026"/>
              <a:gd name="connsiteX111" fmla="*/ 2698644 w 4949918"/>
              <a:gd name="connsiteY111" fmla="*/ 548351 h 4287026"/>
              <a:gd name="connsiteX112" fmla="*/ 2626487 w 4949918"/>
              <a:gd name="connsiteY112" fmla="*/ 620503 h 4287026"/>
              <a:gd name="connsiteX113" fmla="*/ 2583194 w 4949918"/>
              <a:gd name="connsiteY113" fmla="*/ 649363 h 4287026"/>
              <a:gd name="connsiteX114" fmla="*/ 2511037 w 4949918"/>
              <a:gd name="connsiteY114" fmla="*/ 721515 h 4287026"/>
              <a:gd name="connsiteX115" fmla="*/ 2467744 w 4949918"/>
              <a:gd name="connsiteY115" fmla="*/ 750376 h 4287026"/>
              <a:gd name="connsiteX116" fmla="*/ 2395587 w 4949918"/>
              <a:gd name="connsiteY116" fmla="*/ 822527 h 4287026"/>
              <a:gd name="connsiteX117" fmla="*/ 2323431 w 4949918"/>
              <a:gd name="connsiteY117" fmla="*/ 880248 h 4287026"/>
              <a:gd name="connsiteX118" fmla="*/ 2265706 w 4949918"/>
              <a:gd name="connsiteY118" fmla="*/ 952400 h 4287026"/>
              <a:gd name="connsiteX119" fmla="*/ 2179119 w 4949918"/>
              <a:gd name="connsiteY119" fmla="*/ 1010121 h 4287026"/>
              <a:gd name="connsiteX120" fmla="*/ 2135825 w 4949918"/>
              <a:gd name="connsiteY120" fmla="*/ 1038982 h 4287026"/>
              <a:gd name="connsiteX121" fmla="*/ 2092531 w 4949918"/>
              <a:gd name="connsiteY121" fmla="*/ 1053412 h 4287026"/>
              <a:gd name="connsiteX122" fmla="*/ 2005944 w 4949918"/>
              <a:gd name="connsiteY122" fmla="*/ 1111133 h 4287026"/>
              <a:gd name="connsiteX123" fmla="*/ 1919356 w 4949918"/>
              <a:gd name="connsiteY123" fmla="*/ 1139994 h 4287026"/>
              <a:gd name="connsiteX124" fmla="*/ 1775044 w 4949918"/>
              <a:gd name="connsiteY124" fmla="*/ 1125563 h 4287026"/>
              <a:gd name="connsiteX125" fmla="*/ 1731750 w 4949918"/>
              <a:gd name="connsiteY125" fmla="*/ 1111133 h 4287026"/>
              <a:gd name="connsiteX126" fmla="*/ 1659594 w 4949918"/>
              <a:gd name="connsiteY126" fmla="*/ 1096703 h 4287026"/>
              <a:gd name="connsiteX127" fmla="*/ 1573006 w 4949918"/>
              <a:gd name="connsiteY127" fmla="*/ 1067842 h 4287026"/>
              <a:gd name="connsiteX128" fmla="*/ 1529712 w 4949918"/>
              <a:gd name="connsiteY128" fmla="*/ 1053412 h 4287026"/>
              <a:gd name="connsiteX129" fmla="*/ 1486419 w 4949918"/>
              <a:gd name="connsiteY129" fmla="*/ 1038982 h 4287026"/>
              <a:gd name="connsiteX130" fmla="*/ 1443125 w 4949918"/>
              <a:gd name="connsiteY130" fmla="*/ 1010121 h 4287026"/>
              <a:gd name="connsiteX131" fmla="*/ 1356538 w 4949918"/>
              <a:gd name="connsiteY131" fmla="*/ 966830 h 4287026"/>
              <a:gd name="connsiteX132" fmla="*/ 1298813 w 4949918"/>
              <a:gd name="connsiteY132" fmla="*/ 894679 h 4287026"/>
              <a:gd name="connsiteX133" fmla="*/ 1269950 w 4949918"/>
              <a:gd name="connsiteY133" fmla="*/ 865818 h 4287026"/>
              <a:gd name="connsiteX134" fmla="*/ 1226656 w 4949918"/>
              <a:gd name="connsiteY134" fmla="*/ 779236 h 4287026"/>
              <a:gd name="connsiteX135" fmla="*/ 1197794 w 4949918"/>
              <a:gd name="connsiteY135" fmla="*/ 735945 h 4287026"/>
              <a:gd name="connsiteX136" fmla="*/ 1154500 w 4949918"/>
              <a:gd name="connsiteY136" fmla="*/ 663794 h 4287026"/>
              <a:gd name="connsiteX137" fmla="*/ 1096775 w 4949918"/>
              <a:gd name="connsiteY137" fmla="*/ 533921 h 4287026"/>
              <a:gd name="connsiteX138" fmla="*/ 1053481 w 4949918"/>
              <a:gd name="connsiteY138" fmla="*/ 447339 h 4287026"/>
              <a:gd name="connsiteX139" fmla="*/ 1039050 w 4949918"/>
              <a:gd name="connsiteY139" fmla="*/ 404048 h 4287026"/>
              <a:gd name="connsiteX140" fmla="*/ 981325 w 4949918"/>
              <a:gd name="connsiteY140" fmla="*/ 317467 h 4287026"/>
              <a:gd name="connsiteX141" fmla="*/ 938031 w 4949918"/>
              <a:gd name="connsiteY141" fmla="*/ 245315 h 4287026"/>
              <a:gd name="connsiteX142" fmla="*/ 909169 w 4949918"/>
              <a:gd name="connsiteY142" fmla="*/ 202024 h 4287026"/>
              <a:gd name="connsiteX143" fmla="*/ 880306 w 4949918"/>
              <a:gd name="connsiteY143" fmla="*/ 173164 h 4287026"/>
              <a:gd name="connsiteX144" fmla="*/ 851444 w 4949918"/>
              <a:gd name="connsiteY144" fmla="*/ 129873 h 4287026"/>
              <a:gd name="connsiteX145" fmla="*/ 822581 w 4949918"/>
              <a:gd name="connsiteY145" fmla="*/ 101012 h 4287026"/>
              <a:gd name="connsiteX146" fmla="*/ 764856 w 4949918"/>
              <a:gd name="connsiteY146" fmla="*/ 28861 h 4287026"/>
              <a:gd name="connsiteX147" fmla="*/ 663838 w 4949918"/>
              <a:gd name="connsiteY147" fmla="*/ 0 h 4287026"/>
              <a:gd name="connsiteX148" fmla="*/ 461800 w 4949918"/>
              <a:gd name="connsiteY148" fmla="*/ 14430 h 4287026"/>
              <a:gd name="connsiteX149" fmla="*/ 418506 w 4949918"/>
              <a:gd name="connsiteY149" fmla="*/ 28861 h 4287026"/>
              <a:gd name="connsiteX150" fmla="*/ 259763 w 4949918"/>
              <a:gd name="connsiteY150" fmla="*/ 72151 h 4287026"/>
              <a:gd name="connsiteX151" fmla="*/ 129881 w 4949918"/>
              <a:gd name="connsiteY151" fmla="*/ 144303 h 4287026"/>
              <a:gd name="connsiteX152" fmla="*/ 57725 w 4949918"/>
              <a:gd name="connsiteY152" fmla="*/ 216454 h 4287026"/>
              <a:gd name="connsiteX153" fmla="*/ 0 w 4949918"/>
              <a:gd name="connsiteY153" fmla="*/ 288606 h 4287026"/>
              <a:gd name="connsiteX154" fmla="*/ 14431 w 4949918"/>
              <a:gd name="connsiteY154" fmla="*/ 418479 h 4287026"/>
              <a:gd name="connsiteX155" fmla="*/ 72156 w 4949918"/>
              <a:gd name="connsiteY155" fmla="*/ 548351 h 4287026"/>
              <a:gd name="connsiteX156" fmla="*/ 101019 w 4949918"/>
              <a:gd name="connsiteY156" fmla="*/ 577212 h 4287026"/>
              <a:gd name="connsiteX157" fmla="*/ 144313 w 4949918"/>
              <a:gd name="connsiteY157" fmla="*/ 606073 h 4287026"/>
              <a:gd name="connsiteX158" fmla="*/ 173175 w 4949918"/>
              <a:gd name="connsiteY158" fmla="*/ 649363 h 4287026"/>
              <a:gd name="connsiteX159" fmla="*/ 259763 w 4949918"/>
              <a:gd name="connsiteY159" fmla="*/ 707085 h 4287026"/>
              <a:gd name="connsiteX160" fmla="*/ 303056 w 4949918"/>
              <a:gd name="connsiteY160" fmla="*/ 735945 h 4287026"/>
              <a:gd name="connsiteX161" fmla="*/ 375213 w 4949918"/>
              <a:gd name="connsiteY161" fmla="*/ 793666 h 4287026"/>
              <a:gd name="connsiteX162" fmla="*/ 418506 w 4949918"/>
              <a:gd name="connsiteY162" fmla="*/ 836957 h 4287026"/>
              <a:gd name="connsiteX163" fmla="*/ 461800 w 4949918"/>
              <a:gd name="connsiteY163" fmla="*/ 865818 h 4287026"/>
              <a:gd name="connsiteX164" fmla="*/ 562819 w 4949918"/>
              <a:gd name="connsiteY164" fmla="*/ 966830 h 4287026"/>
              <a:gd name="connsiteX165" fmla="*/ 606113 w 4949918"/>
              <a:gd name="connsiteY165" fmla="*/ 1010121 h 4287026"/>
              <a:gd name="connsiteX166" fmla="*/ 678269 w 4949918"/>
              <a:gd name="connsiteY166" fmla="*/ 1067842 h 4287026"/>
              <a:gd name="connsiteX167" fmla="*/ 707131 w 4949918"/>
              <a:gd name="connsiteY167" fmla="*/ 1111133 h 4287026"/>
              <a:gd name="connsiteX168" fmla="*/ 735994 w 4949918"/>
              <a:gd name="connsiteY168" fmla="*/ 1139994 h 4287026"/>
              <a:gd name="connsiteX169" fmla="*/ 793719 w 4949918"/>
              <a:gd name="connsiteY169" fmla="*/ 1212145 h 4287026"/>
              <a:gd name="connsiteX170" fmla="*/ 808150 w 4949918"/>
              <a:gd name="connsiteY170" fmla="*/ 1255436 h 4287026"/>
              <a:gd name="connsiteX171" fmla="*/ 837013 w 4949918"/>
              <a:gd name="connsiteY171" fmla="*/ 1284297 h 4287026"/>
              <a:gd name="connsiteX172" fmla="*/ 865875 w 4949918"/>
              <a:gd name="connsiteY172" fmla="*/ 1327588 h 4287026"/>
              <a:gd name="connsiteX173" fmla="*/ 909169 w 4949918"/>
              <a:gd name="connsiteY173" fmla="*/ 1414169 h 4287026"/>
              <a:gd name="connsiteX174" fmla="*/ 923600 w 4949918"/>
              <a:gd name="connsiteY174" fmla="*/ 1457460 h 4287026"/>
              <a:gd name="connsiteX175" fmla="*/ 952463 w 4949918"/>
              <a:gd name="connsiteY175" fmla="*/ 1486321 h 4287026"/>
              <a:gd name="connsiteX176" fmla="*/ 981325 w 4949918"/>
              <a:gd name="connsiteY176" fmla="*/ 1529612 h 4287026"/>
              <a:gd name="connsiteX177" fmla="*/ 1024619 w 4949918"/>
              <a:gd name="connsiteY177" fmla="*/ 1601763 h 4287026"/>
              <a:gd name="connsiteX178" fmla="*/ 1082344 w 4949918"/>
              <a:gd name="connsiteY178" fmla="*/ 1731636 h 4287026"/>
              <a:gd name="connsiteX179" fmla="*/ 1096775 w 4949918"/>
              <a:gd name="connsiteY179" fmla="*/ 1774927 h 4287026"/>
              <a:gd name="connsiteX180" fmla="*/ 1154500 w 4949918"/>
              <a:gd name="connsiteY180" fmla="*/ 1861509 h 4287026"/>
              <a:gd name="connsiteX181" fmla="*/ 1241088 w 4949918"/>
              <a:gd name="connsiteY181" fmla="*/ 1976951 h 4287026"/>
              <a:gd name="connsiteX182" fmla="*/ 1298813 w 4949918"/>
              <a:gd name="connsiteY182" fmla="*/ 2049103 h 4287026"/>
              <a:gd name="connsiteX183" fmla="*/ 1342106 w 4949918"/>
              <a:gd name="connsiteY183" fmla="*/ 2077963 h 4287026"/>
              <a:gd name="connsiteX184" fmla="*/ 1414262 w 4949918"/>
              <a:gd name="connsiteY184" fmla="*/ 2135684 h 4287026"/>
              <a:gd name="connsiteX185" fmla="*/ 1486419 w 4949918"/>
              <a:gd name="connsiteY185" fmla="*/ 2207836 h 4287026"/>
              <a:gd name="connsiteX186" fmla="*/ 1515281 w 4949918"/>
              <a:gd name="connsiteY186" fmla="*/ 2251127 h 4287026"/>
              <a:gd name="connsiteX187" fmla="*/ 1601869 w 4949918"/>
              <a:gd name="connsiteY187" fmla="*/ 2308848 h 4287026"/>
              <a:gd name="connsiteX188" fmla="*/ 1645162 w 4949918"/>
              <a:gd name="connsiteY188" fmla="*/ 2337709 h 4287026"/>
              <a:gd name="connsiteX189" fmla="*/ 1760612 w 4949918"/>
              <a:gd name="connsiteY189" fmla="*/ 2424290 h 4287026"/>
              <a:gd name="connsiteX190" fmla="*/ 1803906 w 4949918"/>
              <a:gd name="connsiteY190" fmla="*/ 2453151 h 4287026"/>
              <a:gd name="connsiteX191" fmla="*/ 1876062 w 4949918"/>
              <a:gd name="connsiteY191" fmla="*/ 2510872 h 4287026"/>
              <a:gd name="connsiteX192" fmla="*/ 1948219 w 4949918"/>
              <a:gd name="connsiteY192" fmla="*/ 2597454 h 4287026"/>
              <a:gd name="connsiteX193" fmla="*/ 2020375 w 4949918"/>
              <a:gd name="connsiteY193" fmla="*/ 2655175 h 4287026"/>
              <a:gd name="connsiteX194" fmla="*/ 2049237 w 4949918"/>
              <a:gd name="connsiteY194" fmla="*/ 2698466 h 4287026"/>
              <a:gd name="connsiteX195" fmla="*/ 2164687 w 4949918"/>
              <a:gd name="connsiteY195" fmla="*/ 2799478 h 4287026"/>
              <a:gd name="connsiteX196" fmla="*/ 2222412 w 4949918"/>
              <a:gd name="connsiteY196" fmla="*/ 2871630 h 4287026"/>
              <a:gd name="connsiteX197" fmla="*/ 2280137 w 4949918"/>
              <a:gd name="connsiteY197" fmla="*/ 2943781 h 4287026"/>
              <a:gd name="connsiteX198" fmla="*/ 2323431 w 4949918"/>
              <a:gd name="connsiteY198" fmla="*/ 2972642 h 4287026"/>
              <a:gd name="connsiteX199" fmla="*/ 2395587 w 4949918"/>
              <a:gd name="connsiteY199" fmla="*/ 3044793 h 4287026"/>
              <a:gd name="connsiteX200" fmla="*/ 2424450 w 4949918"/>
              <a:gd name="connsiteY200" fmla="*/ 3073654 h 4287026"/>
              <a:gd name="connsiteX201" fmla="*/ 2467744 w 4949918"/>
              <a:gd name="connsiteY201" fmla="*/ 3102514 h 4287026"/>
              <a:gd name="connsiteX202" fmla="*/ 2539900 w 4949918"/>
              <a:gd name="connsiteY202" fmla="*/ 3174666 h 4287026"/>
              <a:gd name="connsiteX203" fmla="*/ 2583194 w 4949918"/>
              <a:gd name="connsiteY203" fmla="*/ 3217957 h 4287026"/>
              <a:gd name="connsiteX204" fmla="*/ 2655350 w 4949918"/>
              <a:gd name="connsiteY204" fmla="*/ 3290108 h 4287026"/>
              <a:gd name="connsiteX205" fmla="*/ 2698644 w 4949918"/>
              <a:gd name="connsiteY205" fmla="*/ 3333399 h 4287026"/>
              <a:gd name="connsiteX206" fmla="*/ 2756369 w 4949918"/>
              <a:gd name="connsiteY206" fmla="*/ 3405551 h 4287026"/>
              <a:gd name="connsiteX207" fmla="*/ 2770800 w 4949918"/>
              <a:gd name="connsiteY207" fmla="*/ 3448842 h 4287026"/>
              <a:gd name="connsiteX208" fmla="*/ 2799662 w 4949918"/>
              <a:gd name="connsiteY208" fmla="*/ 3492133 h 4287026"/>
              <a:gd name="connsiteX209" fmla="*/ 2842956 w 4949918"/>
              <a:gd name="connsiteY209" fmla="*/ 3679726 h 4287026"/>
              <a:gd name="connsiteX210" fmla="*/ 2871819 w 4949918"/>
              <a:gd name="connsiteY210" fmla="*/ 3780739 h 4287026"/>
              <a:gd name="connsiteX211" fmla="*/ 2857387 w 4949918"/>
              <a:gd name="connsiteY211" fmla="*/ 4069345 h 4287026"/>
              <a:gd name="connsiteX212" fmla="*/ 2828525 w 4949918"/>
              <a:gd name="connsiteY212" fmla="*/ 4155926 h 4287026"/>
              <a:gd name="connsiteX213" fmla="*/ 2814094 w 4949918"/>
              <a:gd name="connsiteY213" fmla="*/ 4199217 h 4287026"/>
              <a:gd name="connsiteX214" fmla="*/ 2799662 w 4949918"/>
              <a:gd name="connsiteY214" fmla="*/ 4242508 h 4287026"/>
              <a:gd name="connsiteX215" fmla="*/ 2785231 w 4949918"/>
              <a:gd name="connsiteY215" fmla="*/ 4285799 h 4287026"/>
              <a:gd name="connsiteX216" fmla="*/ 2828525 w 4949918"/>
              <a:gd name="connsiteY216" fmla="*/ 4256938 h 4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4949918" h="4287026">
                <a:moveTo>
                  <a:pt x="3925300" y="3997193"/>
                </a:moveTo>
                <a:cubicBezTo>
                  <a:pt x="3901248" y="3977953"/>
                  <a:pt x="3873190" y="3962857"/>
                  <a:pt x="3853144" y="3939472"/>
                </a:cubicBezTo>
                <a:cubicBezTo>
                  <a:pt x="3843244" y="3927923"/>
                  <a:pt x="3845515" y="3909786"/>
                  <a:pt x="3838712" y="3896181"/>
                </a:cubicBezTo>
                <a:cubicBezTo>
                  <a:pt x="3830955" y="3880669"/>
                  <a:pt x="3819471" y="3867320"/>
                  <a:pt x="3809850" y="3852890"/>
                </a:cubicBezTo>
                <a:cubicBezTo>
                  <a:pt x="3819004" y="3678977"/>
                  <a:pt x="3805274" y="3606877"/>
                  <a:pt x="3853144" y="3463272"/>
                </a:cubicBezTo>
                <a:cubicBezTo>
                  <a:pt x="3886309" y="3363783"/>
                  <a:pt x="3860493" y="3398200"/>
                  <a:pt x="3910869" y="3347830"/>
                </a:cubicBezTo>
                <a:cubicBezTo>
                  <a:pt x="3963495" y="3189959"/>
                  <a:pt x="3879566" y="3429078"/>
                  <a:pt x="3954162" y="3261248"/>
                </a:cubicBezTo>
                <a:cubicBezTo>
                  <a:pt x="3966518" y="3233448"/>
                  <a:pt x="3973404" y="3203527"/>
                  <a:pt x="3983025" y="3174666"/>
                </a:cubicBezTo>
                <a:cubicBezTo>
                  <a:pt x="3988510" y="3158213"/>
                  <a:pt x="4004130" y="3146887"/>
                  <a:pt x="4011887" y="3131375"/>
                </a:cubicBezTo>
                <a:cubicBezTo>
                  <a:pt x="4018690" y="3117770"/>
                  <a:pt x="4018931" y="3101381"/>
                  <a:pt x="4026319" y="3088084"/>
                </a:cubicBezTo>
                <a:cubicBezTo>
                  <a:pt x="4043165" y="3057763"/>
                  <a:pt x="4064802" y="3030363"/>
                  <a:pt x="4084044" y="3001502"/>
                </a:cubicBezTo>
                <a:cubicBezTo>
                  <a:pt x="4093665" y="2987072"/>
                  <a:pt x="4107421" y="2974664"/>
                  <a:pt x="4112906" y="2958211"/>
                </a:cubicBezTo>
                <a:cubicBezTo>
                  <a:pt x="4117716" y="2943781"/>
                  <a:pt x="4119511" y="2927964"/>
                  <a:pt x="4127337" y="2914921"/>
                </a:cubicBezTo>
                <a:cubicBezTo>
                  <a:pt x="4134337" y="2903254"/>
                  <a:pt x="4147700" y="2896684"/>
                  <a:pt x="4156200" y="2886060"/>
                </a:cubicBezTo>
                <a:cubicBezTo>
                  <a:pt x="4167035" y="2872517"/>
                  <a:pt x="4174227" y="2856312"/>
                  <a:pt x="4185062" y="2842769"/>
                </a:cubicBezTo>
                <a:cubicBezTo>
                  <a:pt x="4193562" y="2832145"/>
                  <a:pt x="4205425" y="2824532"/>
                  <a:pt x="4213925" y="2813908"/>
                </a:cubicBezTo>
                <a:cubicBezTo>
                  <a:pt x="4224760" y="2800366"/>
                  <a:pt x="4230523" y="2782881"/>
                  <a:pt x="4242787" y="2770618"/>
                </a:cubicBezTo>
                <a:cubicBezTo>
                  <a:pt x="4299586" y="2713823"/>
                  <a:pt x="4272103" y="2770014"/>
                  <a:pt x="4314944" y="2712896"/>
                </a:cubicBezTo>
                <a:cubicBezTo>
                  <a:pt x="4335757" y="2685147"/>
                  <a:pt x="4348140" y="2650841"/>
                  <a:pt x="4372668" y="2626315"/>
                </a:cubicBezTo>
                <a:cubicBezTo>
                  <a:pt x="4382289" y="2616695"/>
                  <a:pt x="4393031" y="2608078"/>
                  <a:pt x="4401531" y="2597454"/>
                </a:cubicBezTo>
                <a:cubicBezTo>
                  <a:pt x="4434869" y="2555785"/>
                  <a:pt x="4420539" y="2556273"/>
                  <a:pt x="4459256" y="2525302"/>
                </a:cubicBezTo>
                <a:cubicBezTo>
                  <a:pt x="4472800" y="2514468"/>
                  <a:pt x="4488119" y="2506062"/>
                  <a:pt x="4502550" y="2496442"/>
                </a:cubicBezTo>
                <a:cubicBezTo>
                  <a:pt x="4512171" y="2482012"/>
                  <a:pt x="4518359" y="2464571"/>
                  <a:pt x="4531412" y="2453151"/>
                </a:cubicBezTo>
                <a:cubicBezTo>
                  <a:pt x="4557518" y="2430310"/>
                  <a:pt x="4589137" y="2414671"/>
                  <a:pt x="4618000" y="2395430"/>
                </a:cubicBezTo>
                <a:cubicBezTo>
                  <a:pt x="4673953" y="2358130"/>
                  <a:pt x="4644837" y="2372054"/>
                  <a:pt x="4704587" y="2352139"/>
                </a:cubicBezTo>
                <a:cubicBezTo>
                  <a:pt x="4714208" y="2342519"/>
                  <a:pt x="4722825" y="2331777"/>
                  <a:pt x="4733450" y="2323278"/>
                </a:cubicBezTo>
                <a:cubicBezTo>
                  <a:pt x="4775119" y="2289945"/>
                  <a:pt x="4774634" y="2304270"/>
                  <a:pt x="4805606" y="2265557"/>
                </a:cubicBezTo>
                <a:cubicBezTo>
                  <a:pt x="4816441" y="2252014"/>
                  <a:pt x="4823633" y="2235808"/>
                  <a:pt x="4834468" y="2222266"/>
                </a:cubicBezTo>
                <a:cubicBezTo>
                  <a:pt x="4842968" y="2211642"/>
                  <a:pt x="4854831" y="2204030"/>
                  <a:pt x="4863331" y="2193406"/>
                </a:cubicBezTo>
                <a:cubicBezTo>
                  <a:pt x="4874166" y="2179864"/>
                  <a:pt x="4881358" y="2163658"/>
                  <a:pt x="4892193" y="2150115"/>
                </a:cubicBezTo>
                <a:cubicBezTo>
                  <a:pt x="4974446" y="2047305"/>
                  <a:pt x="4861085" y="2211206"/>
                  <a:pt x="4949918" y="2077963"/>
                </a:cubicBezTo>
                <a:cubicBezTo>
                  <a:pt x="4943099" y="2050688"/>
                  <a:pt x="4936153" y="1995405"/>
                  <a:pt x="4906625" y="1976951"/>
                </a:cubicBezTo>
                <a:cubicBezTo>
                  <a:pt x="4880825" y="1960827"/>
                  <a:pt x="4820037" y="1948090"/>
                  <a:pt x="4820037" y="1948090"/>
                </a:cubicBezTo>
                <a:cubicBezTo>
                  <a:pt x="4776743" y="1952900"/>
                  <a:pt x="4732870" y="1953979"/>
                  <a:pt x="4690156" y="1962521"/>
                </a:cubicBezTo>
                <a:cubicBezTo>
                  <a:pt x="4660323" y="1968487"/>
                  <a:pt x="4603568" y="1991381"/>
                  <a:pt x="4603568" y="1991381"/>
                </a:cubicBezTo>
                <a:cubicBezTo>
                  <a:pt x="4579516" y="2015432"/>
                  <a:pt x="4559714" y="2044667"/>
                  <a:pt x="4531412" y="2063533"/>
                </a:cubicBezTo>
                <a:cubicBezTo>
                  <a:pt x="4516981" y="2073153"/>
                  <a:pt x="4501171" y="2080972"/>
                  <a:pt x="4488118" y="2092393"/>
                </a:cubicBezTo>
                <a:cubicBezTo>
                  <a:pt x="4462519" y="2114790"/>
                  <a:pt x="4440014" y="2140494"/>
                  <a:pt x="4415962" y="2164545"/>
                </a:cubicBezTo>
                <a:lnTo>
                  <a:pt x="4372668" y="2207836"/>
                </a:lnTo>
                <a:lnTo>
                  <a:pt x="4257219" y="2323278"/>
                </a:lnTo>
                <a:cubicBezTo>
                  <a:pt x="4247598" y="2332898"/>
                  <a:pt x="4239677" y="2344592"/>
                  <a:pt x="4228356" y="2352139"/>
                </a:cubicBezTo>
                <a:cubicBezTo>
                  <a:pt x="4182587" y="2382649"/>
                  <a:pt x="4146676" y="2402499"/>
                  <a:pt x="4112906" y="2453151"/>
                </a:cubicBezTo>
                <a:lnTo>
                  <a:pt x="4055181" y="2539733"/>
                </a:lnTo>
                <a:cubicBezTo>
                  <a:pt x="4050371" y="2554163"/>
                  <a:pt x="4048576" y="2569981"/>
                  <a:pt x="4040750" y="2583024"/>
                </a:cubicBezTo>
                <a:cubicBezTo>
                  <a:pt x="4033750" y="2594690"/>
                  <a:pt x="4020387" y="2601260"/>
                  <a:pt x="4011887" y="2611884"/>
                </a:cubicBezTo>
                <a:cubicBezTo>
                  <a:pt x="4001052" y="2625426"/>
                  <a:pt x="3990781" y="2639663"/>
                  <a:pt x="3983025" y="2655175"/>
                </a:cubicBezTo>
                <a:cubicBezTo>
                  <a:pt x="3976222" y="2668780"/>
                  <a:pt x="3977721" y="2686298"/>
                  <a:pt x="3968594" y="2698466"/>
                </a:cubicBezTo>
                <a:cubicBezTo>
                  <a:pt x="3901833" y="2787475"/>
                  <a:pt x="3915734" y="2749409"/>
                  <a:pt x="3853144" y="2799478"/>
                </a:cubicBezTo>
                <a:cubicBezTo>
                  <a:pt x="3796545" y="2844754"/>
                  <a:pt x="3856172" y="2817710"/>
                  <a:pt x="3780987" y="2842769"/>
                </a:cubicBezTo>
                <a:cubicBezTo>
                  <a:pt x="3766556" y="2852389"/>
                  <a:pt x="3753543" y="2864586"/>
                  <a:pt x="3737694" y="2871630"/>
                </a:cubicBezTo>
                <a:cubicBezTo>
                  <a:pt x="3709892" y="2883986"/>
                  <a:pt x="3651106" y="2900490"/>
                  <a:pt x="3651106" y="2900490"/>
                </a:cubicBezTo>
                <a:cubicBezTo>
                  <a:pt x="3530248" y="2860208"/>
                  <a:pt x="3717820" y="2919054"/>
                  <a:pt x="3449069" y="2871630"/>
                </a:cubicBezTo>
                <a:cubicBezTo>
                  <a:pt x="3419108" y="2866343"/>
                  <a:pt x="3391344" y="2852389"/>
                  <a:pt x="3362481" y="2842769"/>
                </a:cubicBezTo>
                <a:lnTo>
                  <a:pt x="3319187" y="2828339"/>
                </a:lnTo>
                <a:cubicBezTo>
                  <a:pt x="3185924" y="2739500"/>
                  <a:pt x="3349856" y="2852872"/>
                  <a:pt x="3247031" y="2770618"/>
                </a:cubicBezTo>
                <a:cubicBezTo>
                  <a:pt x="3233487" y="2759784"/>
                  <a:pt x="3218168" y="2751377"/>
                  <a:pt x="3203737" y="2741757"/>
                </a:cubicBezTo>
                <a:cubicBezTo>
                  <a:pt x="3194116" y="2727327"/>
                  <a:pt x="3185710" y="2712009"/>
                  <a:pt x="3174875" y="2698466"/>
                </a:cubicBezTo>
                <a:cubicBezTo>
                  <a:pt x="3166375" y="2687842"/>
                  <a:pt x="3154176" y="2680489"/>
                  <a:pt x="3146012" y="2669605"/>
                </a:cubicBezTo>
                <a:cubicBezTo>
                  <a:pt x="3125199" y="2641856"/>
                  <a:pt x="3088287" y="2583024"/>
                  <a:pt x="3088287" y="2583024"/>
                </a:cubicBezTo>
                <a:cubicBezTo>
                  <a:pt x="3052017" y="2474218"/>
                  <a:pt x="3100941" y="2608328"/>
                  <a:pt x="3044994" y="2496442"/>
                </a:cubicBezTo>
                <a:cubicBezTo>
                  <a:pt x="3038191" y="2482837"/>
                  <a:pt x="3037365" y="2466756"/>
                  <a:pt x="3030562" y="2453151"/>
                </a:cubicBezTo>
                <a:cubicBezTo>
                  <a:pt x="3000949" y="2393929"/>
                  <a:pt x="3008632" y="2425740"/>
                  <a:pt x="2972837" y="2380999"/>
                </a:cubicBezTo>
                <a:cubicBezTo>
                  <a:pt x="2900017" y="2289980"/>
                  <a:pt x="2984803" y="2378534"/>
                  <a:pt x="2915112" y="2308848"/>
                </a:cubicBezTo>
                <a:cubicBezTo>
                  <a:pt x="2878842" y="2200042"/>
                  <a:pt x="2927766" y="2334152"/>
                  <a:pt x="2871819" y="2222266"/>
                </a:cubicBezTo>
                <a:cubicBezTo>
                  <a:pt x="2836256" y="2151145"/>
                  <a:pt x="2883664" y="2204603"/>
                  <a:pt x="2828525" y="2135684"/>
                </a:cubicBezTo>
                <a:cubicBezTo>
                  <a:pt x="2820025" y="2125060"/>
                  <a:pt x="2808162" y="2117448"/>
                  <a:pt x="2799662" y="2106824"/>
                </a:cubicBezTo>
                <a:cubicBezTo>
                  <a:pt x="2788827" y="2093282"/>
                  <a:pt x="2781635" y="2077076"/>
                  <a:pt x="2770800" y="2063533"/>
                </a:cubicBezTo>
                <a:cubicBezTo>
                  <a:pt x="2762300" y="2052909"/>
                  <a:pt x="2750437" y="2045296"/>
                  <a:pt x="2741937" y="2034672"/>
                </a:cubicBezTo>
                <a:cubicBezTo>
                  <a:pt x="2669122" y="1943659"/>
                  <a:pt x="2753898" y="2032200"/>
                  <a:pt x="2684212" y="1962521"/>
                </a:cubicBezTo>
                <a:lnTo>
                  <a:pt x="2655350" y="1875939"/>
                </a:lnTo>
                <a:lnTo>
                  <a:pt x="2640919" y="1832648"/>
                </a:lnTo>
                <a:cubicBezTo>
                  <a:pt x="2642787" y="1813968"/>
                  <a:pt x="2649874" y="1636098"/>
                  <a:pt x="2684212" y="1601763"/>
                </a:cubicBezTo>
                <a:lnTo>
                  <a:pt x="2713075" y="1572903"/>
                </a:lnTo>
                <a:cubicBezTo>
                  <a:pt x="2753955" y="1450269"/>
                  <a:pt x="2696941" y="1599791"/>
                  <a:pt x="2756369" y="1500751"/>
                </a:cubicBezTo>
                <a:cubicBezTo>
                  <a:pt x="2764195" y="1487708"/>
                  <a:pt x="2762362" y="1470116"/>
                  <a:pt x="2770800" y="1457460"/>
                </a:cubicBezTo>
                <a:cubicBezTo>
                  <a:pt x="2782121" y="1440480"/>
                  <a:pt x="2801028" y="1429847"/>
                  <a:pt x="2814094" y="1414169"/>
                </a:cubicBezTo>
                <a:cubicBezTo>
                  <a:pt x="2825197" y="1400846"/>
                  <a:pt x="2832121" y="1384420"/>
                  <a:pt x="2842956" y="1370878"/>
                </a:cubicBezTo>
                <a:cubicBezTo>
                  <a:pt x="2851456" y="1360254"/>
                  <a:pt x="2863319" y="1352642"/>
                  <a:pt x="2871819" y="1342018"/>
                </a:cubicBezTo>
                <a:cubicBezTo>
                  <a:pt x="2882654" y="1328476"/>
                  <a:pt x="2889260" y="1311779"/>
                  <a:pt x="2900681" y="1298727"/>
                </a:cubicBezTo>
                <a:cubicBezTo>
                  <a:pt x="2923080" y="1273130"/>
                  <a:pt x="2948785" y="1250625"/>
                  <a:pt x="2972837" y="1226575"/>
                </a:cubicBezTo>
                <a:cubicBezTo>
                  <a:pt x="2982458" y="1216955"/>
                  <a:pt x="2994153" y="1209035"/>
                  <a:pt x="3001700" y="1197715"/>
                </a:cubicBezTo>
                <a:cubicBezTo>
                  <a:pt x="3090533" y="1064472"/>
                  <a:pt x="2977172" y="1228373"/>
                  <a:pt x="3059425" y="1125563"/>
                </a:cubicBezTo>
                <a:cubicBezTo>
                  <a:pt x="3070260" y="1112020"/>
                  <a:pt x="3077452" y="1095814"/>
                  <a:pt x="3088287" y="1082272"/>
                </a:cubicBezTo>
                <a:cubicBezTo>
                  <a:pt x="3096787" y="1071648"/>
                  <a:pt x="3108650" y="1064036"/>
                  <a:pt x="3117150" y="1053412"/>
                </a:cubicBezTo>
                <a:cubicBezTo>
                  <a:pt x="3127985" y="1039870"/>
                  <a:pt x="3133748" y="1022384"/>
                  <a:pt x="3146012" y="1010121"/>
                </a:cubicBezTo>
                <a:cubicBezTo>
                  <a:pt x="3221014" y="935124"/>
                  <a:pt x="3161049" y="1023795"/>
                  <a:pt x="3218169" y="952400"/>
                </a:cubicBezTo>
                <a:cubicBezTo>
                  <a:pt x="3229004" y="938858"/>
                  <a:pt x="3236196" y="922652"/>
                  <a:pt x="3247031" y="909109"/>
                </a:cubicBezTo>
                <a:cubicBezTo>
                  <a:pt x="3270532" y="879735"/>
                  <a:pt x="3287042" y="872816"/>
                  <a:pt x="3319187" y="851388"/>
                </a:cubicBezTo>
                <a:cubicBezTo>
                  <a:pt x="3384459" y="753486"/>
                  <a:pt x="3352384" y="789332"/>
                  <a:pt x="3405775" y="735945"/>
                </a:cubicBezTo>
                <a:cubicBezTo>
                  <a:pt x="3410585" y="721515"/>
                  <a:pt x="3412380" y="705697"/>
                  <a:pt x="3420206" y="692654"/>
                </a:cubicBezTo>
                <a:cubicBezTo>
                  <a:pt x="3427206" y="680988"/>
                  <a:pt x="3440569" y="674418"/>
                  <a:pt x="3449069" y="663794"/>
                </a:cubicBezTo>
                <a:cubicBezTo>
                  <a:pt x="3459904" y="650252"/>
                  <a:pt x="3467096" y="634046"/>
                  <a:pt x="3477931" y="620503"/>
                </a:cubicBezTo>
                <a:cubicBezTo>
                  <a:pt x="3486431" y="609879"/>
                  <a:pt x="3498294" y="602266"/>
                  <a:pt x="3506794" y="591642"/>
                </a:cubicBezTo>
                <a:cubicBezTo>
                  <a:pt x="3517629" y="578099"/>
                  <a:pt x="3524821" y="561893"/>
                  <a:pt x="3535656" y="548351"/>
                </a:cubicBezTo>
                <a:cubicBezTo>
                  <a:pt x="3544156" y="537727"/>
                  <a:pt x="3556019" y="530115"/>
                  <a:pt x="3564519" y="519491"/>
                </a:cubicBezTo>
                <a:cubicBezTo>
                  <a:pt x="3637344" y="428466"/>
                  <a:pt x="3552549" y="517029"/>
                  <a:pt x="3622244" y="447339"/>
                </a:cubicBezTo>
                <a:lnTo>
                  <a:pt x="3665537" y="317467"/>
                </a:lnTo>
                <a:lnTo>
                  <a:pt x="3679969" y="274176"/>
                </a:lnTo>
                <a:cubicBezTo>
                  <a:pt x="3675158" y="211645"/>
                  <a:pt x="3692060" y="143414"/>
                  <a:pt x="3665537" y="86582"/>
                </a:cubicBezTo>
                <a:cubicBezTo>
                  <a:pt x="3652671" y="59013"/>
                  <a:pt x="3578950" y="57721"/>
                  <a:pt x="3578950" y="57721"/>
                </a:cubicBezTo>
                <a:cubicBezTo>
                  <a:pt x="3375455" y="74677"/>
                  <a:pt x="3460729" y="53834"/>
                  <a:pt x="3319187" y="101012"/>
                </a:cubicBezTo>
                <a:lnTo>
                  <a:pt x="3275894" y="115442"/>
                </a:lnTo>
                <a:lnTo>
                  <a:pt x="3232600" y="129873"/>
                </a:lnTo>
                <a:cubicBezTo>
                  <a:pt x="3222979" y="139493"/>
                  <a:pt x="3214622" y="150570"/>
                  <a:pt x="3203737" y="158733"/>
                </a:cubicBezTo>
                <a:cubicBezTo>
                  <a:pt x="3175986" y="179545"/>
                  <a:pt x="3141679" y="191927"/>
                  <a:pt x="3117150" y="216454"/>
                </a:cubicBezTo>
                <a:cubicBezTo>
                  <a:pt x="3047465" y="286134"/>
                  <a:pt x="3136012" y="201367"/>
                  <a:pt x="3044994" y="274176"/>
                </a:cubicBezTo>
                <a:cubicBezTo>
                  <a:pt x="3034370" y="282675"/>
                  <a:pt x="3026755" y="294537"/>
                  <a:pt x="3016131" y="303036"/>
                </a:cubicBezTo>
                <a:cubicBezTo>
                  <a:pt x="3002587" y="313870"/>
                  <a:pt x="2985890" y="320476"/>
                  <a:pt x="2972837" y="331897"/>
                </a:cubicBezTo>
                <a:cubicBezTo>
                  <a:pt x="2947239" y="354294"/>
                  <a:pt x="2928982" y="385181"/>
                  <a:pt x="2900681" y="404048"/>
                </a:cubicBezTo>
                <a:cubicBezTo>
                  <a:pt x="2871819" y="423289"/>
                  <a:pt x="2838623" y="437243"/>
                  <a:pt x="2814094" y="461770"/>
                </a:cubicBezTo>
                <a:cubicBezTo>
                  <a:pt x="2804473" y="471390"/>
                  <a:pt x="2796116" y="482467"/>
                  <a:pt x="2785231" y="490630"/>
                </a:cubicBezTo>
                <a:cubicBezTo>
                  <a:pt x="2757480" y="511442"/>
                  <a:pt x="2723173" y="523824"/>
                  <a:pt x="2698644" y="548351"/>
                </a:cubicBezTo>
                <a:cubicBezTo>
                  <a:pt x="2674592" y="572402"/>
                  <a:pt x="2654789" y="601636"/>
                  <a:pt x="2626487" y="620503"/>
                </a:cubicBezTo>
                <a:cubicBezTo>
                  <a:pt x="2612056" y="630123"/>
                  <a:pt x="2596247" y="637943"/>
                  <a:pt x="2583194" y="649363"/>
                </a:cubicBezTo>
                <a:cubicBezTo>
                  <a:pt x="2557595" y="671761"/>
                  <a:pt x="2539339" y="702648"/>
                  <a:pt x="2511037" y="721515"/>
                </a:cubicBezTo>
                <a:cubicBezTo>
                  <a:pt x="2496606" y="731135"/>
                  <a:pt x="2480797" y="738956"/>
                  <a:pt x="2467744" y="750376"/>
                </a:cubicBezTo>
                <a:cubicBezTo>
                  <a:pt x="2442145" y="772773"/>
                  <a:pt x="2423888" y="803660"/>
                  <a:pt x="2395587" y="822527"/>
                </a:cubicBezTo>
                <a:cubicBezTo>
                  <a:pt x="2363446" y="843953"/>
                  <a:pt x="2346929" y="850877"/>
                  <a:pt x="2323431" y="880248"/>
                </a:cubicBezTo>
                <a:cubicBezTo>
                  <a:pt x="2295026" y="915751"/>
                  <a:pt x="2300553" y="926266"/>
                  <a:pt x="2265706" y="952400"/>
                </a:cubicBezTo>
                <a:cubicBezTo>
                  <a:pt x="2237955" y="973212"/>
                  <a:pt x="2207981" y="990881"/>
                  <a:pt x="2179119" y="1010121"/>
                </a:cubicBezTo>
                <a:cubicBezTo>
                  <a:pt x="2164688" y="1019741"/>
                  <a:pt x="2152279" y="1033498"/>
                  <a:pt x="2135825" y="1038982"/>
                </a:cubicBezTo>
                <a:cubicBezTo>
                  <a:pt x="2121394" y="1043792"/>
                  <a:pt x="2105829" y="1046025"/>
                  <a:pt x="2092531" y="1053412"/>
                </a:cubicBezTo>
                <a:cubicBezTo>
                  <a:pt x="2062208" y="1070257"/>
                  <a:pt x="2038852" y="1100164"/>
                  <a:pt x="2005944" y="1111133"/>
                </a:cubicBezTo>
                <a:lnTo>
                  <a:pt x="1919356" y="1139994"/>
                </a:lnTo>
                <a:cubicBezTo>
                  <a:pt x="1871252" y="1135184"/>
                  <a:pt x="1822826" y="1132914"/>
                  <a:pt x="1775044" y="1125563"/>
                </a:cubicBezTo>
                <a:cubicBezTo>
                  <a:pt x="1760009" y="1123250"/>
                  <a:pt x="1746508" y="1114822"/>
                  <a:pt x="1731750" y="1111133"/>
                </a:cubicBezTo>
                <a:cubicBezTo>
                  <a:pt x="1707954" y="1105185"/>
                  <a:pt x="1683258" y="1103156"/>
                  <a:pt x="1659594" y="1096703"/>
                </a:cubicBezTo>
                <a:cubicBezTo>
                  <a:pt x="1630242" y="1088698"/>
                  <a:pt x="1601869" y="1077462"/>
                  <a:pt x="1573006" y="1067842"/>
                </a:cubicBezTo>
                <a:lnTo>
                  <a:pt x="1529712" y="1053412"/>
                </a:lnTo>
                <a:lnTo>
                  <a:pt x="1486419" y="1038982"/>
                </a:lnTo>
                <a:cubicBezTo>
                  <a:pt x="1471988" y="1029362"/>
                  <a:pt x="1458638" y="1017877"/>
                  <a:pt x="1443125" y="1010121"/>
                </a:cubicBezTo>
                <a:cubicBezTo>
                  <a:pt x="1371992" y="974557"/>
                  <a:pt x="1425469" y="1021972"/>
                  <a:pt x="1356538" y="966830"/>
                </a:cubicBezTo>
                <a:cubicBezTo>
                  <a:pt x="1317820" y="935857"/>
                  <a:pt x="1332152" y="936350"/>
                  <a:pt x="1298813" y="894679"/>
                </a:cubicBezTo>
                <a:cubicBezTo>
                  <a:pt x="1290313" y="884055"/>
                  <a:pt x="1278450" y="876442"/>
                  <a:pt x="1269950" y="865818"/>
                </a:cubicBezTo>
                <a:cubicBezTo>
                  <a:pt x="1214810" y="796897"/>
                  <a:pt x="1262220" y="850359"/>
                  <a:pt x="1226656" y="779236"/>
                </a:cubicBezTo>
                <a:cubicBezTo>
                  <a:pt x="1218899" y="763724"/>
                  <a:pt x="1205550" y="751457"/>
                  <a:pt x="1197794" y="735945"/>
                </a:cubicBezTo>
                <a:cubicBezTo>
                  <a:pt x="1160328" y="661016"/>
                  <a:pt x="1210875" y="720163"/>
                  <a:pt x="1154500" y="663794"/>
                </a:cubicBezTo>
                <a:cubicBezTo>
                  <a:pt x="1120153" y="560759"/>
                  <a:pt x="1142514" y="602524"/>
                  <a:pt x="1096775" y="533921"/>
                </a:cubicBezTo>
                <a:cubicBezTo>
                  <a:pt x="1060503" y="425109"/>
                  <a:pt x="1109432" y="559233"/>
                  <a:pt x="1053481" y="447339"/>
                </a:cubicBezTo>
                <a:cubicBezTo>
                  <a:pt x="1046678" y="433734"/>
                  <a:pt x="1046437" y="417345"/>
                  <a:pt x="1039050" y="404048"/>
                </a:cubicBezTo>
                <a:cubicBezTo>
                  <a:pt x="1022204" y="373727"/>
                  <a:pt x="981325" y="317467"/>
                  <a:pt x="981325" y="317467"/>
                </a:cubicBezTo>
                <a:cubicBezTo>
                  <a:pt x="956264" y="242286"/>
                  <a:pt x="983310" y="301911"/>
                  <a:pt x="938031" y="245315"/>
                </a:cubicBezTo>
                <a:cubicBezTo>
                  <a:pt x="927196" y="231772"/>
                  <a:pt x="920004" y="215566"/>
                  <a:pt x="909169" y="202024"/>
                </a:cubicBezTo>
                <a:cubicBezTo>
                  <a:pt x="900669" y="191400"/>
                  <a:pt x="888806" y="183788"/>
                  <a:pt x="880306" y="173164"/>
                </a:cubicBezTo>
                <a:cubicBezTo>
                  <a:pt x="869471" y="159622"/>
                  <a:pt x="862279" y="143416"/>
                  <a:pt x="851444" y="129873"/>
                </a:cubicBezTo>
                <a:cubicBezTo>
                  <a:pt x="842944" y="119249"/>
                  <a:pt x="831081" y="111636"/>
                  <a:pt x="822581" y="101012"/>
                </a:cubicBezTo>
                <a:cubicBezTo>
                  <a:pt x="804426" y="78320"/>
                  <a:pt x="791663" y="44944"/>
                  <a:pt x="764856" y="28861"/>
                </a:cubicBezTo>
                <a:cubicBezTo>
                  <a:pt x="750064" y="19986"/>
                  <a:pt x="674626" y="2697"/>
                  <a:pt x="663838" y="0"/>
                </a:cubicBezTo>
                <a:cubicBezTo>
                  <a:pt x="596492" y="4810"/>
                  <a:pt x="528855" y="6542"/>
                  <a:pt x="461800" y="14430"/>
                </a:cubicBezTo>
                <a:cubicBezTo>
                  <a:pt x="446692" y="16207"/>
                  <a:pt x="433264" y="25172"/>
                  <a:pt x="418506" y="28861"/>
                </a:cubicBezTo>
                <a:cubicBezTo>
                  <a:pt x="255321" y="69655"/>
                  <a:pt x="445524" y="10235"/>
                  <a:pt x="259763" y="72151"/>
                </a:cubicBezTo>
                <a:cubicBezTo>
                  <a:pt x="205324" y="90296"/>
                  <a:pt x="179500" y="94688"/>
                  <a:pt x="129881" y="144303"/>
                </a:cubicBezTo>
                <a:cubicBezTo>
                  <a:pt x="105829" y="168353"/>
                  <a:pt x="76593" y="188153"/>
                  <a:pt x="57725" y="216454"/>
                </a:cubicBezTo>
                <a:cubicBezTo>
                  <a:pt x="21316" y="271065"/>
                  <a:pt x="41127" y="247482"/>
                  <a:pt x="0" y="288606"/>
                </a:cubicBezTo>
                <a:cubicBezTo>
                  <a:pt x="4810" y="331897"/>
                  <a:pt x="5888" y="375768"/>
                  <a:pt x="14431" y="418479"/>
                </a:cubicBezTo>
                <a:cubicBezTo>
                  <a:pt x="25110" y="471872"/>
                  <a:pt x="39912" y="508048"/>
                  <a:pt x="72156" y="548351"/>
                </a:cubicBezTo>
                <a:cubicBezTo>
                  <a:pt x="80656" y="558975"/>
                  <a:pt x="90394" y="568713"/>
                  <a:pt x="101019" y="577212"/>
                </a:cubicBezTo>
                <a:cubicBezTo>
                  <a:pt x="114563" y="588046"/>
                  <a:pt x="129882" y="596453"/>
                  <a:pt x="144313" y="606073"/>
                </a:cubicBezTo>
                <a:cubicBezTo>
                  <a:pt x="153934" y="620503"/>
                  <a:pt x="160123" y="637943"/>
                  <a:pt x="173175" y="649363"/>
                </a:cubicBezTo>
                <a:cubicBezTo>
                  <a:pt x="199281" y="672204"/>
                  <a:pt x="230900" y="687844"/>
                  <a:pt x="259763" y="707085"/>
                </a:cubicBezTo>
                <a:cubicBezTo>
                  <a:pt x="274194" y="716705"/>
                  <a:pt x="290792" y="723682"/>
                  <a:pt x="303056" y="735945"/>
                </a:cubicBezTo>
                <a:cubicBezTo>
                  <a:pt x="387032" y="819915"/>
                  <a:pt x="265977" y="702642"/>
                  <a:pt x="375213" y="793666"/>
                </a:cubicBezTo>
                <a:cubicBezTo>
                  <a:pt x="390891" y="806730"/>
                  <a:pt x="402828" y="823892"/>
                  <a:pt x="418506" y="836957"/>
                </a:cubicBezTo>
                <a:cubicBezTo>
                  <a:pt x="431830" y="848060"/>
                  <a:pt x="448747" y="854397"/>
                  <a:pt x="461800" y="865818"/>
                </a:cubicBezTo>
                <a:lnTo>
                  <a:pt x="562819" y="966830"/>
                </a:lnTo>
                <a:cubicBezTo>
                  <a:pt x="577250" y="981260"/>
                  <a:pt x="589132" y="998801"/>
                  <a:pt x="606113" y="1010121"/>
                </a:cubicBezTo>
                <a:cubicBezTo>
                  <a:pt x="638254" y="1031547"/>
                  <a:pt x="654771" y="1038471"/>
                  <a:pt x="678269" y="1067842"/>
                </a:cubicBezTo>
                <a:cubicBezTo>
                  <a:pt x="689104" y="1081384"/>
                  <a:pt x="696296" y="1097590"/>
                  <a:pt x="707131" y="1111133"/>
                </a:cubicBezTo>
                <a:cubicBezTo>
                  <a:pt x="715631" y="1121757"/>
                  <a:pt x="727494" y="1129370"/>
                  <a:pt x="735994" y="1139994"/>
                </a:cubicBezTo>
                <a:cubicBezTo>
                  <a:pt x="808809" y="1231007"/>
                  <a:pt x="724033" y="1142466"/>
                  <a:pt x="793719" y="1212145"/>
                </a:cubicBezTo>
                <a:cubicBezTo>
                  <a:pt x="798529" y="1226575"/>
                  <a:pt x="800324" y="1242393"/>
                  <a:pt x="808150" y="1255436"/>
                </a:cubicBezTo>
                <a:cubicBezTo>
                  <a:pt x="815150" y="1267103"/>
                  <a:pt x="828513" y="1273673"/>
                  <a:pt x="837013" y="1284297"/>
                </a:cubicBezTo>
                <a:cubicBezTo>
                  <a:pt x="847848" y="1297840"/>
                  <a:pt x="858118" y="1312076"/>
                  <a:pt x="865875" y="1327588"/>
                </a:cubicBezTo>
                <a:cubicBezTo>
                  <a:pt x="925618" y="1447068"/>
                  <a:pt x="826456" y="1290109"/>
                  <a:pt x="909169" y="1414169"/>
                </a:cubicBezTo>
                <a:cubicBezTo>
                  <a:pt x="913979" y="1428599"/>
                  <a:pt x="915774" y="1444417"/>
                  <a:pt x="923600" y="1457460"/>
                </a:cubicBezTo>
                <a:cubicBezTo>
                  <a:pt x="930600" y="1469127"/>
                  <a:pt x="943963" y="1475697"/>
                  <a:pt x="952463" y="1486321"/>
                </a:cubicBezTo>
                <a:cubicBezTo>
                  <a:pt x="963298" y="1499864"/>
                  <a:pt x="973569" y="1514100"/>
                  <a:pt x="981325" y="1529612"/>
                </a:cubicBezTo>
                <a:cubicBezTo>
                  <a:pt x="1018791" y="1604541"/>
                  <a:pt x="968244" y="1545394"/>
                  <a:pt x="1024619" y="1601763"/>
                </a:cubicBezTo>
                <a:cubicBezTo>
                  <a:pt x="1058966" y="1704798"/>
                  <a:pt x="1036605" y="1663033"/>
                  <a:pt x="1082344" y="1731636"/>
                </a:cubicBezTo>
                <a:cubicBezTo>
                  <a:pt x="1087154" y="1746066"/>
                  <a:pt x="1089388" y="1761630"/>
                  <a:pt x="1096775" y="1774927"/>
                </a:cubicBezTo>
                <a:cubicBezTo>
                  <a:pt x="1113621" y="1805248"/>
                  <a:pt x="1143531" y="1828602"/>
                  <a:pt x="1154500" y="1861509"/>
                </a:cubicBezTo>
                <a:cubicBezTo>
                  <a:pt x="1192048" y="1974148"/>
                  <a:pt x="1130535" y="1811129"/>
                  <a:pt x="1241088" y="1976951"/>
                </a:cubicBezTo>
                <a:cubicBezTo>
                  <a:pt x="1262520" y="2009097"/>
                  <a:pt x="1269436" y="2025603"/>
                  <a:pt x="1298813" y="2049103"/>
                </a:cubicBezTo>
                <a:cubicBezTo>
                  <a:pt x="1312356" y="2059937"/>
                  <a:pt x="1328563" y="2067129"/>
                  <a:pt x="1342106" y="2077963"/>
                </a:cubicBezTo>
                <a:cubicBezTo>
                  <a:pt x="1444922" y="2160210"/>
                  <a:pt x="1281012" y="2046857"/>
                  <a:pt x="1414262" y="2135684"/>
                </a:cubicBezTo>
                <a:cubicBezTo>
                  <a:pt x="1491232" y="2251129"/>
                  <a:pt x="1390208" y="2111630"/>
                  <a:pt x="1486419" y="2207836"/>
                </a:cubicBezTo>
                <a:cubicBezTo>
                  <a:pt x="1498683" y="2220099"/>
                  <a:pt x="1502228" y="2239707"/>
                  <a:pt x="1515281" y="2251127"/>
                </a:cubicBezTo>
                <a:cubicBezTo>
                  <a:pt x="1541387" y="2273968"/>
                  <a:pt x="1573006" y="2289607"/>
                  <a:pt x="1601869" y="2308848"/>
                </a:cubicBezTo>
                <a:cubicBezTo>
                  <a:pt x="1616300" y="2318468"/>
                  <a:pt x="1632898" y="2325446"/>
                  <a:pt x="1645162" y="2337709"/>
                </a:cubicBezTo>
                <a:cubicBezTo>
                  <a:pt x="1698554" y="2391096"/>
                  <a:pt x="1662704" y="2359022"/>
                  <a:pt x="1760612" y="2424290"/>
                </a:cubicBezTo>
                <a:cubicBezTo>
                  <a:pt x="1775043" y="2433910"/>
                  <a:pt x="1791642" y="2440887"/>
                  <a:pt x="1803906" y="2453151"/>
                </a:cubicBezTo>
                <a:cubicBezTo>
                  <a:pt x="1845033" y="2494275"/>
                  <a:pt x="1821448" y="2474465"/>
                  <a:pt x="1876062" y="2510872"/>
                </a:cubicBezTo>
                <a:cubicBezTo>
                  <a:pt x="1904443" y="2553440"/>
                  <a:pt x="1906550" y="2562732"/>
                  <a:pt x="1948219" y="2597454"/>
                </a:cubicBezTo>
                <a:cubicBezTo>
                  <a:pt x="1993216" y="2634949"/>
                  <a:pt x="1986791" y="2613199"/>
                  <a:pt x="2020375" y="2655175"/>
                </a:cubicBezTo>
                <a:cubicBezTo>
                  <a:pt x="2031210" y="2668717"/>
                  <a:pt x="2037816" y="2685414"/>
                  <a:pt x="2049237" y="2698466"/>
                </a:cubicBezTo>
                <a:cubicBezTo>
                  <a:pt x="2108331" y="2765998"/>
                  <a:pt x="2106006" y="2760360"/>
                  <a:pt x="2164687" y="2799478"/>
                </a:cubicBezTo>
                <a:cubicBezTo>
                  <a:pt x="2187578" y="2868142"/>
                  <a:pt x="2163072" y="2824161"/>
                  <a:pt x="2222412" y="2871630"/>
                </a:cubicBezTo>
                <a:cubicBezTo>
                  <a:pt x="2293826" y="2928758"/>
                  <a:pt x="2205120" y="2868768"/>
                  <a:pt x="2280137" y="2943781"/>
                </a:cubicBezTo>
                <a:cubicBezTo>
                  <a:pt x="2292401" y="2956045"/>
                  <a:pt x="2310378" y="2961221"/>
                  <a:pt x="2323431" y="2972642"/>
                </a:cubicBezTo>
                <a:cubicBezTo>
                  <a:pt x="2349029" y="2995039"/>
                  <a:pt x="2371535" y="3020743"/>
                  <a:pt x="2395587" y="3044793"/>
                </a:cubicBezTo>
                <a:cubicBezTo>
                  <a:pt x="2405208" y="3054413"/>
                  <a:pt x="2413129" y="3066107"/>
                  <a:pt x="2424450" y="3073654"/>
                </a:cubicBezTo>
                <a:cubicBezTo>
                  <a:pt x="2438881" y="3083274"/>
                  <a:pt x="2454691" y="3091093"/>
                  <a:pt x="2467744" y="3102514"/>
                </a:cubicBezTo>
                <a:cubicBezTo>
                  <a:pt x="2493343" y="3124911"/>
                  <a:pt x="2515848" y="3150615"/>
                  <a:pt x="2539900" y="3174666"/>
                </a:cubicBezTo>
                <a:lnTo>
                  <a:pt x="2583194" y="3217957"/>
                </a:lnTo>
                <a:lnTo>
                  <a:pt x="2655350" y="3290108"/>
                </a:lnTo>
                <a:cubicBezTo>
                  <a:pt x="2669781" y="3304538"/>
                  <a:pt x="2687323" y="3316419"/>
                  <a:pt x="2698644" y="3333399"/>
                </a:cubicBezTo>
                <a:cubicBezTo>
                  <a:pt x="2735053" y="3388010"/>
                  <a:pt x="2715242" y="3364427"/>
                  <a:pt x="2756369" y="3405551"/>
                </a:cubicBezTo>
                <a:cubicBezTo>
                  <a:pt x="2761179" y="3419981"/>
                  <a:pt x="2763997" y="3435237"/>
                  <a:pt x="2770800" y="3448842"/>
                </a:cubicBezTo>
                <a:cubicBezTo>
                  <a:pt x="2778556" y="3464354"/>
                  <a:pt x="2793735" y="3475834"/>
                  <a:pt x="2799662" y="3492133"/>
                </a:cubicBezTo>
                <a:cubicBezTo>
                  <a:pt x="2819873" y="3547708"/>
                  <a:pt x="2829774" y="3620411"/>
                  <a:pt x="2842956" y="3679726"/>
                </a:cubicBezTo>
                <a:cubicBezTo>
                  <a:pt x="2855038" y="3734091"/>
                  <a:pt x="2855746" y="3732526"/>
                  <a:pt x="2871819" y="3780739"/>
                </a:cubicBezTo>
                <a:cubicBezTo>
                  <a:pt x="2867008" y="3876941"/>
                  <a:pt x="2868429" y="3973658"/>
                  <a:pt x="2857387" y="4069345"/>
                </a:cubicBezTo>
                <a:cubicBezTo>
                  <a:pt x="2853900" y="4099566"/>
                  <a:pt x="2838146" y="4127066"/>
                  <a:pt x="2828525" y="4155926"/>
                </a:cubicBezTo>
                <a:lnTo>
                  <a:pt x="2814094" y="4199217"/>
                </a:lnTo>
                <a:lnTo>
                  <a:pt x="2799662" y="4242508"/>
                </a:lnTo>
                <a:cubicBezTo>
                  <a:pt x="2794852" y="4256938"/>
                  <a:pt x="2772574" y="4294236"/>
                  <a:pt x="2785231" y="4285799"/>
                </a:cubicBezTo>
                <a:lnTo>
                  <a:pt x="2828525" y="4256938"/>
                </a:lnTo>
              </a:path>
            </a:pathLst>
          </a:custGeom>
          <a:solidFill>
            <a:srgbClr val="C99639"/>
          </a:solidFill>
          <a:ln>
            <a:solidFill>
              <a:srgbClr val="C99639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Terminology</a:t>
            </a:r>
            <a:endParaRPr kumimoji="1" lang="zh-CN" altLang="en-US" dirty="0"/>
          </a:p>
        </p:txBody>
      </p:sp>
      <p:grpSp>
        <p:nvGrpSpPr>
          <p:cNvPr id="3" name="Group 2"/>
          <p:cNvGrpSpPr/>
          <p:nvPr/>
        </p:nvGrpSpPr>
        <p:grpSpPr>
          <a:xfrm rot="10800000">
            <a:off x="1177019" y="1096701"/>
            <a:ext cx="7182162" cy="4347047"/>
            <a:chOff x="1148156" y="1139993"/>
            <a:chExt cx="7182162" cy="4347047"/>
          </a:xfrm>
        </p:grpSpPr>
        <p:sp>
          <p:nvSpPr>
            <p:cNvPr id="6" name="Rounded Rectangle 5"/>
            <p:cNvSpPr/>
            <p:nvPr/>
          </p:nvSpPr>
          <p:spPr>
            <a:xfrm rot="10800000">
              <a:off x="3059425" y="1139993"/>
              <a:ext cx="2352294" cy="663794"/>
            </a:xfrm>
            <a:prstGeom prst="roundRect">
              <a:avLst/>
            </a:prstGeom>
            <a:solidFill>
              <a:srgbClr val="DBEEF4"/>
            </a:solidFill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William I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 rot="10800000">
              <a:off x="1148156" y="2879726"/>
              <a:ext cx="2352294" cy="663794"/>
            </a:xfrm>
            <a:prstGeom prst="roundRect">
              <a:avLst/>
            </a:prstGeom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William II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 rot="10800000">
              <a:off x="4879506" y="2830102"/>
              <a:ext cx="2352294" cy="663794"/>
            </a:xfrm>
            <a:prstGeom prst="roundRect">
              <a:avLst/>
            </a:prstGeom>
            <a:solidFill>
              <a:srgbClr val="DBEEF4"/>
            </a:solidFill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Henry I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 rot="10800000">
              <a:off x="2665182" y="4786290"/>
              <a:ext cx="2352294" cy="663794"/>
            </a:xfrm>
            <a:prstGeom prst="roundRect">
              <a:avLst/>
            </a:prstGeom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William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rot="10800000">
              <a:off x="5978024" y="4823246"/>
              <a:ext cx="2352294" cy="663794"/>
            </a:xfrm>
            <a:prstGeom prst="roundRect">
              <a:avLst/>
            </a:prstGeom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Matilda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 flipH="1">
              <a:off x="2972837" y="1976952"/>
              <a:ext cx="663839" cy="70708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1"/>
            <p:cNvCxnSpPr/>
            <p:nvPr/>
          </p:nvCxnSpPr>
          <p:spPr bwMode="auto">
            <a:xfrm flipH="1">
              <a:off x="4401531" y="3694157"/>
              <a:ext cx="707132" cy="77923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/>
            <p:nvPr/>
          </p:nvCxnSpPr>
          <p:spPr bwMode="auto">
            <a:xfrm>
              <a:off x="6516580" y="3759975"/>
              <a:ext cx="707132" cy="77923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/>
            <p:nvPr/>
          </p:nvCxnSpPr>
          <p:spPr bwMode="auto">
            <a:xfrm>
              <a:off x="4893937" y="1935424"/>
              <a:ext cx="633232" cy="70532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9" name="TextBox 18"/>
          <p:cNvSpPr txBox="1"/>
          <p:nvPr/>
        </p:nvSpPr>
        <p:spPr>
          <a:xfrm>
            <a:off x="0" y="616173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/>
              <a:t>We call nodes that have children </a:t>
            </a:r>
            <a:r>
              <a:rPr kumimoji="1" lang="en-US" altLang="zh-CN" sz="2400" b="1" dirty="0" smtClean="0">
                <a:solidFill>
                  <a:srgbClr val="0000FF"/>
                </a:solidFill>
              </a:rPr>
              <a:t>“Inner Nodes”</a:t>
            </a:r>
            <a:endParaRPr kumimoji="1" lang="zh-CN" alt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124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52175" y="546334"/>
            <a:ext cx="1625600" cy="1625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962" y="445322"/>
            <a:ext cx="1625600" cy="162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687" y="2226582"/>
            <a:ext cx="1625600" cy="1625600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1803906" y="1803787"/>
            <a:ext cx="4949918" cy="4287026"/>
          </a:xfrm>
          <a:custGeom>
            <a:avLst/>
            <a:gdLst>
              <a:gd name="connsiteX0" fmla="*/ 3925300 w 4949918"/>
              <a:gd name="connsiteY0" fmla="*/ 3997193 h 4287026"/>
              <a:gd name="connsiteX1" fmla="*/ 3853144 w 4949918"/>
              <a:gd name="connsiteY1" fmla="*/ 3939472 h 4287026"/>
              <a:gd name="connsiteX2" fmla="*/ 3838712 w 4949918"/>
              <a:gd name="connsiteY2" fmla="*/ 3896181 h 4287026"/>
              <a:gd name="connsiteX3" fmla="*/ 3809850 w 4949918"/>
              <a:gd name="connsiteY3" fmla="*/ 3852890 h 4287026"/>
              <a:gd name="connsiteX4" fmla="*/ 3853144 w 4949918"/>
              <a:gd name="connsiteY4" fmla="*/ 3463272 h 4287026"/>
              <a:gd name="connsiteX5" fmla="*/ 3910869 w 4949918"/>
              <a:gd name="connsiteY5" fmla="*/ 3347830 h 4287026"/>
              <a:gd name="connsiteX6" fmla="*/ 3954162 w 4949918"/>
              <a:gd name="connsiteY6" fmla="*/ 3261248 h 4287026"/>
              <a:gd name="connsiteX7" fmla="*/ 3983025 w 4949918"/>
              <a:gd name="connsiteY7" fmla="*/ 3174666 h 4287026"/>
              <a:gd name="connsiteX8" fmla="*/ 4011887 w 4949918"/>
              <a:gd name="connsiteY8" fmla="*/ 3131375 h 4287026"/>
              <a:gd name="connsiteX9" fmla="*/ 4026319 w 4949918"/>
              <a:gd name="connsiteY9" fmla="*/ 3088084 h 4287026"/>
              <a:gd name="connsiteX10" fmla="*/ 4084044 w 4949918"/>
              <a:gd name="connsiteY10" fmla="*/ 3001502 h 4287026"/>
              <a:gd name="connsiteX11" fmla="*/ 4112906 w 4949918"/>
              <a:gd name="connsiteY11" fmla="*/ 2958211 h 4287026"/>
              <a:gd name="connsiteX12" fmla="*/ 4127337 w 4949918"/>
              <a:gd name="connsiteY12" fmla="*/ 2914921 h 4287026"/>
              <a:gd name="connsiteX13" fmla="*/ 4156200 w 4949918"/>
              <a:gd name="connsiteY13" fmla="*/ 2886060 h 4287026"/>
              <a:gd name="connsiteX14" fmla="*/ 4185062 w 4949918"/>
              <a:gd name="connsiteY14" fmla="*/ 2842769 h 4287026"/>
              <a:gd name="connsiteX15" fmla="*/ 4213925 w 4949918"/>
              <a:gd name="connsiteY15" fmla="*/ 2813908 h 4287026"/>
              <a:gd name="connsiteX16" fmla="*/ 4242787 w 4949918"/>
              <a:gd name="connsiteY16" fmla="*/ 2770618 h 4287026"/>
              <a:gd name="connsiteX17" fmla="*/ 4314944 w 4949918"/>
              <a:gd name="connsiteY17" fmla="*/ 2712896 h 4287026"/>
              <a:gd name="connsiteX18" fmla="*/ 4372668 w 4949918"/>
              <a:gd name="connsiteY18" fmla="*/ 2626315 h 4287026"/>
              <a:gd name="connsiteX19" fmla="*/ 4401531 w 4949918"/>
              <a:gd name="connsiteY19" fmla="*/ 2597454 h 4287026"/>
              <a:gd name="connsiteX20" fmla="*/ 4459256 w 4949918"/>
              <a:gd name="connsiteY20" fmla="*/ 2525302 h 4287026"/>
              <a:gd name="connsiteX21" fmla="*/ 4502550 w 4949918"/>
              <a:gd name="connsiteY21" fmla="*/ 2496442 h 4287026"/>
              <a:gd name="connsiteX22" fmla="*/ 4531412 w 4949918"/>
              <a:gd name="connsiteY22" fmla="*/ 2453151 h 4287026"/>
              <a:gd name="connsiteX23" fmla="*/ 4618000 w 4949918"/>
              <a:gd name="connsiteY23" fmla="*/ 2395430 h 4287026"/>
              <a:gd name="connsiteX24" fmla="*/ 4704587 w 4949918"/>
              <a:gd name="connsiteY24" fmla="*/ 2352139 h 4287026"/>
              <a:gd name="connsiteX25" fmla="*/ 4733450 w 4949918"/>
              <a:gd name="connsiteY25" fmla="*/ 2323278 h 4287026"/>
              <a:gd name="connsiteX26" fmla="*/ 4805606 w 4949918"/>
              <a:gd name="connsiteY26" fmla="*/ 2265557 h 4287026"/>
              <a:gd name="connsiteX27" fmla="*/ 4834468 w 4949918"/>
              <a:gd name="connsiteY27" fmla="*/ 2222266 h 4287026"/>
              <a:gd name="connsiteX28" fmla="*/ 4863331 w 4949918"/>
              <a:gd name="connsiteY28" fmla="*/ 2193406 h 4287026"/>
              <a:gd name="connsiteX29" fmla="*/ 4892193 w 4949918"/>
              <a:gd name="connsiteY29" fmla="*/ 2150115 h 4287026"/>
              <a:gd name="connsiteX30" fmla="*/ 4949918 w 4949918"/>
              <a:gd name="connsiteY30" fmla="*/ 2077963 h 4287026"/>
              <a:gd name="connsiteX31" fmla="*/ 4906625 w 4949918"/>
              <a:gd name="connsiteY31" fmla="*/ 1976951 h 4287026"/>
              <a:gd name="connsiteX32" fmla="*/ 4820037 w 4949918"/>
              <a:gd name="connsiteY32" fmla="*/ 1948090 h 4287026"/>
              <a:gd name="connsiteX33" fmla="*/ 4690156 w 4949918"/>
              <a:gd name="connsiteY33" fmla="*/ 1962521 h 4287026"/>
              <a:gd name="connsiteX34" fmla="*/ 4603568 w 4949918"/>
              <a:gd name="connsiteY34" fmla="*/ 1991381 h 4287026"/>
              <a:gd name="connsiteX35" fmla="*/ 4531412 w 4949918"/>
              <a:gd name="connsiteY35" fmla="*/ 2063533 h 4287026"/>
              <a:gd name="connsiteX36" fmla="*/ 4488118 w 4949918"/>
              <a:gd name="connsiteY36" fmla="*/ 2092393 h 4287026"/>
              <a:gd name="connsiteX37" fmla="*/ 4415962 w 4949918"/>
              <a:gd name="connsiteY37" fmla="*/ 2164545 h 4287026"/>
              <a:gd name="connsiteX38" fmla="*/ 4372668 w 4949918"/>
              <a:gd name="connsiteY38" fmla="*/ 2207836 h 4287026"/>
              <a:gd name="connsiteX39" fmla="*/ 4257219 w 4949918"/>
              <a:gd name="connsiteY39" fmla="*/ 2323278 h 4287026"/>
              <a:gd name="connsiteX40" fmla="*/ 4228356 w 4949918"/>
              <a:gd name="connsiteY40" fmla="*/ 2352139 h 4287026"/>
              <a:gd name="connsiteX41" fmla="*/ 4112906 w 4949918"/>
              <a:gd name="connsiteY41" fmla="*/ 2453151 h 4287026"/>
              <a:gd name="connsiteX42" fmla="*/ 4055181 w 4949918"/>
              <a:gd name="connsiteY42" fmla="*/ 2539733 h 4287026"/>
              <a:gd name="connsiteX43" fmla="*/ 4040750 w 4949918"/>
              <a:gd name="connsiteY43" fmla="*/ 2583024 h 4287026"/>
              <a:gd name="connsiteX44" fmla="*/ 4011887 w 4949918"/>
              <a:gd name="connsiteY44" fmla="*/ 2611884 h 4287026"/>
              <a:gd name="connsiteX45" fmla="*/ 3983025 w 4949918"/>
              <a:gd name="connsiteY45" fmla="*/ 2655175 h 4287026"/>
              <a:gd name="connsiteX46" fmla="*/ 3968594 w 4949918"/>
              <a:gd name="connsiteY46" fmla="*/ 2698466 h 4287026"/>
              <a:gd name="connsiteX47" fmla="*/ 3853144 w 4949918"/>
              <a:gd name="connsiteY47" fmla="*/ 2799478 h 4287026"/>
              <a:gd name="connsiteX48" fmla="*/ 3780987 w 4949918"/>
              <a:gd name="connsiteY48" fmla="*/ 2842769 h 4287026"/>
              <a:gd name="connsiteX49" fmla="*/ 3737694 w 4949918"/>
              <a:gd name="connsiteY49" fmla="*/ 2871630 h 4287026"/>
              <a:gd name="connsiteX50" fmla="*/ 3651106 w 4949918"/>
              <a:gd name="connsiteY50" fmla="*/ 2900490 h 4287026"/>
              <a:gd name="connsiteX51" fmla="*/ 3449069 w 4949918"/>
              <a:gd name="connsiteY51" fmla="*/ 2871630 h 4287026"/>
              <a:gd name="connsiteX52" fmla="*/ 3362481 w 4949918"/>
              <a:gd name="connsiteY52" fmla="*/ 2842769 h 4287026"/>
              <a:gd name="connsiteX53" fmla="*/ 3319187 w 4949918"/>
              <a:gd name="connsiteY53" fmla="*/ 2828339 h 4287026"/>
              <a:gd name="connsiteX54" fmla="*/ 3247031 w 4949918"/>
              <a:gd name="connsiteY54" fmla="*/ 2770618 h 4287026"/>
              <a:gd name="connsiteX55" fmla="*/ 3203737 w 4949918"/>
              <a:gd name="connsiteY55" fmla="*/ 2741757 h 4287026"/>
              <a:gd name="connsiteX56" fmla="*/ 3174875 w 4949918"/>
              <a:gd name="connsiteY56" fmla="*/ 2698466 h 4287026"/>
              <a:gd name="connsiteX57" fmla="*/ 3146012 w 4949918"/>
              <a:gd name="connsiteY57" fmla="*/ 2669605 h 4287026"/>
              <a:gd name="connsiteX58" fmla="*/ 3088287 w 4949918"/>
              <a:gd name="connsiteY58" fmla="*/ 2583024 h 4287026"/>
              <a:gd name="connsiteX59" fmla="*/ 3044994 w 4949918"/>
              <a:gd name="connsiteY59" fmla="*/ 2496442 h 4287026"/>
              <a:gd name="connsiteX60" fmla="*/ 3030562 w 4949918"/>
              <a:gd name="connsiteY60" fmla="*/ 2453151 h 4287026"/>
              <a:gd name="connsiteX61" fmla="*/ 2972837 w 4949918"/>
              <a:gd name="connsiteY61" fmla="*/ 2380999 h 4287026"/>
              <a:gd name="connsiteX62" fmla="*/ 2915112 w 4949918"/>
              <a:gd name="connsiteY62" fmla="*/ 2308848 h 4287026"/>
              <a:gd name="connsiteX63" fmla="*/ 2871819 w 4949918"/>
              <a:gd name="connsiteY63" fmla="*/ 2222266 h 4287026"/>
              <a:gd name="connsiteX64" fmla="*/ 2828525 w 4949918"/>
              <a:gd name="connsiteY64" fmla="*/ 2135684 h 4287026"/>
              <a:gd name="connsiteX65" fmla="*/ 2799662 w 4949918"/>
              <a:gd name="connsiteY65" fmla="*/ 2106824 h 4287026"/>
              <a:gd name="connsiteX66" fmla="*/ 2770800 w 4949918"/>
              <a:gd name="connsiteY66" fmla="*/ 2063533 h 4287026"/>
              <a:gd name="connsiteX67" fmla="*/ 2741937 w 4949918"/>
              <a:gd name="connsiteY67" fmla="*/ 2034672 h 4287026"/>
              <a:gd name="connsiteX68" fmla="*/ 2684212 w 4949918"/>
              <a:gd name="connsiteY68" fmla="*/ 1962521 h 4287026"/>
              <a:gd name="connsiteX69" fmla="*/ 2655350 w 4949918"/>
              <a:gd name="connsiteY69" fmla="*/ 1875939 h 4287026"/>
              <a:gd name="connsiteX70" fmla="*/ 2640919 w 4949918"/>
              <a:gd name="connsiteY70" fmla="*/ 1832648 h 4287026"/>
              <a:gd name="connsiteX71" fmla="*/ 2684212 w 4949918"/>
              <a:gd name="connsiteY71" fmla="*/ 1601763 h 4287026"/>
              <a:gd name="connsiteX72" fmla="*/ 2713075 w 4949918"/>
              <a:gd name="connsiteY72" fmla="*/ 1572903 h 4287026"/>
              <a:gd name="connsiteX73" fmla="*/ 2756369 w 4949918"/>
              <a:gd name="connsiteY73" fmla="*/ 1500751 h 4287026"/>
              <a:gd name="connsiteX74" fmla="*/ 2770800 w 4949918"/>
              <a:gd name="connsiteY74" fmla="*/ 1457460 h 4287026"/>
              <a:gd name="connsiteX75" fmla="*/ 2814094 w 4949918"/>
              <a:gd name="connsiteY75" fmla="*/ 1414169 h 4287026"/>
              <a:gd name="connsiteX76" fmla="*/ 2842956 w 4949918"/>
              <a:gd name="connsiteY76" fmla="*/ 1370878 h 4287026"/>
              <a:gd name="connsiteX77" fmla="*/ 2871819 w 4949918"/>
              <a:gd name="connsiteY77" fmla="*/ 1342018 h 4287026"/>
              <a:gd name="connsiteX78" fmla="*/ 2900681 w 4949918"/>
              <a:gd name="connsiteY78" fmla="*/ 1298727 h 4287026"/>
              <a:gd name="connsiteX79" fmla="*/ 2972837 w 4949918"/>
              <a:gd name="connsiteY79" fmla="*/ 1226575 h 4287026"/>
              <a:gd name="connsiteX80" fmla="*/ 3001700 w 4949918"/>
              <a:gd name="connsiteY80" fmla="*/ 1197715 h 4287026"/>
              <a:gd name="connsiteX81" fmla="*/ 3059425 w 4949918"/>
              <a:gd name="connsiteY81" fmla="*/ 1125563 h 4287026"/>
              <a:gd name="connsiteX82" fmla="*/ 3088287 w 4949918"/>
              <a:gd name="connsiteY82" fmla="*/ 1082272 h 4287026"/>
              <a:gd name="connsiteX83" fmla="*/ 3117150 w 4949918"/>
              <a:gd name="connsiteY83" fmla="*/ 1053412 h 4287026"/>
              <a:gd name="connsiteX84" fmla="*/ 3146012 w 4949918"/>
              <a:gd name="connsiteY84" fmla="*/ 1010121 h 4287026"/>
              <a:gd name="connsiteX85" fmla="*/ 3218169 w 4949918"/>
              <a:gd name="connsiteY85" fmla="*/ 952400 h 4287026"/>
              <a:gd name="connsiteX86" fmla="*/ 3247031 w 4949918"/>
              <a:gd name="connsiteY86" fmla="*/ 909109 h 4287026"/>
              <a:gd name="connsiteX87" fmla="*/ 3319187 w 4949918"/>
              <a:gd name="connsiteY87" fmla="*/ 851388 h 4287026"/>
              <a:gd name="connsiteX88" fmla="*/ 3405775 w 4949918"/>
              <a:gd name="connsiteY88" fmla="*/ 735945 h 4287026"/>
              <a:gd name="connsiteX89" fmla="*/ 3420206 w 4949918"/>
              <a:gd name="connsiteY89" fmla="*/ 692654 h 4287026"/>
              <a:gd name="connsiteX90" fmla="*/ 3449069 w 4949918"/>
              <a:gd name="connsiteY90" fmla="*/ 663794 h 4287026"/>
              <a:gd name="connsiteX91" fmla="*/ 3477931 w 4949918"/>
              <a:gd name="connsiteY91" fmla="*/ 620503 h 4287026"/>
              <a:gd name="connsiteX92" fmla="*/ 3506794 w 4949918"/>
              <a:gd name="connsiteY92" fmla="*/ 591642 h 4287026"/>
              <a:gd name="connsiteX93" fmla="*/ 3535656 w 4949918"/>
              <a:gd name="connsiteY93" fmla="*/ 548351 h 4287026"/>
              <a:gd name="connsiteX94" fmla="*/ 3564519 w 4949918"/>
              <a:gd name="connsiteY94" fmla="*/ 519491 h 4287026"/>
              <a:gd name="connsiteX95" fmla="*/ 3622244 w 4949918"/>
              <a:gd name="connsiteY95" fmla="*/ 447339 h 4287026"/>
              <a:gd name="connsiteX96" fmla="*/ 3665537 w 4949918"/>
              <a:gd name="connsiteY96" fmla="*/ 317467 h 4287026"/>
              <a:gd name="connsiteX97" fmla="*/ 3679969 w 4949918"/>
              <a:gd name="connsiteY97" fmla="*/ 274176 h 4287026"/>
              <a:gd name="connsiteX98" fmla="*/ 3665537 w 4949918"/>
              <a:gd name="connsiteY98" fmla="*/ 86582 h 4287026"/>
              <a:gd name="connsiteX99" fmla="*/ 3578950 w 4949918"/>
              <a:gd name="connsiteY99" fmla="*/ 57721 h 4287026"/>
              <a:gd name="connsiteX100" fmla="*/ 3319187 w 4949918"/>
              <a:gd name="connsiteY100" fmla="*/ 101012 h 4287026"/>
              <a:gd name="connsiteX101" fmla="*/ 3275894 w 4949918"/>
              <a:gd name="connsiteY101" fmla="*/ 115442 h 4287026"/>
              <a:gd name="connsiteX102" fmla="*/ 3232600 w 4949918"/>
              <a:gd name="connsiteY102" fmla="*/ 129873 h 4287026"/>
              <a:gd name="connsiteX103" fmla="*/ 3203737 w 4949918"/>
              <a:gd name="connsiteY103" fmla="*/ 158733 h 4287026"/>
              <a:gd name="connsiteX104" fmla="*/ 3117150 w 4949918"/>
              <a:gd name="connsiteY104" fmla="*/ 216454 h 4287026"/>
              <a:gd name="connsiteX105" fmla="*/ 3044994 w 4949918"/>
              <a:gd name="connsiteY105" fmla="*/ 274176 h 4287026"/>
              <a:gd name="connsiteX106" fmla="*/ 3016131 w 4949918"/>
              <a:gd name="connsiteY106" fmla="*/ 303036 h 4287026"/>
              <a:gd name="connsiteX107" fmla="*/ 2972837 w 4949918"/>
              <a:gd name="connsiteY107" fmla="*/ 331897 h 4287026"/>
              <a:gd name="connsiteX108" fmla="*/ 2900681 w 4949918"/>
              <a:gd name="connsiteY108" fmla="*/ 404048 h 4287026"/>
              <a:gd name="connsiteX109" fmla="*/ 2814094 w 4949918"/>
              <a:gd name="connsiteY109" fmla="*/ 461770 h 4287026"/>
              <a:gd name="connsiteX110" fmla="*/ 2785231 w 4949918"/>
              <a:gd name="connsiteY110" fmla="*/ 490630 h 4287026"/>
              <a:gd name="connsiteX111" fmla="*/ 2698644 w 4949918"/>
              <a:gd name="connsiteY111" fmla="*/ 548351 h 4287026"/>
              <a:gd name="connsiteX112" fmla="*/ 2626487 w 4949918"/>
              <a:gd name="connsiteY112" fmla="*/ 620503 h 4287026"/>
              <a:gd name="connsiteX113" fmla="*/ 2583194 w 4949918"/>
              <a:gd name="connsiteY113" fmla="*/ 649363 h 4287026"/>
              <a:gd name="connsiteX114" fmla="*/ 2511037 w 4949918"/>
              <a:gd name="connsiteY114" fmla="*/ 721515 h 4287026"/>
              <a:gd name="connsiteX115" fmla="*/ 2467744 w 4949918"/>
              <a:gd name="connsiteY115" fmla="*/ 750376 h 4287026"/>
              <a:gd name="connsiteX116" fmla="*/ 2395587 w 4949918"/>
              <a:gd name="connsiteY116" fmla="*/ 822527 h 4287026"/>
              <a:gd name="connsiteX117" fmla="*/ 2323431 w 4949918"/>
              <a:gd name="connsiteY117" fmla="*/ 880248 h 4287026"/>
              <a:gd name="connsiteX118" fmla="*/ 2265706 w 4949918"/>
              <a:gd name="connsiteY118" fmla="*/ 952400 h 4287026"/>
              <a:gd name="connsiteX119" fmla="*/ 2179119 w 4949918"/>
              <a:gd name="connsiteY119" fmla="*/ 1010121 h 4287026"/>
              <a:gd name="connsiteX120" fmla="*/ 2135825 w 4949918"/>
              <a:gd name="connsiteY120" fmla="*/ 1038982 h 4287026"/>
              <a:gd name="connsiteX121" fmla="*/ 2092531 w 4949918"/>
              <a:gd name="connsiteY121" fmla="*/ 1053412 h 4287026"/>
              <a:gd name="connsiteX122" fmla="*/ 2005944 w 4949918"/>
              <a:gd name="connsiteY122" fmla="*/ 1111133 h 4287026"/>
              <a:gd name="connsiteX123" fmla="*/ 1919356 w 4949918"/>
              <a:gd name="connsiteY123" fmla="*/ 1139994 h 4287026"/>
              <a:gd name="connsiteX124" fmla="*/ 1775044 w 4949918"/>
              <a:gd name="connsiteY124" fmla="*/ 1125563 h 4287026"/>
              <a:gd name="connsiteX125" fmla="*/ 1731750 w 4949918"/>
              <a:gd name="connsiteY125" fmla="*/ 1111133 h 4287026"/>
              <a:gd name="connsiteX126" fmla="*/ 1659594 w 4949918"/>
              <a:gd name="connsiteY126" fmla="*/ 1096703 h 4287026"/>
              <a:gd name="connsiteX127" fmla="*/ 1573006 w 4949918"/>
              <a:gd name="connsiteY127" fmla="*/ 1067842 h 4287026"/>
              <a:gd name="connsiteX128" fmla="*/ 1529712 w 4949918"/>
              <a:gd name="connsiteY128" fmla="*/ 1053412 h 4287026"/>
              <a:gd name="connsiteX129" fmla="*/ 1486419 w 4949918"/>
              <a:gd name="connsiteY129" fmla="*/ 1038982 h 4287026"/>
              <a:gd name="connsiteX130" fmla="*/ 1443125 w 4949918"/>
              <a:gd name="connsiteY130" fmla="*/ 1010121 h 4287026"/>
              <a:gd name="connsiteX131" fmla="*/ 1356538 w 4949918"/>
              <a:gd name="connsiteY131" fmla="*/ 966830 h 4287026"/>
              <a:gd name="connsiteX132" fmla="*/ 1298813 w 4949918"/>
              <a:gd name="connsiteY132" fmla="*/ 894679 h 4287026"/>
              <a:gd name="connsiteX133" fmla="*/ 1269950 w 4949918"/>
              <a:gd name="connsiteY133" fmla="*/ 865818 h 4287026"/>
              <a:gd name="connsiteX134" fmla="*/ 1226656 w 4949918"/>
              <a:gd name="connsiteY134" fmla="*/ 779236 h 4287026"/>
              <a:gd name="connsiteX135" fmla="*/ 1197794 w 4949918"/>
              <a:gd name="connsiteY135" fmla="*/ 735945 h 4287026"/>
              <a:gd name="connsiteX136" fmla="*/ 1154500 w 4949918"/>
              <a:gd name="connsiteY136" fmla="*/ 663794 h 4287026"/>
              <a:gd name="connsiteX137" fmla="*/ 1096775 w 4949918"/>
              <a:gd name="connsiteY137" fmla="*/ 533921 h 4287026"/>
              <a:gd name="connsiteX138" fmla="*/ 1053481 w 4949918"/>
              <a:gd name="connsiteY138" fmla="*/ 447339 h 4287026"/>
              <a:gd name="connsiteX139" fmla="*/ 1039050 w 4949918"/>
              <a:gd name="connsiteY139" fmla="*/ 404048 h 4287026"/>
              <a:gd name="connsiteX140" fmla="*/ 981325 w 4949918"/>
              <a:gd name="connsiteY140" fmla="*/ 317467 h 4287026"/>
              <a:gd name="connsiteX141" fmla="*/ 938031 w 4949918"/>
              <a:gd name="connsiteY141" fmla="*/ 245315 h 4287026"/>
              <a:gd name="connsiteX142" fmla="*/ 909169 w 4949918"/>
              <a:gd name="connsiteY142" fmla="*/ 202024 h 4287026"/>
              <a:gd name="connsiteX143" fmla="*/ 880306 w 4949918"/>
              <a:gd name="connsiteY143" fmla="*/ 173164 h 4287026"/>
              <a:gd name="connsiteX144" fmla="*/ 851444 w 4949918"/>
              <a:gd name="connsiteY144" fmla="*/ 129873 h 4287026"/>
              <a:gd name="connsiteX145" fmla="*/ 822581 w 4949918"/>
              <a:gd name="connsiteY145" fmla="*/ 101012 h 4287026"/>
              <a:gd name="connsiteX146" fmla="*/ 764856 w 4949918"/>
              <a:gd name="connsiteY146" fmla="*/ 28861 h 4287026"/>
              <a:gd name="connsiteX147" fmla="*/ 663838 w 4949918"/>
              <a:gd name="connsiteY147" fmla="*/ 0 h 4287026"/>
              <a:gd name="connsiteX148" fmla="*/ 461800 w 4949918"/>
              <a:gd name="connsiteY148" fmla="*/ 14430 h 4287026"/>
              <a:gd name="connsiteX149" fmla="*/ 418506 w 4949918"/>
              <a:gd name="connsiteY149" fmla="*/ 28861 h 4287026"/>
              <a:gd name="connsiteX150" fmla="*/ 259763 w 4949918"/>
              <a:gd name="connsiteY150" fmla="*/ 72151 h 4287026"/>
              <a:gd name="connsiteX151" fmla="*/ 129881 w 4949918"/>
              <a:gd name="connsiteY151" fmla="*/ 144303 h 4287026"/>
              <a:gd name="connsiteX152" fmla="*/ 57725 w 4949918"/>
              <a:gd name="connsiteY152" fmla="*/ 216454 h 4287026"/>
              <a:gd name="connsiteX153" fmla="*/ 0 w 4949918"/>
              <a:gd name="connsiteY153" fmla="*/ 288606 h 4287026"/>
              <a:gd name="connsiteX154" fmla="*/ 14431 w 4949918"/>
              <a:gd name="connsiteY154" fmla="*/ 418479 h 4287026"/>
              <a:gd name="connsiteX155" fmla="*/ 72156 w 4949918"/>
              <a:gd name="connsiteY155" fmla="*/ 548351 h 4287026"/>
              <a:gd name="connsiteX156" fmla="*/ 101019 w 4949918"/>
              <a:gd name="connsiteY156" fmla="*/ 577212 h 4287026"/>
              <a:gd name="connsiteX157" fmla="*/ 144313 w 4949918"/>
              <a:gd name="connsiteY157" fmla="*/ 606073 h 4287026"/>
              <a:gd name="connsiteX158" fmla="*/ 173175 w 4949918"/>
              <a:gd name="connsiteY158" fmla="*/ 649363 h 4287026"/>
              <a:gd name="connsiteX159" fmla="*/ 259763 w 4949918"/>
              <a:gd name="connsiteY159" fmla="*/ 707085 h 4287026"/>
              <a:gd name="connsiteX160" fmla="*/ 303056 w 4949918"/>
              <a:gd name="connsiteY160" fmla="*/ 735945 h 4287026"/>
              <a:gd name="connsiteX161" fmla="*/ 375213 w 4949918"/>
              <a:gd name="connsiteY161" fmla="*/ 793666 h 4287026"/>
              <a:gd name="connsiteX162" fmla="*/ 418506 w 4949918"/>
              <a:gd name="connsiteY162" fmla="*/ 836957 h 4287026"/>
              <a:gd name="connsiteX163" fmla="*/ 461800 w 4949918"/>
              <a:gd name="connsiteY163" fmla="*/ 865818 h 4287026"/>
              <a:gd name="connsiteX164" fmla="*/ 562819 w 4949918"/>
              <a:gd name="connsiteY164" fmla="*/ 966830 h 4287026"/>
              <a:gd name="connsiteX165" fmla="*/ 606113 w 4949918"/>
              <a:gd name="connsiteY165" fmla="*/ 1010121 h 4287026"/>
              <a:gd name="connsiteX166" fmla="*/ 678269 w 4949918"/>
              <a:gd name="connsiteY166" fmla="*/ 1067842 h 4287026"/>
              <a:gd name="connsiteX167" fmla="*/ 707131 w 4949918"/>
              <a:gd name="connsiteY167" fmla="*/ 1111133 h 4287026"/>
              <a:gd name="connsiteX168" fmla="*/ 735994 w 4949918"/>
              <a:gd name="connsiteY168" fmla="*/ 1139994 h 4287026"/>
              <a:gd name="connsiteX169" fmla="*/ 793719 w 4949918"/>
              <a:gd name="connsiteY169" fmla="*/ 1212145 h 4287026"/>
              <a:gd name="connsiteX170" fmla="*/ 808150 w 4949918"/>
              <a:gd name="connsiteY170" fmla="*/ 1255436 h 4287026"/>
              <a:gd name="connsiteX171" fmla="*/ 837013 w 4949918"/>
              <a:gd name="connsiteY171" fmla="*/ 1284297 h 4287026"/>
              <a:gd name="connsiteX172" fmla="*/ 865875 w 4949918"/>
              <a:gd name="connsiteY172" fmla="*/ 1327588 h 4287026"/>
              <a:gd name="connsiteX173" fmla="*/ 909169 w 4949918"/>
              <a:gd name="connsiteY173" fmla="*/ 1414169 h 4287026"/>
              <a:gd name="connsiteX174" fmla="*/ 923600 w 4949918"/>
              <a:gd name="connsiteY174" fmla="*/ 1457460 h 4287026"/>
              <a:gd name="connsiteX175" fmla="*/ 952463 w 4949918"/>
              <a:gd name="connsiteY175" fmla="*/ 1486321 h 4287026"/>
              <a:gd name="connsiteX176" fmla="*/ 981325 w 4949918"/>
              <a:gd name="connsiteY176" fmla="*/ 1529612 h 4287026"/>
              <a:gd name="connsiteX177" fmla="*/ 1024619 w 4949918"/>
              <a:gd name="connsiteY177" fmla="*/ 1601763 h 4287026"/>
              <a:gd name="connsiteX178" fmla="*/ 1082344 w 4949918"/>
              <a:gd name="connsiteY178" fmla="*/ 1731636 h 4287026"/>
              <a:gd name="connsiteX179" fmla="*/ 1096775 w 4949918"/>
              <a:gd name="connsiteY179" fmla="*/ 1774927 h 4287026"/>
              <a:gd name="connsiteX180" fmla="*/ 1154500 w 4949918"/>
              <a:gd name="connsiteY180" fmla="*/ 1861509 h 4287026"/>
              <a:gd name="connsiteX181" fmla="*/ 1241088 w 4949918"/>
              <a:gd name="connsiteY181" fmla="*/ 1976951 h 4287026"/>
              <a:gd name="connsiteX182" fmla="*/ 1298813 w 4949918"/>
              <a:gd name="connsiteY182" fmla="*/ 2049103 h 4287026"/>
              <a:gd name="connsiteX183" fmla="*/ 1342106 w 4949918"/>
              <a:gd name="connsiteY183" fmla="*/ 2077963 h 4287026"/>
              <a:gd name="connsiteX184" fmla="*/ 1414262 w 4949918"/>
              <a:gd name="connsiteY184" fmla="*/ 2135684 h 4287026"/>
              <a:gd name="connsiteX185" fmla="*/ 1486419 w 4949918"/>
              <a:gd name="connsiteY185" fmla="*/ 2207836 h 4287026"/>
              <a:gd name="connsiteX186" fmla="*/ 1515281 w 4949918"/>
              <a:gd name="connsiteY186" fmla="*/ 2251127 h 4287026"/>
              <a:gd name="connsiteX187" fmla="*/ 1601869 w 4949918"/>
              <a:gd name="connsiteY187" fmla="*/ 2308848 h 4287026"/>
              <a:gd name="connsiteX188" fmla="*/ 1645162 w 4949918"/>
              <a:gd name="connsiteY188" fmla="*/ 2337709 h 4287026"/>
              <a:gd name="connsiteX189" fmla="*/ 1760612 w 4949918"/>
              <a:gd name="connsiteY189" fmla="*/ 2424290 h 4287026"/>
              <a:gd name="connsiteX190" fmla="*/ 1803906 w 4949918"/>
              <a:gd name="connsiteY190" fmla="*/ 2453151 h 4287026"/>
              <a:gd name="connsiteX191" fmla="*/ 1876062 w 4949918"/>
              <a:gd name="connsiteY191" fmla="*/ 2510872 h 4287026"/>
              <a:gd name="connsiteX192" fmla="*/ 1948219 w 4949918"/>
              <a:gd name="connsiteY192" fmla="*/ 2597454 h 4287026"/>
              <a:gd name="connsiteX193" fmla="*/ 2020375 w 4949918"/>
              <a:gd name="connsiteY193" fmla="*/ 2655175 h 4287026"/>
              <a:gd name="connsiteX194" fmla="*/ 2049237 w 4949918"/>
              <a:gd name="connsiteY194" fmla="*/ 2698466 h 4287026"/>
              <a:gd name="connsiteX195" fmla="*/ 2164687 w 4949918"/>
              <a:gd name="connsiteY195" fmla="*/ 2799478 h 4287026"/>
              <a:gd name="connsiteX196" fmla="*/ 2222412 w 4949918"/>
              <a:gd name="connsiteY196" fmla="*/ 2871630 h 4287026"/>
              <a:gd name="connsiteX197" fmla="*/ 2280137 w 4949918"/>
              <a:gd name="connsiteY197" fmla="*/ 2943781 h 4287026"/>
              <a:gd name="connsiteX198" fmla="*/ 2323431 w 4949918"/>
              <a:gd name="connsiteY198" fmla="*/ 2972642 h 4287026"/>
              <a:gd name="connsiteX199" fmla="*/ 2395587 w 4949918"/>
              <a:gd name="connsiteY199" fmla="*/ 3044793 h 4287026"/>
              <a:gd name="connsiteX200" fmla="*/ 2424450 w 4949918"/>
              <a:gd name="connsiteY200" fmla="*/ 3073654 h 4287026"/>
              <a:gd name="connsiteX201" fmla="*/ 2467744 w 4949918"/>
              <a:gd name="connsiteY201" fmla="*/ 3102514 h 4287026"/>
              <a:gd name="connsiteX202" fmla="*/ 2539900 w 4949918"/>
              <a:gd name="connsiteY202" fmla="*/ 3174666 h 4287026"/>
              <a:gd name="connsiteX203" fmla="*/ 2583194 w 4949918"/>
              <a:gd name="connsiteY203" fmla="*/ 3217957 h 4287026"/>
              <a:gd name="connsiteX204" fmla="*/ 2655350 w 4949918"/>
              <a:gd name="connsiteY204" fmla="*/ 3290108 h 4287026"/>
              <a:gd name="connsiteX205" fmla="*/ 2698644 w 4949918"/>
              <a:gd name="connsiteY205" fmla="*/ 3333399 h 4287026"/>
              <a:gd name="connsiteX206" fmla="*/ 2756369 w 4949918"/>
              <a:gd name="connsiteY206" fmla="*/ 3405551 h 4287026"/>
              <a:gd name="connsiteX207" fmla="*/ 2770800 w 4949918"/>
              <a:gd name="connsiteY207" fmla="*/ 3448842 h 4287026"/>
              <a:gd name="connsiteX208" fmla="*/ 2799662 w 4949918"/>
              <a:gd name="connsiteY208" fmla="*/ 3492133 h 4287026"/>
              <a:gd name="connsiteX209" fmla="*/ 2842956 w 4949918"/>
              <a:gd name="connsiteY209" fmla="*/ 3679726 h 4287026"/>
              <a:gd name="connsiteX210" fmla="*/ 2871819 w 4949918"/>
              <a:gd name="connsiteY210" fmla="*/ 3780739 h 4287026"/>
              <a:gd name="connsiteX211" fmla="*/ 2857387 w 4949918"/>
              <a:gd name="connsiteY211" fmla="*/ 4069345 h 4287026"/>
              <a:gd name="connsiteX212" fmla="*/ 2828525 w 4949918"/>
              <a:gd name="connsiteY212" fmla="*/ 4155926 h 4287026"/>
              <a:gd name="connsiteX213" fmla="*/ 2814094 w 4949918"/>
              <a:gd name="connsiteY213" fmla="*/ 4199217 h 4287026"/>
              <a:gd name="connsiteX214" fmla="*/ 2799662 w 4949918"/>
              <a:gd name="connsiteY214" fmla="*/ 4242508 h 4287026"/>
              <a:gd name="connsiteX215" fmla="*/ 2785231 w 4949918"/>
              <a:gd name="connsiteY215" fmla="*/ 4285799 h 4287026"/>
              <a:gd name="connsiteX216" fmla="*/ 2828525 w 4949918"/>
              <a:gd name="connsiteY216" fmla="*/ 4256938 h 4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4949918" h="4287026">
                <a:moveTo>
                  <a:pt x="3925300" y="3997193"/>
                </a:moveTo>
                <a:cubicBezTo>
                  <a:pt x="3901248" y="3977953"/>
                  <a:pt x="3873190" y="3962857"/>
                  <a:pt x="3853144" y="3939472"/>
                </a:cubicBezTo>
                <a:cubicBezTo>
                  <a:pt x="3843244" y="3927923"/>
                  <a:pt x="3845515" y="3909786"/>
                  <a:pt x="3838712" y="3896181"/>
                </a:cubicBezTo>
                <a:cubicBezTo>
                  <a:pt x="3830955" y="3880669"/>
                  <a:pt x="3819471" y="3867320"/>
                  <a:pt x="3809850" y="3852890"/>
                </a:cubicBezTo>
                <a:cubicBezTo>
                  <a:pt x="3819004" y="3678977"/>
                  <a:pt x="3805274" y="3606877"/>
                  <a:pt x="3853144" y="3463272"/>
                </a:cubicBezTo>
                <a:cubicBezTo>
                  <a:pt x="3886309" y="3363783"/>
                  <a:pt x="3860493" y="3398200"/>
                  <a:pt x="3910869" y="3347830"/>
                </a:cubicBezTo>
                <a:cubicBezTo>
                  <a:pt x="3963495" y="3189959"/>
                  <a:pt x="3879566" y="3429078"/>
                  <a:pt x="3954162" y="3261248"/>
                </a:cubicBezTo>
                <a:cubicBezTo>
                  <a:pt x="3966518" y="3233448"/>
                  <a:pt x="3973404" y="3203527"/>
                  <a:pt x="3983025" y="3174666"/>
                </a:cubicBezTo>
                <a:cubicBezTo>
                  <a:pt x="3988510" y="3158213"/>
                  <a:pt x="4004130" y="3146887"/>
                  <a:pt x="4011887" y="3131375"/>
                </a:cubicBezTo>
                <a:cubicBezTo>
                  <a:pt x="4018690" y="3117770"/>
                  <a:pt x="4018931" y="3101381"/>
                  <a:pt x="4026319" y="3088084"/>
                </a:cubicBezTo>
                <a:cubicBezTo>
                  <a:pt x="4043165" y="3057763"/>
                  <a:pt x="4064802" y="3030363"/>
                  <a:pt x="4084044" y="3001502"/>
                </a:cubicBezTo>
                <a:cubicBezTo>
                  <a:pt x="4093665" y="2987072"/>
                  <a:pt x="4107421" y="2974664"/>
                  <a:pt x="4112906" y="2958211"/>
                </a:cubicBezTo>
                <a:cubicBezTo>
                  <a:pt x="4117716" y="2943781"/>
                  <a:pt x="4119511" y="2927964"/>
                  <a:pt x="4127337" y="2914921"/>
                </a:cubicBezTo>
                <a:cubicBezTo>
                  <a:pt x="4134337" y="2903254"/>
                  <a:pt x="4147700" y="2896684"/>
                  <a:pt x="4156200" y="2886060"/>
                </a:cubicBezTo>
                <a:cubicBezTo>
                  <a:pt x="4167035" y="2872517"/>
                  <a:pt x="4174227" y="2856312"/>
                  <a:pt x="4185062" y="2842769"/>
                </a:cubicBezTo>
                <a:cubicBezTo>
                  <a:pt x="4193562" y="2832145"/>
                  <a:pt x="4205425" y="2824532"/>
                  <a:pt x="4213925" y="2813908"/>
                </a:cubicBezTo>
                <a:cubicBezTo>
                  <a:pt x="4224760" y="2800366"/>
                  <a:pt x="4230523" y="2782881"/>
                  <a:pt x="4242787" y="2770618"/>
                </a:cubicBezTo>
                <a:cubicBezTo>
                  <a:pt x="4299586" y="2713823"/>
                  <a:pt x="4272103" y="2770014"/>
                  <a:pt x="4314944" y="2712896"/>
                </a:cubicBezTo>
                <a:cubicBezTo>
                  <a:pt x="4335757" y="2685147"/>
                  <a:pt x="4348140" y="2650841"/>
                  <a:pt x="4372668" y="2626315"/>
                </a:cubicBezTo>
                <a:cubicBezTo>
                  <a:pt x="4382289" y="2616695"/>
                  <a:pt x="4393031" y="2608078"/>
                  <a:pt x="4401531" y="2597454"/>
                </a:cubicBezTo>
                <a:cubicBezTo>
                  <a:pt x="4434869" y="2555785"/>
                  <a:pt x="4420539" y="2556273"/>
                  <a:pt x="4459256" y="2525302"/>
                </a:cubicBezTo>
                <a:cubicBezTo>
                  <a:pt x="4472800" y="2514468"/>
                  <a:pt x="4488119" y="2506062"/>
                  <a:pt x="4502550" y="2496442"/>
                </a:cubicBezTo>
                <a:cubicBezTo>
                  <a:pt x="4512171" y="2482012"/>
                  <a:pt x="4518359" y="2464571"/>
                  <a:pt x="4531412" y="2453151"/>
                </a:cubicBezTo>
                <a:cubicBezTo>
                  <a:pt x="4557518" y="2430310"/>
                  <a:pt x="4589137" y="2414671"/>
                  <a:pt x="4618000" y="2395430"/>
                </a:cubicBezTo>
                <a:cubicBezTo>
                  <a:pt x="4673953" y="2358130"/>
                  <a:pt x="4644837" y="2372054"/>
                  <a:pt x="4704587" y="2352139"/>
                </a:cubicBezTo>
                <a:cubicBezTo>
                  <a:pt x="4714208" y="2342519"/>
                  <a:pt x="4722825" y="2331777"/>
                  <a:pt x="4733450" y="2323278"/>
                </a:cubicBezTo>
                <a:cubicBezTo>
                  <a:pt x="4775119" y="2289945"/>
                  <a:pt x="4774634" y="2304270"/>
                  <a:pt x="4805606" y="2265557"/>
                </a:cubicBezTo>
                <a:cubicBezTo>
                  <a:pt x="4816441" y="2252014"/>
                  <a:pt x="4823633" y="2235808"/>
                  <a:pt x="4834468" y="2222266"/>
                </a:cubicBezTo>
                <a:cubicBezTo>
                  <a:pt x="4842968" y="2211642"/>
                  <a:pt x="4854831" y="2204030"/>
                  <a:pt x="4863331" y="2193406"/>
                </a:cubicBezTo>
                <a:cubicBezTo>
                  <a:pt x="4874166" y="2179864"/>
                  <a:pt x="4881358" y="2163658"/>
                  <a:pt x="4892193" y="2150115"/>
                </a:cubicBezTo>
                <a:cubicBezTo>
                  <a:pt x="4974446" y="2047305"/>
                  <a:pt x="4861085" y="2211206"/>
                  <a:pt x="4949918" y="2077963"/>
                </a:cubicBezTo>
                <a:cubicBezTo>
                  <a:pt x="4943099" y="2050688"/>
                  <a:pt x="4936153" y="1995405"/>
                  <a:pt x="4906625" y="1976951"/>
                </a:cubicBezTo>
                <a:cubicBezTo>
                  <a:pt x="4880825" y="1960827"/>
                  <a:pt x="4820037" y="1948090"/>
                  <a:pt x="4820037" y="1948090"/>
                </a:cubicBezTo>
                <a:cubicBezTo>
                  <a:pt x="4776743" y="1952900"/>
                  <a:pt x="4732870" y="1953979"/>
                  <a:pt x="4690156" y="1962521"/>
                </a:cubicBezTo>
                <a:cubicBezTo>
                  <a:pt x="4660323" y="1968487"/>
                  <a:pt x="4603568" y="1991381"/>
                  <a:pt x="4603568" y="1991381"/>
                </a:cubicBezTo>
                <a:cubicBezTo>
                  <a:pt x="4579516" y="2015432"/>
                  <a:pt x="4559714" y="2044667"/>
                  <a:pt x="4531412" y="2063533"/>
                </a:cubicBezTo>
                <a:cubicBezTo>
                  <a:pt x="4516981" y="2073153"/>
                  <a:pt x="4501171" y="2080972"/>
                  <a:pt x="4488118" y="2092393"/>
                </a:cubicBezTo>
                <a:cubicBezTo>
                  <a:pt x="4462519" y="2114790"/>
                  <a:pt x="4440014" y="2140494"/>
                  <a:pt x="4415962" y="2164545"/>
                </a:cubicBezTo>
                <a:lnTo>
                  <a:pt x="4372668" y="2207836"/>
                </a:lnTo>
                <a:lnTo>
                  <a:pt x="4257219" y="2323278"/>
                </a:lnTo>
                <a:cubicBezTo>
                  <a:pt x="4247598" y="2332898"/>
                  <a:pt x="4239677" y="2344592"/>
                  <a:pt x="4228356" y="2352139"/>
                </a:cubicBezTo>
                <a:cubicBezTo>
                  <a:pt x="4182587" y="2382649"/>
                  <a:pt x="4146676" y="2402499"/>
                  <a:pt x="4112906" y="2453151"/>
                </a:cubicBezTo>
                <a:lnTo>
                  <a:pt x="4055181" y="2539733"/>
                </a:lnTo>
                <a:cubicBezTo>
                  <a:pt x="4050371" y="2554163"/>
                  <a:pt x="4048576" y="2569981"/>
                  <a:pt x="4040750" y="2583024"/>
                </a:cubicBezTo>
                <a:cubicBezTo>
                  <a:pt x="4033750" y="2594690"/>
                  <a:pt x="4020387" y="2601260"/>
                  <a:pt x="4011887" y="2611884"/>
                </a:cubicBezTo>
                <a:cubicBezTo>
                  <a:pt x="4001052" y="2625426"/>
                  <a:pt x="3990781" y="2639663"/>
                  <a:pt x="3983025" y="2655175"/>
                </a:cubicBezTo>
                <a:cubicBezTo>
                  <a:pt x="3976222" y="2668780"/>
                  <a:pt x="3977721" y="2686298"/>
                  <a:pt x="3968594" y="2698466"/>
                </a:cubicBezTo>
                <a:cubicBezTo>
                  <a:pt x="3901833" y="2787475"/>
                  <a:pt x="3915734" y="2749409"/>
                  <a:pt x="3853144" y="2799478"/>
                </a:cubicBezTo>
                <a:cubicBezTo>
                  <a:pt x="3796545" y="2844754"/>
                  <a:pt x="3856172" y="2817710"/>
                  <a:pt x="3780987" y="2842769"/>
                </a:cubicBezTo>
                <a:cubicBezTo>
                  <a:pt x="3766556" y="2852389"/>
                  <a:pt x="3753543" y="2864586"/>
                  <a:pt x="3737694" y="2871630"/>
                </a:cubicBezTo>
                <a:cubicBezTo>
                  <a:pt x="3709892" y="2883986"/>
                  <a:pt x="3651106" y="2900490"/>
                  <a:pt x="3651106" y="2900490"/>
                </a:cubicBezTo>
                <a:cubicBezTo>
                  <a:pt x="3530248" y="2860208"/>
                  <a:pt x="3717820" y="2919054"/>
                  <a:pt x="3449069" y="2871630"/>
                </a:cubicBezTo>
                <a:cubicBezTo>
                  <a:pt x="3419108" y="2866343"/>
                  <a:pt x="3391344" y="2852389"/>
                  <a:pt x="3362481" y="2842769"/>
                </a:cubicBezTo>
                <a:lnTo>
                  <a:pt x="3319187" y="2828339"/>
                </a:lnTo>
                <a:cubicBezTo>
                  <a:pt x="3185924" y="2739500"/>
                  <a:pt x="3349856" y="2852872"/>
                  <a:pt x="3247031" y="2770618"/>
                </a:cubicBezTo>
                <a:cubicBezTo>
                  <a:pt x="3233487" y="2759784"/>
                  <a:pt x="3218168" y="2751377"/>
                  <a:pt x="3203737" y="2741757"/>
                </a:cubicBezTo>
                <a:cubicBezTo>
                  <a:pt x="3194116" y="2727327"/>
                  <a:pt x="3185710" y="2712009"/>
                  <a:pt x="3174875" y="2698466"/>
                </a:cubicBezTo>
                <a:cubicBezTo>
                  <a:pt x="3166375" y="2687842"/>
                  <a:pt x="3154176" y="2680489"/>
                  <a:pt x="3146012" y="2669605"/>
                </a:cubicBezTo>
                <a:cubicBezTo>
                  <a:pt x="3125199" y="2641856"/>
                  <a:pt x="3088287" y="2583024"/>
                  <a:pt x="3088287" y="2583024"/>
                </a:cubicBezTo>
                <a:cubicBezTo>
                  <a:pt x="3052017" y="2474218"/>
                  <a:pt x="3100941" y="2608328"/>
                  <a:pt x="3044994" y="2496442"/>
                </a:cubicBezTo>
                <a:cubicBezTo>
                  <a:pt x="3038191" y="2482837"/>
                  <a:pt x="3037365" y="2466756"/>
                  <a:pt x="3030562" y="2453151"/>
                </a:cubicBezTo>
                <a:cubicBezTo>
                  <a:pt x="3000949" y="2393929"/>
                  <a:pt x="3008632" y="2425740"/>
                  <a:pt x="2972837" y="2380999"/>
                </a:cubicBezTo>
                <a:cubicBezTo>
                  <a:pt x="2900017" y="2289980"/>
                  <a:pt x="2984803" y="2378534"/>
                  <a:pt x="2915112" y="2308848"/>
                </a:cubicBezTo>
                <a:cubicBezTo>
                  <a:pt x="2878842" y="2200042"/>
                  <a:pt x="2927766" y="2334152"/>
                  <a:pt x="2871819" y="2222266"/>
                </a:cubicBezTo>
                <a:cubicBezTo>
                  <a:pt x="2836256" y="2151145"/>
                  <a:pt x="2883664" y="2204603"/>
                  <a:pt x="2828525" y="2135684"/>
                </a:cubicBezTo>
                <a:cubicBezTo>
                  <a:pt x="2820025" y="2125060"/>
                  <a:pt x="2808162" y="2117448"/>
                  <a:pt x="2799662" y="2106824"/>
                </a:cubicBezTo>
                <a:cubicBezTo>
                  <a:pt x="2788827" y="2093282"/>
                  <a:pt x="2781635" y="2077076"/>
                  <a:pt x="2770800" y="2063533"/>
                </a:cubicBezTo>
                <a:cubicBezTo>
                  <a:pt x="2762300" y="2052909"/>
                  <a:pt x="2750437" y="2045296"/>
                  <a:pt x="2741937" y="2034672"/>
                </a:cubicBezTo>
                <a:cubicBezTo>
                  <a:pt x="2669122" y="1943659"/>
                  <a:pt x="2753898" y="2032200"/>
                  <a:pt x="2684212" y="1962521"/>
                </a:cubicBezTo>
                <a:lnTo>
                  <a:pt x="2655350" y="1875939"/>
                </a:lnTo>
                <a:lnTo>
                  <a:pt x="2640919" y="1832648"/>
                </a:lnTo>
                <a:cubicBezTo>
                  <a:pt x="2642787" y="1813968"/>
                  <a:pt x="2649874" y="1636098"/>
                  <a:pt x="2684212" y="1601763"/>
                </a:cubicBezTo>
                <a:lnTo>
                  <a:pt x="2713075" y="1572903"/>
                </a:lnTo>
                <a:cubicBezTo>
                  <a:pt x="2753955" y="1450269"/>
                  <a:pt x="2696941" y="1599791"/>
                  <a:pt x="2756369" y="1500751"/>
                </a:cubicBezTo>
                <a:cubicBezTo>
                  <a:pt x="2764195" y="1487708"/>
                  <a:pt x="2762362" y="1470116"/>
                  <a:pt x="2770800" y="1457460"/>
                </a:cubicBezTo>
                <a:cubicBezTo>
                  <a:pt x="2782121" y="1440480"/>
                  <a:pt x="2801028" y="1429847"/>
                  <a:pt x="2814094" y="1414169"/>
                </a:cubicBezTo>
                <a:cubicBezTo>
                  <a:pt x="2825197" y="1400846"/>
                  <a:pt x="2832121" y="1384420"/>
                  <a:pt x="2842956" y="1370878"/>
                </a:cubicBezTo>
                <a:cubicBezTo>
                  <a:pt x="2851456" y="1360254"/>
                  <a:pt x="2863319" y="1352642"/>
                  <a:pt x="2871819" y="1342018"/>
                </a:cubicBezTo>
                <a:cubicBezTo>
                  <a:pt x="2882654" y="1328476"/>
                  <a:pt x="2889260" y="1311779"/>
                  <a:pt x="2900681" y="1298727"/>
                </a:cubicBezTo>
                <a:cubicBezTo>
                  <a:pt x="2923080" y="1273130"/>
                  <a:pt x="2948785" y="1250625"/>
                  <a:pt x="2972837" y="1226575"/>
                </a:cubicBezTo>
                <a:cubicBezTo>
                  <a:pt x="2982458" y="1216955"/>
                  <a:pt x="2994153" y="1209035"/>
                  <a:pt x="3001700" y="1197715"/>
                </a:cubicBezTo>
                <a:cubicBezTo>
                  <a:pt x="3090533" y="1064472"/>
                  <a:pt x="2977172" y="1228373"/>
                  <a:pt x="3059425" y="1125563"/>
                </a:cubicBezTo>
                <a:cubicBezTo>
                  <a:pt x="3070260" y="1112020"/>
                  <a:pt x="3077452" y="1095814"/>
                  <a:pt x="3088287" y="1082272"/>
                </a:cubicBezTo>
                <a:cubicBezTo>
                  <a:pt x="3096787" y="1071648"/>
                  <a:pt x="3108650" y="1064036"/>
                  <a:pt x="3117150" y="1053412"/>
                </a:cubicBezTo>
                <a:cubicBezTo>
                  <a:pt x="3127985" y="1039870"/>
                  <a:pt x="3133748" y="1022384"/>
                  <a:pt x="3146012" y="1010121"/>
                </a:cubicBezTo>
                <a:cubicBezTo>
                  <a:pt x="3221014" y="935124"/>
                  <a:pt x="3161049" y="1023795"/>
                  <a:pt x="3218169" y="952400"/>
                </a:cubicBezTo>
                <a:cubicBezTo>
                  <a:pt x="3229004" y="938858"/>
                  <a:pt x="3236196" y="922652"/>
                  <a:pt x="3247031" y="909109"/>
                </a:cubicBezTo>
                <a:cubicBezTo>
                  <a:pt x="3270532" y="879735"/>
                  <a:pt x="3287042" y="872816"/>
                  <a:pt x="3319187" y="851388"/>
                </a:cubicBezTo>
                <a:cubicBezTo>
                  <a:pt x="3384459" y="753486"/>
                  <a:pt x="3352384" y="789332"/>
                  <a:pt x="3405775" y="735945"/>
                </a:cubicBezTo>
                <a:cubicBezTo>
                  <a:pt x="3410585" y="721515"/>
                  <a:pt x="3412380" y="705697"/>
                  <a:pt x="3420206" y="692654"/>
                </a:cubicBezTo>
                <a:cubicBezTo>
                  <a:pt x="3427206" y="680988"/>
                  <a:pt x="3440569" y="674418"/>
                  <a:pt x="3449069" y="663794"/>
                </a:cubicBezTo>
                <a:cubicBezTo>
                  <a:pt x="3459904" y="650252"/>
                  <a:pt x="3467096" y="634046"/>
                  <a:pt x="3477931" y="620503"/>
                </a:cubicBezTo>
                <a:cubicBezTo>
                  <a:pt x="3486431" y="609879"/>
                  <a:pt x="3498294" y="602266"/>
                  <a:pt x="3506794" y="591642"/>
                </a:cubicBezTo>
                <a:cubicBezTo>
                  <a:pt x="3517629" y="578099"/>
                  <a:pt x="3524821" y="561893"/>
                  <a:pt x="3535656" y="548351"/>
                </a:cubicBezTo>
                <a:cubicBezTo>
                  <a:pt x="3544156" y="537727"/>
                  <a:pt x="3556019" y="530115"/>
                  <a:pt x="3564519" y="519491"/>
                </a:cubicBezTo>
                <a:cubicBezTo>
                  <a:pt x="3637344" y="428466"/>
                  <a:pt x="3552549" y="517029"/>
                  <a:pt x="3622244" y="447339"/>
                </a:cubicBezTo>
                <a:lnTo>
                  <a:pt x="3665537" y="317467"/>
                </a:lnTo>
                <a:lnTo>
                  <a:pt x="3679969" y="274176"/>
                </a:lnTo>
                <a:cubicBezTo>
                  <a:pt x="3675158" y="211645"/>
                  <a:pt x="3692060" y="143414"/>
                  <a:pt x="3665537" y="86582"/>
                </a:cubicBezTo>
                <a:cubicBezTo>
                  <a:pt x="3652671" y="59013"/>
                  <a:pt x="3578950" y="57721"/>
                  <a:pt x="3578950" y="57721"/>
                </a:cubicBezTo>
                <a:cubicBezTo>
                  <a:pt x="3375455" y="74677"/>
                  <a:pt x="3460729" y="53834"/>
                  <a:pt x="3319187" y="101012"/>
                </a:cubicBezTo>
                <a:lnTo>
                  <a:pt x="3275894" y="115442"/>
                </a:lnTo>
                <a:lnTo>
                  <a:pt x="3232600" y="129873"/>
                </a:lnTo>
                <a:cubicBezTo>
                  <a:pt x="3222979" y="139493"/>
                  <a:pt x="3214622" y="150570"/>
                  <a:pt x="3203737" y="158733"/>
                </a:cubicBezTo>
                <a:cubicBezTo>
                  <a:pt x="3175986" y="179545"/>
                  <a:pt x="3141679" y="191927"/>
                  <a:pt x="3117150" y="216454"/>
                </a:cubicBezTo>
                <a:cubicBezTo>
                  <a:pt x="3047465" y="286134"/>
                  <a:pt x="3136012" y="201367"/>
                  <a:pt x="3044994" y="274176"/>
                </a:cubicBezTo>
                <a:cubicBezTo>
                  <a:pt x="3034370" y="282675"/>
                  <a:pt x="3026755" y="294537"/>
                  <a:pt x="3016131" y="303036"/>
                </a:cubicBezTo>
                <a:cubicBezTo>
                  <a:pt x="3002587" y="313870"/>
                  <a:pt x="2985890" y="320476"/>
                  <a:pt x="2972837" y="331897"/>
                </a:cubicBezTo>
                <a:cubicBezTo>
                  <a:pt x="2947239" y="354294"/>
                  <a:pt x="2928982" y="385181"/>
                  <a:pt x="2900681" y="404048"/>
                </a:cubicBezTo>
                <a:cubicBezTo>
                  <a:pt x="2871819" y="423289"/>
                  <a:pt x="2838623" y="437243"/>
                  <a:pt x="2814094" y="461770"/>
                </a:cubicBezTo>
                <a:cubicBezTo>
                  <a:pt x="2804473" y="471390"/>
                  <a:pt x="2796116" y="482467"/>
                  <a:pt x="2785231" y="490630"/>
                </a:cubicBezTo>
                <a:cubicBezTo>
                  <a:pt x="2757480" y="511442"/>
                  <a:pt x="2723173" y="523824"/>
                  <a:pt x="2698644" y="548351"/>
                </a:cubicBezTo>
                <a:cubicBezTo>
                  <a:pt x="2674592" y="572402"/>
                  <a:pt x="2654789" y="601636"/>
                  <a:pt x="2626487" y="620503"/>
                </a:cubicBezTo>
                <a:cubicBezTo>
                  <a:pt x="2612056" y="630123"/>
                  <a:pt x="2596247" y="637943"/>
                  <a:pt x="2583194" y="649363"/>
                </a:cubicBezTo>
                <a:cubicBezTo>
                  <a:pt x="2557595" y="671761"/>
                  <a:pt x="2539339" y="702648"/>
                  <a:pt x="2511037" y="721515"/>
                </a:cubicBezTo>
                <a:cubicBezTo>
                  <a:pt x="2496606" y="731135"/>
                  <a:pt x="2480797" y="738956"/>
                  <a:pt x="2467744" y="750376"/>
                </a:cubicBezTo>
                <a:cubicBezTo>
                  <a:pt x="2442145" y="772773"/>
                  <a:pt x="2423888" y="803660"/>
                  <a:pt x="2395587" y="822527"/>
                </a:cubicBezTo>
                <a:cubicBezTo>
                  <a:pt x="2363446" y="843953"/>
                  <a:pt x="2346929" y="850877"/>
                  <a:pt x="2323431" y="880248"/>
                </a:cubicBezTo>
                <a:cubicBezTo>
                  <a:pt x="2295026" y="915751"/>
                  <a:pt x="2300553" y="926266"/>
                  <a:pt x="2265706" y="952400"/>
                </a:cubicBezTo>
                <a:cubicBezTo>
                  <a:pt x="2237955" y="973212"/>
                  <a:pt x="2207981" y="990881"/>
                  <a:pt x="2179119" y="1010121"/>
                </a:cubicBezTo>
                <a:cubicBezTo>
                  <a:pt x="2164688" y="1019741"/>
                  <a:pt x="2152279" y="1033498"/>
                  <a:pt x="2135825" y="1038982"/>
                </a:cubicBezTo>
                <a:cubicBezTo>
                  <a:pt x="2121394" y="1043792"/>
                  <a:pt x="2105829" y="1046025"/>
                  <a:pt x="2092531" y="1053412"/>
                </a:cubicBezTo>
                <a:cubicBezTo>
                  <a:pt x="2062208" y="1070257"/>
                  <a:pt x="2038852" y="1100164"/>
                  <a:pt x="2005944" y="1111133"/>
                </a:cubicBezTo>
                <a:lnTo>
                  <a:pt x="1919356" y="1139994"/>
                </a:lnTo>
                <a:cubicBezTo>
                  <a:pt x="1871252" y="1135184"/>
                  <a:pt x="1822826" y="1132914"/>
                  <a:pt x="1775044" y="1125563"/>
                </a:cubicBezTo>
                <a:cubicBezTo>
                  <a:pt x="1760009" y="1123250"/>
                  <a:pt x="1746508" y="1114822"/>
                  <a:pt x="1731750" y="1111133"/>
                </a:cubicBezTo>
                <a:cubicBezTo>
                  <a:pt x="1707954" y="1105185"/>
                  <a:pt x="1683258" y="1103156"/>
                  <a:pt x="1659594" y="1096703"/>
                </a:cubicBezTo>
                <a:cubicBezTo>
                  <a:pt x="1630242" y="1088698"/>
                  <a:pt x="1601869" y="1077462"/>
                  <a:pt x="1573006" y="1067842"/>
                </a:cubicBezTo>
                <a:lnTo>
                  <a:pt x="1529712" y="1053412"/>
                </a:lnTo>
                <a:lnTo>
                  <a:pt x="1486419" y="1038982"/>
                </a:lnTo>
                <a:cubicBezTo>
                  <a:pt x="1471988" y="1029362"/>
                  <a:pt x="1458638" y="1017877"/>
                  <a:pt x="1443125" y="1010121"/>
                </a:cubicBezTo>
                <a:cubicBezTo>
                  <a:pt x="1371992" y="974557"/>
                  <a:pt x="1425469" y="1021972"/>
                  <a:pt x="1356538" y="966830"/>
                </a:cubicBezTo>
                <a:cubicBezTo>
                  <a:pt x="1317820" y="935857"/>
                  <a:pt x="1332152" y="936350"/>
                  <a:pt x="1298813" y="894679"/>
                </a:cubicBezTo>
                <a:cubicBezTo>
                  <a:pt x="1290313" y="884055"/>
                  <a:pt x="1278450" y="876442"/>
                  <a:pt x="1269950" y="865818"/>
                </a:cubicBezTo>
                <a:cubicBezTo>
                  <a:pt x="1214810" y="796897"/>
                  <a:pt x="1262220" y="850359"/>
                  <a:pt x="1226656" y="779236"/>
                </a:cubicBezTo>
                <a:cubicBezTo>
                  <a:pt x="1218899" y="763724"/>
                  <a:pt x="1205550" y="751457"/>
                  <a:pt x="1197794" y="735945"/>
                </a:cubicBezTo>
                <a:cubicBezTo>
                  <a:pt x="1160328" y="661016"/>
                  <a:pt x="1210875" y="720163"/>
                  <a:pt x="1154500" y="663794"/>
                </a:cubicBezTo>
                <a:cubicBezTo>
                  <a:pt x="1120153" y="560759"/>
                  <a:pt x="1142514" y="602524"/>
                  <a:pt x="1096775" y="533921"/>
                </a:cubicBezTo>
                <a:cubicBezTo>
                  <a:pt x="1060503" y="425109"/>
                  <a:pt x="1109432" y="559233"/>
                  <a:pt x="1053481" y="447339"/>
                </a:cubicBezTo>
                <a:cubicBezTo>
                  <a:pt x="1046678" y="433734"/>
                  <a:pt x="1046437" y="417345"/>
                  <a:pt x="1039050" y="404048"/>
                </a:cubicBezTo>
                <a:cubicBezTo>
                  <a:pt x="1022204" y="373727"/>
                  <a:pt x="981325" y="317467"/>
                  <a:pt x="981325" y="317467"/>
                </a:cubicBezTo>
                <a:cubicBezTo>
                  <a:pt x="956264" y="242286"/>
                  <a:pt x="983310" y="301911"/>
                  <a:pt x="938031" y="245315"/>
                </a:cubicBezTo>
                <a:cubicBezTo>
                  <a:pt x="927196" y="231772"/>
                  <a:pt x="920004" y="215566"/>
                  <a:pt x="909169" y="202024"/>
                </a:cubicBezTo>
                <a:cubicBezTo>
                  <a:pt x="900669" y="191400"/>
                  <a:pt x="888806" y="183788"/>
                  <a:pt x="880306" y="173164"/>
                </a:cubicBezTo>
                <a:cubicBezTo>
                  <a:pt x="869471" y="159622"/>
                  <a:pt x="862279" y="143416"/>
                  <a:pt x="851444" y="129873"/>
                </a:cubicBezTo>
                <a:cubicBezTo>
                  <a:pt x="842944" y="119249"/>
                  <a:pt x="831081" y="111636"/>
                  <a:pt x="822581" y="101012"/>
                </a:cubicBezTo>
                <a:cubicBezTo>
                  <a:pt x="804426" y="78320"/>
                  <a:pt x="791663" y="44944"/>
                  <a:pt x="764856" y="28861"/>
                </a:cubicBezTo>
                <a:cubicBezTo>
                  <a:pt x="750064" y="19986"/>
                  <a:pt x="674626" y="2697"/>
                  <a:pt x="663838" y="0"/>
                </a:cubicBezTo>
                <a:cubicBezTo>
                  <a:pt x="596492" y="4810"/>
                  <a:pt x="528855" y="6542"/>
                  <a:pt x="461800" y="14430"/>
                </a:cubicBezTo>
                <a:cubicBezTo>
                  <a:pt x="446692" y="16207"/>
                  <a:pt x="433264" y="25172"/>
                  <a:pt x="418506" y="28861"/>
                </a:cubicBezTo>
                <a:cubicBezTo>
                  <a:pt x="255321" y="69655"/>
                  <a:pt x="445524" y="10235"/>
                  <a:pt x="259763" y="72151"/>
                </a:cubicBezTo>
                <a:cubicBezTo>
                  <a:pt x="205324" y="90296"/>
                  <a:pt x="179500" y="94688"/>
                  <a:pt x="129881" y="144303"/>
                </a:cubicBezTo>
                <a:cubicBezTo>
                  <a:pt x="105829" y="168353"/>
                  <a:pt x="76593" y="188153"/>
                  <a:pt x="57725" y="216454"/>
                </a:cubicBezTo>
                <a:cubicBezTo>
                  <a:pt x="21316" y="271065"/>
                  <a:pt x="41127" y="247482"/>
                  <a:pt x="0" y="288606"/>
                </a:cubicBezTo>
                <a:cubicBezTo>
                  <a:pt x="4810" y="331897"/>
                  <a:pt x="5888" y="375768"/>
                  <a:pt x="14431" y="418479"/>
                </a:cubicBezTo>
                <a:cubicBezTo>
                  <a:pt x="25110" y="471872"/>
                  <a:pt x="39912" y="508048"/>
                  <a:pt x="72156" y="548351"/>
                </a:cubicBezTo>
                <a:cubicBezTo>
                  <a:pt x="80656" y="558975"/>
                  <a:pt x="90394" y="568713"/>
                  <a:pt x="101019" y="577212"/>
                </a:cubicBezTo>
                <a:cubicBezTo>
                  <a:pt x="114563" y="588046"/>
                  <a:pt x="129882" y="596453"/>
                  <a:pt x="144313" y="606073"/>
                </a:cubicBezTo>
                <a:cubicBezTo>
                  <a:pt x="153934" y="620503"/>
                  <a:pt x="160123" y="637943"/>
                  <a:pt x="173175" y="649363"/>
                </a:cubicBezTo>
                <a:cubicBezTo>
                  <a:pt x="199281" y="672204"/>
                  <a:pt x="230900" y="687844"/>
                  <a:pt x="259763" y="707085"/>
                </a:cubicBezTo>
                <a:cubicBezTo>
                  <a:pt x="274194" y="716705"/>
                  <a:pt x="290792" y="723682"/>
                  <a:pt x="303056" y="735945"/>
                </a:cubicBezTo>
                <a:cubicBezTo>
                  <a:pt x="387032" y="819915"/>
                  <a:pt x="265977" y="702642"/>
                  <a:pt x="375213" y="793666"/>
                </a:cubicBezTo>
                <a:cubicBezTo>
                  <a:pt x="390891" y="806730"/>
                  <a:pt x="402828" y="823892"/>
                  <a:pt x="418506" y="836957"/>
                </a:cubicBezTo>
                <a:cubicBezTo>
                  <a:pt x="431830" y="848060"/>
                  <a:pt x="448747" y="854397"/>
                  <a:pt x="461800" y="865818"/>
                </a:cubicBezTo>
                <a:lnTo>
                  <a:pt x="562819" y="966830"/>
                </a:lnTo>
                <a:cubicBezTo>
                  <a:pt x="577250" y="981260"/>
                  <a:pt x="589132" y="998801"/>
                  <a:pt x="606113" y="1010121"/>
                </a:cubicBezTo>
                <a:cubicBezTo>
                  <a:pt x="638254" y="1031547"/>
                  <a:pt x="654771" y="1038471"/>
                  <a:pt x="678269" y="1067842"/>
                </a:cubicBezTo>
                <a:cubicBezTo>
                  <a:pt x="689104" y="1081384"/>
                  <a:pt x="696296" y="1097590"/>
                  <a:pt x="707131" y="1111133"/>
                </a:cubicBezTo>
                <a:cubicBezTo>
                  <a:pt x="715631" y="1121757"/>
                  <a:pt x="727494" y="1129370"/>
                  <a:pt x="735994" y="1139994"/>
                </a:cubicBezTo>
                <a:cubicBezTo>
                  <a:pt x="808809" y="1231007"/>
                  <a:pt x="724033" y="1142466"/>
                  <a:pt x="793719" y="1212145"/>
                </a:cubicBezTo>
                <a:cubicBezTo>
                  <a:pt x="798529" y="1226575"/>
                  <a:pt x="800324" y="1242393"/>
                  <a:pt x="808150" y="1255436"/>
                </a:cubicBezTo>
                <a:cubicBezTo>
                  <a:pt x="815150" y="1267103"/>
                  <a:pt x="828513" y="1273673"/>
                  <a:pt x="837013" y="1284297"/>
                </a:cubicBezTo>
                <a:cubicBezTo>
                  <a:pt x="847848" y="1297840"/>
                  <a:pt x="858118" y="1312076"/>
                  <a:pt x="865875" y="1327588"/>
                </a:cubicBezTo>
                <a:cubicBezTo>
                  <a:pt x="925618" y="1447068"/>
                  <a:pt x="826456" y="1290109"/>
                  <a:pt x="909169" y="1414169"/>
                </a:cubicBezTo>
                <a:cubicBezTo>
                  <a:pt x="913979" y="1428599"/>
                  <a:pt x="915774" y="1444417"/>
                  <a:pt x="923600" y="1457460"/>
                </a:cubicBezTo>
                <a:cubicBezTo>
                  <a:pt x="930600" y="1469127"/>
                  <a:pt x="943963" y="1475697"/>
                  <a:pt x="952463" y="1486321"/>
                </a:cubicBezTo>
                <a:cubicBezTo>
                  <a:pt x="963298" y="1499864"/>
                  <a:pt x="973569" y="1514100"/>
                  <a:pt x="981325" y="1529612"/>
                </a:cubicBezTo>
                <a:cubicBezTo>
                  <a:pt x="1018791" y="1604541"/>
                  <a:pt x="968244" y="1545394"/>
                  <a:pt x="1024619" y="1601763"/>
                </a:cubicBezTo>
                <a:cubicBezTo>
                  <a:pt x="1058966" y="1704798"/>
                  <a:pt x="1036605" y="1663033"/>
                  <a:pt x="1082344" y="1731636"/>
                </a:cubicBezTo>
                <a:cubicBezTo>
                  <a:pt x="1087154" y="1746066"/>
                  <a:pt x="1089388" y="1761630"/>
                  <a:pt x="1096775" y="1774927"/>
                </a:cubicBezTo>
                <a:cubicBezTo>
                  <a:pt x="1113621" y="1805248"/>
                  <a:pt x="1143531" y="1828602"/>
                  <a:pt x="1154500" y="1861509"/>
                </a:cubicBezTo>
                <a:cubicBezTo>
                  <a:pt x="1192048" y="1974148"/>
                  <a:pt x="1130535" y="1811129"/>
                  <a:pt x="1241088" y="1976951"/>
                </a:cubicBezTo>
                <a:cubicBezTo>
                  <a:pt x="1262520" y="2009097"/>
                  <a:pt x="1269436" y="2025603"/>
                  <a:pt x="1298813" y="2049103"/>
                </a:cubicBezTo>
                <a:cubicBezTo>
                  <a:pt x="1312356" y="2059937"/>
                  <a:pt x="1328563" y="2067129"/>
                  <a:pt x="1342106" y="2077963"/>
                </a:cubicBezTo>
                <a:cubicBezTo>
                  <a:pt x="1444922" y="2160210"/>
                  <a:pt x="1281012" y="2046857"/>
                  <a:pt x="1414262" y="2135684"/>
                </a:cubicBezTo>
                <a:cubicBezTo>
                  <a:pt x="1491232" y="2251129"/>
                  <a:pt x="1390208" y="2111630"/>
                  <a:pt x="1486419" y="2207836"/>
                </a:cubicBezTo>
                <a:cubicBezTo>
                  <a:pt x="1498683" y="2220099"/>
                  <a:pt x="1502228" y="2239707"/>
                  <a:pt x="1515281" y="2251127"/>
                </a:cubicBezTo>
                <a:cubicBezTo>
                  <a:pt x="1541387" y="2273968"/>
                  <a:pt x="1573006" y="2289607"/>
                  <a:pt x="1601869" y="2308848"/>
                </a:cubicBezTo>
                <a:cubicBezTo>
                  <a:pt x="1616300" y="2318468"/>
                  <a:pt x="1632898" y="2325446"/>
                  <a:pt x="1645162" y="2337709"/>
                </a:cubicBezTo>
                <a:cubicBezTo>
                  <a:pt x="1698554" y="2391096"/>
                  <a:pt x="1662704" y="2359022"/>
                  <a:pt x="1760612" y="2424290"/>
                </a:cubicBezTo>
                <a:cubicBezTo>
                  <a:pt x="1775043" y="2433910"/>
                  <a:pt x="1791642" y="2440887"/>
                  <a:pt x="1803906" y="2453151"/>
                </a:cubicBezTo>
                <a:cubicBezTo>
                  <a:pt x="1845033" y="2494275"/>
                  <a:pt x="1821448" y="2474465"/>
                  <a:pt x="1876062" y="2510872"/>
                </a:cubicBezTo>
                <a:cubicBezTo>
                  <a:pt x="1904443" y="2553440"/>
                  <a:pt x="1906550" y="2562732"/>
                  <a:pt x="1948219" y="2597454"/>
                </a:cubicBezTo>
                <a:cubicBezTo>
                  <a:pt x="1993216" y="2634949"/>
                  <a:pt x="1986791" y="2613199"/>
                  <a:pt x="2020375" y="2655175"/>
                </a:cubicBezTo>
                <a:cubicBezTo>
                  <a:pt x="2031210" y="2668717"/>
                  <a:pt x="2037816" y="2685414"/>
                  <a:pt x="2049237" y="2698466"/>
                </a:cubicBezTo>
                <a:cubicBezTo>
                  <a:pt x="2108331" y="2765998"/>
                  <a:pt x="2106006" y="2760360"/>
                  <a:pt x="2164687" y="2799478"/>
                </a:cubicBezTo>
                <a:cubicBezTo>
                  <a:pt x="2187578" y="2868142"/>
                  <a:pt x="2163072" y="2824161"/>
                  <a:pt x="2222412" y="2871630"/>
                </a:cubicBezTo>
                <a:cubicBezTo>
                  <a:pt x="2293826" y="2928758"/>
                  <a:pt x="2205120" y="2868768"/>
                  <a:pt x="2280137" y="2943781"/>
                </a:cubicBezTo>
                <a:cubicBezTo>
                  <a:pt x="2292401" y="2956045"/>
                  <a:pt x="2310378" y="2961221"/>
                  <a:pt x="2323431" y="2972642"/>
                </a:cubicBezTo>
                <a:cubicBezTo>
                  <a:pt x="2349029" y="2995039"/>
                  <a:pt x="2371535" y="3020743"/>
                  <a:pt x="2395587" y="3044793"/>
                </a:cubicBezTo>
                <a:cubicBezTo>
                  <a:pt x="2405208" y="3054413"/>
                  <a:pt x="2413129" y="3066107"/>
                  <a:pt x="2424450" y="3073654"/>
                </a:cubicBezTo>
                <a:cubicBezTo>
                  <a:pt x="2438881" y="3083274"/>
                  <a:pt x="2454691" y="3091093"/>
                  <a:pt x="2467744" y="3102514"/>
                </a:cubicBezTo>
                <a:cubicBezTo>
                  <a:pt x="2493343" y="3124911"/>
                  <a:pt x="2515848" y="3150615"/>
                  <a:pt x="2539900" y="3174666"/>
                </a:cubicBezTo>
                <a:lnTo>
                  <a:pt x="2583194" y="3217957"/>
                </a:lnTo>
                <a:lnTo>
                  <a:pt x="2655350" y="3290108"/>
                </a:lnTo>
                <a:cubicBezTo>
                  <a:pt x="2669781" y="3304538"/>
                  <a:pt x="2687323" y="3316419"/>
                  <a:pt x="2698644" y="3333399"/>
                </a:cubicBezTo>
                <a:cubicBezTo>
                  <a:pt x="2735053" y="3388010"/>
                  <a:pt x="2715242" y="3364427"/>
                  <a:pt x="2756369" y="3405551"/>
                </a:cubicBezTo>
                <a:cubicBezTo>
                  <a:pt x="2761179" y="3419981"/>
                  <a:pt x="2763997" y="3435237"/>
                  <a:pt x="2770800" y="3448842"/>
                </a:cubicBezTo>
                <a:cubicBezTo>
                  <a:pt x="2778556" y="3464354"/>
                  <a:pt x="2793735" y="3475834"/>
                  <a:pt x="2799662" y="3492133"/>
                </a:cubicBezTo>
                <a:cubicBezTo>
                  <a:pt x="2819873" y="3547708"/>
                  <a:pt x="2829774" y="3620411"/>
                  <a:pt x="2842956" y="3679726"/>
                </a:cubicBezTo>
                <a:cubicBezTo>
                  <a:pt x="2855038" y="3734091"/>
                  <a:pt x="2855746" y="3732526"/>
                  <a:pt x="2871819" y="3780739"/>
                </a:cubicBezTo>
                <a:cubicBezTo>
                  <a:pt x="2867008" y="3876941"/>
                  <a:pt x="2868429" y="3973658"/>
                  <a:pt x="2857387" y="4069345"/>
                </a:cubicBezTo>
                <a:cubicBezTo>
                  <a:pt x="2853900" y="4099566"/>
                  <a:pt x="2838146" y="4127066"/>
                  <a:pt x="2828525" y="4155926"/>
                </a:cubicBezTo>
                <a:lnTo>
                  <a:pt x="2814094" y="4199217"/>
                </a:lnTo>
                <a:lnTo>
                  <a:pt x="2799662" y="4242508"/>
                </a:lnTo>
                <a:cubicBezTo>
                  <a:pt x="2794852" y="4256938"/>
                  <a:pt x="2772574" y="4294236"/>
                  <a:pt x="2785231" y="4285799"/>
                </a:cubicBezTo>
                <a:lnTo>
                  <a:pt x="2828525" y="4256938"/>
                </a:lnTo>
              </a:path>
            </a:pathLst>
          </a:custGeom>
          <a:solidFill>
            <a:srgbClr val="C99639"/>
          </a:solidFill>
          <a:ln>
            <a:solidFill>
              <a:srgbClr val="C99639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Terminology</a:t>
            </a:r>
            <a:endParaRPr kumimoji="1" lang="zh-CN" altLang="en-US" dirty="0"/>
          </a:p>
        </p:txBody>
      </p:sp>
      <p:grpSp>
        <p:nvGrpSpPr>
          <p:cNvPr id="3" name="Group 2"/>
          <p:cNvGrpSpPr/>
          <p:nvPr/>
        </p:nvGrpSpPr>
        <p:grpSpPr>
          <a:xfrm rot="10800000">
            <a:off x="1177019" y="1096701"/>
            <a:ext cx="7182162" cy="4347047"/>
            <a:chOff x="1148156" y="1139993"/>
            <a:chExt cx="7182162" cy="4347047"/>
          </a:xfrm>
        </p:grpSpPr>
        <p:sp>
          <p:nvSpPr>
            <p:cNvPr id="6" name="Rounded Rectangle 5"/>
            <p:cNvSpPr/>
            <p:nvPr/>
          </p:nvSpPr>
          <p:spPr>
            <a:xfrm rot="10800000">
              <a:off x="3059425" y="1139993"/>
              <a:ext cx="2352294" cy="663794"/>
            </a:xfrm>
            <a:prstGeom prst="roundRect">
              <a:avLst/>
            </a:prstGeom>
            <a:solidFill>
              <a:srgbClr val="DBEEF4"/>
            </a:solidFill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William I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 rot="10800000">
              <a:off x="1148156" y="2879726"/>
              <a:ext cx="2352294" cy="663794"/>
            </a:xfrm>
            <a:prstGeom prst="roundRect">
              <a:avLst/>
            </a:prstGeom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William II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 rot="10800000">
              <a:off x="4879506" y="2830102"/>
              <a:ext cx="2352294" cy="663794"/>
            </a:xfrm>
            <a:prstGeom prst="roundRect">
              <a:avLst/>
            </a:prstGeom>
            <a:noFill/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Henry I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 rot="10800000">
              <a:off x="2665182" y="4786290"/>
              <a:ext cx="2352294" cy="663794"/>
            </a:xfrm>
            <a:prstGeom prst="roundRect">
              <a:avLst/>
            </a:prstGeom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William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rot="10800000">
              <a:off x="5978024" y="4823246"/>
              <a:ext cx="2352294" cy="663794"/>
            </a:xfrm>
            <a:prstGeom prst="roundRect">
              <a:avLst/>
            </a:prstGeom>
            <a:ln w="38100" cmpd="sng">
              <a:solidFill>
                <a:schemeClr val="tx1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rPr>
                <a:t>Matilda</a:t>
              </a:r>
              <a:endParaRPr kumimoji="0" lang="zh-CN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 flipH="1">
              <a:off x="2972837" y="1976952"/>
              <a:ext cx="663839" cy="70708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1"/>
            <p:cNvCxnSpPr/>
            <p:nvPr/>
          </p:nvCxnSpPr>
          <p:spPr bwMode="auto">
            <a:xfrm flipH="1">
              <a:off x="4401531" y="3694157"/>
              <a:ext cx="707132" cy="77923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/>
            <p:nvPr/>
          </p:nvCxnSpPr>
          <p:spPr bwMode="auto">
            <a:xfrm>
              <a:off x="6516580" y="3759975"/>
              <a:ext cx="707132" cy="77923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/>
            <p:nvPr/>
          </p:nvCxnSpPr>
          <p:spPr bwMode="auto">
            <a:xfrm>
              <a:off x="4893937" y="1935424"/>
              <a:ext cx="633232" cy="70532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9" name="TextBox 18"/>
          <p:cNvSpPr txBox="1"/>
          <p:nvPr/>
        </p:nvSpPr>
        <p:spPr>
          <a:xfrm>
            <a:off x="0" y="616173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/>
              <a:t>We call the node without parents the </a:t>
            </a:r>
            <a:r>
              <a:rPr kumimoji="1" lang="en-US" altLang="zh-CN" sz="2400" b="1" dirty="0" smtClean="0">
                <a:solidFill>
                  <a:srgbClr val="0000FF"/>
                </a:solidFill>
              </a:rPr>
              <a:t>“Root”</a:t>
            </a:r>
            <a:endParaRPr kumimoji="1" lang="zh-CN" alt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877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Why Binary?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169" y="750376"/>
            <a:ext cx="9596945" cy="64512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845065">
            <a:off x="4609599" y="1861508"/>
            <a:ext cx="3584410" cy="5539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/>
              <a:t>Exactly two children</a:t>
            </a:r>
            <a:endParaRPr kumimoji="1" lang="zh-CN" altLang="en-US" sz="3000" dirty="0"/>
          </a:p>
        </p:txBody>
      </p:sp>
    </p:spTree>
    <p:extLst>
      <p:ext uri="{BB962C8B-B14F-4D97-AF65-F5344CB8AC3E}">
        <p14:creationId xmlns:p14="http://schemas.microsoft.com/office/powerpoint/2010/main" val="767670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End Terminology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79867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dad.info/uploads/ImageRoot/images/vl8DWvP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0" y="1305232"/>
            <a:ext cx="2362200" cy="3966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upload.wikimedia.org/wikipedia/commons/thumb/6/62/Singapore_Road_Signs_-_Regulatory_Sign_-_No_Cycles.svg/553px-Singapore_Road_Signs_-_Regulatory_Sign_-_No_Cycles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533134"/>
            <a:ext cx="3490540" cy="349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5358391"/>
            <a:ext cx="2923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Only One </a:t>
            </a:r>
            <a:r>
              <a:rPr lang="en-US" sz="3200" dirty="0"/>
              <a:t>P</a:t>
            </a:r>
            <a:r>
              <a:rPr lang="en-US" sz="3200" dirty="0" smtClean="0"/>
              <a:t>arent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5502175" y="5358390"/>
            <a:ext cx="1790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No Cycles</a:t>
            </a:r>
            <a:endParaRPr lang="en-US" sz="32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Tree Definition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1215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Only One Parent</a:t>
            </a:r>
            <a:endParaRPr kumimoji="1" lang="zh-CN" altLang="en-US" dirty="0"/>
          </a:p>
        </p:txBody>
      </p:sp>
      <p:sp>
        <p:nvSpPr>
          <p:cNvPr id="3" name="Oval 2"/>
          <p:cNvSpPr/>
          <p:nvPr/>
        </p:nvSpPr>
        <p:spPr>
          <a:xfrm>
            <a:off x="2785230" y="1515182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S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999200" y="3075418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 smtClean="0">
                <a:latin typeface="Courier"/>
                <a:cs typeface="Courier"/>
              </a:rPr>
              <a:t>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464844" y="1510613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N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3659195" y="2518969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4871419" y="2482012"/>
            <a:ext cx="540299" cy="5564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41003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/>
              <a:t>Only One Parent</a:t>
            </a:r>
            <a:endParaRPr kumimoji="1" lang="zh-CN" altLang="en-US" dirty="0"/>
          </a:p>
        </p:txBody>
      </p:sp>
      <p:sp>
        <p:nvSpPr>
          <p:cNvPr id="3" name="Oval 2"/>
          <p:cNvSpPr/>
          <p:nvPr/>
        </p:nvSpPr>
        <p:spPr>
          <a:xfrm>
            <a:off x="2785230" y="1515182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S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999200" y="3075418"/>
            <a:ext cx="966894" cy="966894"/>
          </a:xfrm>
          <a:prstGeom prst="ellipse">
            <a:avLst/>
          </a:prstGeom>
          <a:ln w="76200" cmpd="sng">
            <a:solidFill>
              <a:srgbClr val="FF0000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 smtClean="0">
                <a:latin typeface="Courier"/>
                <a:cs typeface="Courier"/>
              </a:rPr>
              <a:t>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464844" y="1510613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N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3659195" y="2518969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4871419" y="2482012"/>
            <a:ext cx="540299" cy="5564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0" y="616173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/>
              <a:t>This is not a tree because the red node has two parents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53635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/>
              <a:t>Only One Parent</a:t>
            </a:r>
            <a:endParaRPr kumimoji="1" lang="zh-CN" altLang="en-US" dirty="0"/>
          </a:p>
        </p:txBody>
      </p:sp>
      <p:sp>
        <p:nvSpPr>
          <p:cNvPr id="3" name="Oval 2"/>
          <p:cNvSpPr/>
          <p:nvPr/>
        </p:nvSpPr>
        <p:spPr>
          <a:xfrm>
            <a:off x="2785230" y="1515182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S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855287" y="2879727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T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999200" y="3075418"/>
            <a:ext cx="966894" cy="966894"/>
          </a:xfrm>
          <a:prstGeom prst="ellipse">
            <a:avLst/>
          </a:prstGeom>
          <a:ln w="76200" cmpd="sng">
            <a:solidFill>
              <a:srgbClr val="FF0000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 smtClean="0">
                <a:latin typeface="Courier"/>
                <a:cs typeface="Courier"/>
              </a:rPr>
              <a:t>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464844" y="1510613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N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077344" y="4895400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 smtClean="0">
                <a:latin typeface="Courier"/>
                <a:cs typeface="Courier"/>
              </a:rPr>
              <a:t>F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975925" y="4975648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O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2612056" y="2496442"/>
            <a:ext cx="331919" cy="33189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3659195" y="2518969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850645" y="4099969"/>
            <a:ext cx="387898" cy="6331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Arrow Connector 18"/>
          <p:cNvCxnSpPr/>
          <p:nvPr/>
        </p:nvCxnSpPr>
        <p:spPr bwMode="auto">
          <a:xfrm flipH="1">
            <a:off x="3752125" y="4165788"/>
            <a:ext cx="399476" cy="61064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4871419" y="2482012"/>
            <a:ext cx="540299" cy="5564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0" y="616173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/>
              <a:t>This is not a tree because the red node has two parents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68445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43174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No Cycles</a:t>
            </a:r>
            <a:endParaRPr kumimoji="1" lang="zh-CN" altLang="en-US" dirty="0"/>
          </a:p>
        </p:txBody>
      </p:sp>
      <p:sp>
        <p:nvSpPr>
          <p:cNvPr id="7" name="Oval 6"/>
          <p:cNvSpPr/>
          <p:nvPr/>
        </p:nvSpPr>
        <p:spPr>
          <a:xfrm>
            <a:off x="4199493" y="1457461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S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8" name="Oval 7"/>
          <p:cNvSpPr/>
          <p:nvPr/>
        </p:nvSpPr>
        <p:spPr>
          <a:xfrm>
            <a:off x="2865473" y="2951878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T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9" name="Oval 8"/>
          <p:cNvSpPr/>
          <p:nvPr/>
        </p:nvSpPr>
        <p:spPr>
          <a:xfrm>
            <a:off x="5240286" y="3017697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452956" y="4512115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 smtClean="0">
                <a:latin typeface="Courier"/>
                <a:cs typeface="Courier"/>
              </a:rPr>
              <a:t>N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3615901" y="2352139"/>
            <a:ext cx="540299" cy="5564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5116751" y="2518969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2339608" y="3875417"/>
            <a:ext cx="540299" cy="5564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96053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No Cycles</a:t>
            </a:r>
            <a:endParaRPr kumimoji="1" lang="zh-CN" altLang="en-US" dirty="0"/>
          </a:p>
        </p:txBody>
      </p:sp>
      <p:sp>
        <p:nvSpPr>
          <p:cNvPr id="7" name="Oval 6"/>
          <p:cNvSpPr/>
          <p:nvPr/>
        </p:nvSpPr>
        <p:spPr>
          <a:xfrm>
            <a:off x="4199493" y="1457461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S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8" name="Oval 7"/>
          <p:cNvSpPr/>
          <p:nvPr/>
        </p:nvSpPr>
        <p:spPr>
          <a:xfrm>
            <a:off x="2865473" y="2951878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T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9" name="Oval 8"/>
          <p:cNvSpPr/>
          <p:nvPr/>
        </p:nvSpPr>
        <p:spPr>
          <a:xfrm>
            <a:off x="5240286" y="3017697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452956" y="4512115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 smtClean="0">
                <a:latin typeface="Courier"/>
                <a:cs typeface="Courier"/>
              </a:rPr>
              <a:t>N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3615901" y="2352139"/>
            <a:ext cx="540299" cy="5564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5116751" y="2518969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2339608" y="3875417"/>
            <a:ext cx="540299" cy="5564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" name="Freeform 1"/>
          <p:cNvSpPr/>
          <p:nvPr/>
        </p:nvSpPr>
        <p:spPr>
          <a:xfrm>
            <a:off x="484023" y="1483255"/>
            <a:ext cx="3672177" cy="4043550"/>
          </a:xfrm>
          <a:custGeom>
            <a:avLst/>
            <a:gdLst>
              <a:gd name="connsiteX0" fmla="*/ 1103414 w 3672177"/>
              <a:gd name="connsiteY0" fmla="*/ 3827095 h 4043550"/>
              <a:gd name="connsiteX1" fmla="*/ 1074552 w 3672177"/>
              <a:gd name="connsiteY1" fmla="*/ 3899247 h 4043550"/>
              <a:gd name="connsiteX2" fmla="*/ 1002396 w 3672177"/>
              <a:gd name="connsiteY2" fmla="*/ 3956968 h 4043550"/>
              <a:gd name="connsiteX3" fmla="*/ 915808 w 3672177"/>
              <a:gd name="connsiteY3" fmla="*/ 3985829 h 4043550"/>
              <a:gd name="connsiteX4" fmla="*/ 814789 w 3672177"/>
              <a:gd name="connsiteY4" fmla="*/ 4014689 h 4043550"/>
              <a:gd name="connsiteX5" fmla="*/ 771496 w 3672177"/>
              <a:gd name="connsiteY5" fmla="*/ 4029120 h 4043550"/>
              <a:gd name="connsiteX6" fmla="*/ 656046 w 3672177"/>
              <a:gd name="connsiteY6" fmla="*/ 4043550 h 4043550"/>
              <a:gd name="connsiteX7" fmla="*/ 468439 w 3672177"/>
              <a:gd name="connsiteY7" fmla="*/ 4029120 h 4043550"/>
              <a:gd name="connsiteX8" fmla="*/ 367421 w 3672177"/>
              <a:gd name="connsiteY8" fmla="*/ 4000259 h 4043550"/>
              <a:gd name="connsiteX9" fmla="*/ 324127 w 3672177"/>
              <a:gd name="connsiteY9" fmla="*/ 3971398 h 4043550"/>
              <a:gd name="connsiteX10" fmla="*/ 280833 w 3672177"/>
              <a:gd name="connsiteY10" fmla="*/ 3956968 h 4043550"/>
              <a:gd name="connsiteX11" fmla="*/ 223108 w 3672177"/>
              <a:gd name="connsiteY11" fmla="*/ 3870386 h 4043550"/>
              <a:gd name="connsiteX12" fmla="*/ 165383 w 3672177"/>
              <a:gd name="connsiteY12" fmla="*/ 3740514 h 4043550"/>
              <a:gd name="connsiteX13" fmla="*/ 107658 w 3672177"/>
              <a:gd name="connsiteY13" fmla="*/ 3567350 h 4043550"/>
              <a:gd name="connsiteX14" fmla="*/ 93227 w 3672177"/>
              <a:gd name="connsiteY14" fmla="*/ 3524059 h 4043550"/>
              <a:gd name="connsiteX15" fmla="*/ 78796 w 3672177"/>
              <a:gd name="connsiteY15" fmla="*/ 3480768 h 4043550"/>
              <a:gd name="connsiteX16" fmla="*/ 49933 w 3672177"/>
              <a:gd name="connsiteY16" fmla="*/ 3437477 h 4043550"/>
              <a:gd name="connsiteX17" fmla="*/ 35502 w 3672177"/>
              <a:gd name="connsiteY17" fmla="*/ 2788114 h 4043550"/>
              <a:gd name="connsiteX18" fmla="*/ 78796 w 3672177"/>
              <a:gd name="connsiteY18" fmla="*/ 2614950 h 4043550"/>
              <a:gd name="connsiteX19" fmla="*/ 93227 w 3672177"/>
              <a:gd name="connsiteY19" fmla="*/ 2571659 h 4043550"/>
              <a:gd name="connsiteX20" fmla="*/ 150952 w 3672177"/>
              <a:gd name="connsiteY20" fmla="*/ 2441787 h 4043550"/>
              <a:gd name="connsiteX21" fmla="*/ 165383 w 3672177"/>
              <a:gd name="connsiteY21" fmla="*/ 2398496 h 4043550"/>
              <a:gd name="connsiteX22" fmla="*/ 223108 w 3672177"/>
              <a:gd name="connsiteY22" fmla="*/ 2311914 h 4043550"/>
              <a:gd name="connsiteX23" fmla="*/ 237539 w 3672177"/>
              <a:gd name="connsiteY23" fmla="*/ 2268623 h 4043550"/>
              <a:gd name="connsiteX24" fmla="*/ 295264 w 3672177"/>
              <a:gd name="connsiteY24" fmla="*/ 2182041 h 4043550"/>
              <a:gd name="connsiteX25" fmla="*/ 324127 w 3672177"/>
              <a:gd name="connsiteY25" fmla="*/ 2138750 h 4043550"/>
              <a:gd name="connsiteX26" fmla="*/ 381852 w 3672177"/>
              <a:gd name="connsiteY26" fmla="*/ 2052168 h 4043550"/>
              <a:gd name="connsiteX27" fmla="*/ 396283 w 3672177"/>
              <a:gd name="connsiteY27" fmla="*/ 2008878 h 4043550"/>
              <a:gd name="connsiteX28" fmla="*/ 425146 w 3672177"/>
              <a:gd name="connsiteY28" fmla="*/ 1980017 h 4043550"/>
              <a:gd name="connsiteX29" fmla="*/ 482871 w 3672177"/>
              <a:gd name="connsiteY29" fmla="*/ 1893435 h 4043550"/>
              <a:gd name="connsiteX30" fmla="*/ 511733 w 3672177"/>
              <a:gd name="connsiteY30" fmla="*/ 1850144 h 4043550"/>
              <a:gd name="connsiteX31" fmla="*/ 526164 w 3672177"/>
              <a:gd name="connsiteY31" fmla="*/ 1806853 h 4043550"/>
              <a:gd name="connsiteX32" fmla="*/ 583889 w 3672177"/>
              <a:gd name="connsiteY32" fmla="*/ 1720272 h 4043550"/>
              <a:gd name="connsiteX33" fmla="*/ 641614 w 3672177"/>
              <a:gd name="connsiteY33" fmla="*/ 1633690 h 4043550"/>
              <a:gd name="connsiteX34" fmla="*/ 699339 w 3672177"/>
              <a:gd name="connsiteY34" fmla="*/ 1503817 h 4043550"/>
              <a:gd name="connsiteX35" fmla="*/ 728202 w 3672177"/>
              <a:gd name="connsiteY35" fmla="*/ 1474956 h 4043550"/>
              <a:gd name="connsiteX36" fmla="*/ 800358 w 3672177"/>
              <a:gd name="connsiteY36" fmla="*/ 1345084 h 4043550"/>
              <a:gd name="connsiteX37" fmla="*/ 829221 w 3672177"/>
              <a:gd name="connsiteY37" fmla="*/ 1301793 h 4043550"/>
              <a:gd name="connsiteX38" fmla="*/ 901377 w 3672177"/>
              <a:gd name="connsiteY38" fmla="*/ 1171920 h 4043550"/>
              <a:gd name="connsiteX39" fmla="*/ 930239 w 3672177"/>
              <a:gd name="connsiteY39" fmla="*/ 1128629 h 4043550"/>
              <a:gd name="connsiteX40" fmla="*/ 1002396 w 3672177"/>
              <a:gd name="connsiteY40" fmla="*/ 1056478 h 4043550"/>
              <a:gd name="connsiteX41" fmla="*/ 1045689 w 3672177"/>
              <a:gd name="connsiteY41" fmla="*/ 1013187 h 4043550"/>
              <a:gd name="connsiteX42" fmla="*/ 1117846 w 3672177"/>
              <a:gd name="connsiteY42" fmla="*/ 926605 h 4043550"/>
              <a:gd name="connsiteX43" fmla="*/ 1175571 w 3672177"/>
              <a:gd name="connsiteY43" fmla="*/ 854454 h 4043550"/>
              <a:gd name="connsiteX44" fmla="*/ 1218864 w 3672177"/>
              <a:gd name="connsiteY44" fmla="*/ 825593 h 4043550"/>
              <a:gd name="connsiteX45" fmla="*/ 1247727 w 3672177"/>
              <a:gd name="connsiteY45" fmla="*/ 796732 h 4043550"/>
              <a:gd name="connsiteX46" fmla="*/ 1291021 w 3672177"/>
              <a:gd name="connsiteY46" fmla="*/ 767872 h 4043550"/>
              <a:gd name="connsiteX47" fmla="*/ 1363177 w 3672177"/>
              <a:gd name="connsiteY47" fmla="*/ 695720 h 4043550"/>
              <a:gd name="connsiteX48" fmla="*/ 1449764 w 3672177"/>
              <a:gd name="connsiteY48" fmla="*/ 637999 h 4043550"/>
              <a:gd name="connsiteX49" fmla="*/ 1478627 w 3672177"/>
              <a:gd name="connsiteY49" fmla="*/ 609138 h 4043550"/>
              <a:gd name="connsiteX50" fmla="*/ 1565214 w 3672177"/>
              <a:gd name="connsiteY50" fmla="*/ 551417 h 4043550"/>
              <a:gd name="connsiteX51" fmla="*/ 1594077 w 3672177"/>
              <a:gd name="connsiteY51" fmla="*/ 522557 h 4043550"/>
              <a:gd name="connsiteX52" fmla="*/ 1637371 w 3672177"/>
              <a:gd name="connsiteY52" fmla="*/ 508126 h 4043550"/>
              <a:gd name="connsiteX53" fmla="*/ 1680664 w 3672177"/>
              <a:gd name="connsiteY53" fmla="*/ 479266 h 4043550"/>
              <a:gd name="connsiteX54" fmla="*/ 1723958 w 3672177"/>
              <a:gd name="connsiteY54" fmla="*/ 464835 h 4043550"/>
              <a:gd name="connsiteX55" fmla="*/ 1767252 w 3672177"/>
              <a:gd name="connsiteY55" fmla="*/ 435975 h 4043550"/>
              <a:gd name="connsiteX56" fmla="*/ 1853839 w 3672177"/>
              <a:gd name="connsiteY56" fmla="*/ 407114 h 4043550"/>
              <a:gd name="connsiteX57" fmla="*/ 1897133 w 3672177"/>
              <a:gd name="connsiteY57" fmla="*/ 392684 h 4043550"/>
              <a:gd name="connsiteX58" fmla="*/ 2027014 w 3672177"/>
              <a:gd name="connsiteY58" fmla="*/ 334963 h 4043550"/>
              <a:gd name="connsiteX59" fmla="*/ 2113602 w 3672177"/>
              <a:gd name="connsiteY59" fmla="*/ 306102 h 4043550"/>
              <a:gd name="connsiteX60" fmla="*/ 2156896 w 3672177"/>
              <a:gd name="connsiteY60" fmla="*/ 291672 h 4043550"/>
              <a:gd name="connsiteX61" fmla="*/ 2214621 w 3672177"/>
              <a:gd name="connsiteY61" fmla="*/ 277242 h 4043550"/>
              <a:gd name="connsiteX62" fmla="*/ 2257914 w 3672177"/>
              <a:gd name="connsiteY62" fmla="*/ 262811 h 4043550"/>
              <a:gd name="connsiteX63" fmla="*/ 2373364 w 3672177"/>
              <a:gd name="connsiteY63" fmla="*/ 233951 h 4043550"/>
              <a:gd name="connsiteX64" fmla="*/ 2532108 w 3672177"/>
              <a:gd name="connsiteY64" fmla="*/ 190660 h 4043550"/>
              <a:gd name="connsiteX65" fmla="*/ 2661989 w 3672177"/>
              <a:gd name="connsiteY65" fmla="*/ 161799 h 4043550"/>
              <a:gd name="connsiteX66" fmla="*/ 2921752 w 3672177"/>
              <a:gd name="connsiteY66" fmla="*/ 132939 h 4043550"/>
              <a:gd name="connsiteX67" fmla="*/ 3354689 w 3672177"/>
              <a:gd name="connsiteY67" fmla="*/ 161799 h 4043550"/>
              <a:gd name="connsiteX68" fmla="*/ 3513433 w 3672177"/>
              <a:gd name="connsiteY68" fmla="*/ 205090 h 4043550"/>
              <a:gd name="connsiteX69" fmla="*/ 3628883 w 3672177"/>
              <a:gd name="connsiteY69" fmla="*/ 233951 h 4043550"/>
              <a:gd name="connsiteX70" fmla="*/ 3600020 w 3672177"/>
              <a:gd name="connsiteY70" fmla="*/ 118508 h 4043550"/>
              <a:gd name="connsiteX71" fmla="*/ 3556727 w 3672177"/>
              <a:gd name="connsiteY71" fmla="*/ 75217 h 4043550"/>
              <a:gd name="connsiteX72" fmla="*/ 3542295 w 3672177"/>
              <a:gd name="connsiteY72" fmla="*/ 31926 h 4043550"/>
              <a:gd name="connsiteX73" fmla="*/ 3499002 w 3672177"/>
              <a:gd name="connsiteY73" fmla="*/ 3066 h 4043550"/>
              <a:gd name="connsiteX74" fmla="*/ 3556727 w 3672177"/>
              <a:gd name="connsiteY74" fmla="*/ 75217 h 4043550"/>
              <a:gd name="connsiteX75" fmla="*/ 3571158 w 3672177"/>
              <a:gd name="connsiteY75" fmla="*/ 118508 h 4043550"/>
              <a:gd name="connsiteX76" fmla="*/ 3643314 w 3672177"/>
              <a:gd name="connsiteY76" fmla="*/ 219520 h 4043550"/>
              <a:gd name="connsiteX77" fmla="*/ 3672177 w 3672177"/>
              <a:gd name="connsiteY77" fmla="*/ 306102 h 4043550"/>
              <a:gd name="connsiteX78" fmla="*/ 3585589 w 3672177"/>
              <a:gd name="connsiteY78" fmla="*/ 363823 h 4043550"/>
              <a:gd name="connsiteX79" fmla="*/ 3426845 w 3672177"/>
              <a:gd name="connsiteY79" fmla="*/ 508126 h 4043550"/>
              <a:gd name="connsiteX80" fmla="*/ 3369120 w 3672177"/>
              <a:gd name="connsiteY80" fmla="*/ 580278 h 4043550"/>
              <a:gd name="connsiteX81" fmla="*/ 3369120 w 3672177"/>
              <a:gd name="connsiteY81" fmla="*/ 565848 h 404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672177" h="4043550">
                <a:moveTo>
                  <a:pt x="1103414" y="3827095"/>
                </a:moveTo>
                <a:cubicBezTo>
                  <a:pt x="1093793" y="3851146"/>
                  <a:pt x="1087404" y="3876757"/>
                  <a:pt x="1074552" y="3899247"/>
                </a:cubicBezTo>
                <a:cubicBezTo>
                  <a:pt x="1064345" y="3917108"/>
                  <a:pt x="1017593" y="3950214"/>
                  <a:pt x="1002396" y="3956968"/>
                </a:cubicBezTo>
                <a:cubicBezTo>
                  <a:pt x="974594" y="3969324"/>
                  <a:pt x="944671" y="3976209"/>
                  <a:pt x="915808" y="3985829"/>
                </a:cubicBezTo>
                <a:cubicBezTo>
                  <a:pt x="811995" y="4020431"/>
                  <a:pt x="941646" y="3978446"/>
                  <a:pt x="814789" y="4014689"/>
                </a:cubicBezTo>
                <a:cubicBezTo>
                  <a:pt x="800163" y="4018868"/>
                  <a:pt x="786462" y="4026399"/>
                  <a:pt x="771496" y="4029120"/>
                </a:cubicBezTo>
                <a:cubicBezTo>
                  <a:pt x="733339" y="4036057"/>
                  <a:pt x="694529" y="4038740"/>
                  <a:pt x="656046" y="4043550"/>
                </a:cubicBezTo>
                <a:cubicBezTo>
                  <a:pt x="593510" y="4038740"/>
                  <a:pt x="530730" y="4036448"/>
                  <a:pt x="468439" y="4029120"/>
                </a:cubicBezTo>
                <a:cubicBezTo>
                  <a:pt x="440439" y="4025826"/>
                  <a:pt x="395415" y="4009590"/>
                  <a:pt x="367421" y="4000259"/>
                </a:cubicBezTo>
                <a:cubicBezTo>
                  <a:pt x="352990" y="3990639"/>
                  <a:pt x="339640" y="3979154"/>
                  <a:pt x="324127" y="3971398"/>
                </a:cubicBezTo>
                <a:cubicBezTo>
                  <a:pt x="310521" y="3964595"/>
                  <a:pt x="291590" y="3967724"/>
                  <a:pt x="280833" y="3956968"/>
                </a:cubicBezTo>
                <a:cubicBezTo>
                  <a:pt x="256305" y="3932442"/>
                  <a:pt x="223108" y="3870386"/>
                  <a:pt x="223108" y="3870386"/>
                </a:cubicBezTo>
                <a:cubicBezTo>
                  <a:pt x="188761" y="3767351"/>
                  <a:pt x="211122" y="3809116"/>
                  <a:pt x="165383" y="3740514"/>
                </a:cubicBezTo>
                <a:lnTo>
                  <a:pt x="107658" y="3567350"/>
                </a:lnTo>
                <a:lnTo>
                  <a:pt x="93227" y="3524059"/>
                </a:lnTo>
                <a:cubicBezTo>
                  <a:pt x="88417" y="3509629"/>
                  <a:pt x="87234" y="3493424"/>
                  <a:pt x="78796" y="3480768"/>
                </a:cubicBezTo>
                <a:lnTo>
                  <a:pt x="49933" y="3437477"/>
                </a:lnTo>
                <a:cubicBezTo>
                  <a:pt x="-36678" y="3177657"/>
                  <a:pt x="10449" y="3351781"/>
                  <a:pt x="35502" y="2788114"/>
                </a:cubicBezTo>
                <a:cubicBezTo>
                  <a:pt x="38492" y="2720848"/>
                  <a:pt x="57776" y="2678004"/>
                  <a:pt x="78796" y="2614950"/>
                </a:cubicBezTo>
                <a:cubicBezTo>
                  <a:pt x="83606" y="2600520"/>
                  <a:pt x="84789" y="2584315"/>
                  <a:pt x="93227" y="2571659"/>
                </a:cubicBezTo>
                <a:cubicBezTo>
                  <a:pt x="138964" y="2503057"/>
                  <a:pt x="116605" y="2544820"/>
                  <a:pt x="150952" y="2441787"/>
                </a:cubicBezTo>
                <a:cubicBezTo>
                  <a:pt x="155762" y="2427357"/>
                  <a:pt x="156945" y="2411152"/>
                  <a:pt x="165383" y="2398496"/>
                </a:cubicBezTo>
                <a:cubicBezTo>
                  <a:pt x="184625" y="2369635"/>
                  <a:pt x="212139" y="2344821"/>
                  <a:pt x="223108" y="2311914"/>
                </a:cubicBezTo>
                <a:cubicBezTo>
                  <a:pt x="227918" y="2297484"/>
                  <a:pt x="230152" y="2281920"/>
                  <a:pt x="237539" y="2268623"/>
                </a:cubicBezTo>
                <a:cubicBezTo>
                  <a:pt x="254385" y="2238302"/>
                  <a:pt x="276022" y="2210902"/>
                  <a:pt x="295264" y="2182041"/>
                </a:cubicBezTo>
                <a:cubicBezTo>
                  <a:pt x="304885" y="2167611"/>
                  <a:pt x="316370" y="2154262"/>
                  <a:pt x="324127" y="2138750"/>
                </a:cubicBezTo>
                <a:cubicBezTo>
                  <a:pt x="359074" y="2068860"/>
                  <a:pt x="337777" y="2096239"/>
                  <a:pt x="381852" y="2052168"/>
                </a:cubicBezTo>
                <a:cubicBezTo>
                  <a:pt x="386662" y="2037738"/>
                  <a:pt x="388457" y="2021921"/>
                  <a:pt x="396283" y="2008878"/>
                </a:cubicBezTo>
                <a:cubicBezTo>
                  <a:pt x="403283" y="1997211"/>
                  <a:pt x="416982" y="1990901"/>
                  <a:pt x="425146" y="1980017"/>
                </a:cubicBezTo>
                <a:cubicBezTo>
                  <a:pt x="445959" y="1952268"/>
                  <a:pt x="463629" y="1922296"/>
                  <a:pt x="482871" y="1893435"/>
                </a:cubicBezTo>
                <a:cubicBezTo>
                  <a:pt x="492492" y="1879005"/>
                  <a:pt x="506248" y="1866597"/>
                  <a:pt x="511733" y="1850144"/>
                </a:cubicBezTo>
                <a:cubicBezTo>
                  <a:pt x="516543" y="1835714"/>
                  <a:pt x="518777" y="1820150"/>
                  <a:pt x="526164" y="1806853"/>
                </a:cubicBezTo>
                <a:cubicBezTo>
                  <a:pt x="543010" y="1776532"/>
                  <a:pt x="572919" y="1753178"/>
                  <a:pt x="583889" y="1720272"/>
                </a:cubicBezTo>
                <a:cubicBezTo>
                  <a:pt x="604775" y="1657620"/>
                  <a:pt x="587565" y="1687737"/>
                  <a:pt x="641614" y="1633690"/>
                </a:cubicBezTo>
                <a:cubicBezTo>
                  <a:pt x="664499" y="1565040"/>
                  <a:pt x="660136" y="1552818"/>
                  <a:pt x="699339" y="1503817"/>
                </a:cubicBezTo>
                <a:cubicBezTo>
                  <a:pt x="707839" y="1493193"/>
                  <a:pt x="718581" y="1484576"/>
                  <a:pt x="728202" y="1474956"/>
                </a:cubicBezTo>
                <a:cubicBezTo>
                  <a:pt x="753602" y="1398760"/>
                  <a:pt x="734196" y="1444321"/>
                  <a:pt x="800358" y="1345084"/>
                </a:cubicBezTo>
                <a:lnTo>
                  <a:pt x="829221" y="1301793"/>
                </a:lnTo>
                <a:cubicBezTo>
                  <a:pt x="854622" y="1225595"/>
                  <a:pt x="835214" y="1271159"/>
                  <a:pt x="901377" y="1171920"/>
                </a:cubicBezTo>
                <a:cubicBezTo>
                  <a:pt x="910998" y="1157490"/>
                  <a:pt x="917975" y="1140892"/>
                  <a:pt x="930239" y="1128629"/>
                </a:cubicBezTo>
                <a:lnTo>
                  <a:pt x="1002396" y="1056478"/>
                </a:lnTo>
                <a:cubicBezTo>
                  <a:pt x="1016827" y="1042048"/>
                  <a:pt x="1034368" y="1030167"/>
                  <a:pt x="1045689" y="1013187"/>
                </a:cubicBezTo>
                <a:cubicBezTo>
                  <a:pt x="1117354" y="905698"/>
                  <a:pt x="1025244" y="1037721"/>
                  <a:pt x="1117846" y="926605"/>
                </a:cubicBezTo>
                <a:cubicBezTo>
                  <a:pt x="1155356" y="881596"/>
                  <a:pt x="1133580" y="888044"/>
                  <a:pt x="1175571" y="854454"/>
                </a:cubicBezTo>
                <a:cubicBezTo>
                  <a:pt x="1189115" y="843620"/>
                  <a:pt x="1205321" y="836427"/>
                  <a:pt x="1218864" y="825593"/>
                </a:cubicBezTo>
                <a:cubicBezTo>
                  <a:pt x="1229488" y="817094"/>
                  <a:pt x="1237102" y="805231"/>
                  <a:pt x="1247727" y="796732"/>
                </a:cubicBezTo>
                <a:cubicBezTo>
                  <a:pt x="1261271" y="785898"/>
                  <a:pt x="1277968" y="779293"/>
                  <a:pt x="1291021" y="767872"/>
                </a:cubicBezTo>
                <a:cubicBezTo>
                  <a:pt x="1316620" y="745475"/>
                  <a:pt x="1334875" y="714587"/>
                  <a:pt x="1363177" y="695720"/>
                </a:cubicBezTo>
                <a:cubicBezTo>
                  <a:pt x="1392039" y="676480"/>
                  <a:pt x="1425235" y="662526"/>
                  <a:pt x="1449764" y="637999"/>
                </a:cubicBezTo>
                <a:cubicBezTo>
                  <a:pt x="1459385" y="628379"/>
                  <a:pt x="1467742" y="617301"/>
                  <a:pt x="1478627" y="609138"/>
                </a:cubicBezTo>
                <a:cubicBezTo>
                  <a:pt x="1506378" y="588326"/>
                  <a:pt x="1540685" y="575944"/>
                  <a:pt x="1565214" y="551417"/>
                </a:cubicBezTo>
                <a:cubicBezTo>
                  <a:pt x="1574835" y="541797"/>
                  <a:pt x="1582410" y="529557"/>
                  <a:pt x="1594077" y="522557"/>
                </a:cubicBezTo>
                <a:cubicBezTo>
                  <a:pt x="1607121" y="514731"/>
                  <a:pt x="1623765" y="514929"/>
                  <a:pt x="1637371" y="508126"/>
                </a:cubicBezTo>
                <a:cubicBezTo>
                  <a:pt x="1652884" y="500370"/>
                  <a:pt x="1665151" y="487022"/>
                  <a:pt x="1680664" y="479266"/>
                </a:cubicBezTo>
                <a:cubicBezTo>
                  <a:pt x="1694270" y="472463"/>
                  <a:pt x="1710352" y="471638"/>
                  <a:pt x="1723958" y="464835"/>
                </a:cubicBezTo>
                <a:cubicBezTo>
                  <a:pt x="1739471" y="457079"/>
                  <a:pt x="1751403" y="443019"/>
                  <a:pt x="1767252" y="435975"/>
                </a:cubicBezTo>
                <a:cubicBezTo>
                  <a:pt x="1795054" y="423620"/>
                  <a:pt x="1824977" y="416734"/>
                  <a:pt x="1853839" y="407114"/>
                </a:cubicBezTo>
                <a:lnTo>
                  <a:pt x="1897133" y="392684"/>
                </a:lnTo>
                <a:cubicBezTo>
                  <a:pt x="1965742" y="346947"/>
                  <a:pt x="1923971" y="369309"/>
                  <a:pt x="2027014" y="334963"/>
                </a:cubicBezTo>
                <a:lnTo>
                  <a:pt x="2113602" y="306102"/>
                </a:lnTo>
                <a:cubicBezTo>
                  <a:pt x="2128033" y="301292"/>
                  <a:pt x="2142138" y="295361"/>
                  <a:pt x="2156896" y="291672"/>
                </a:cubicBezTo>
                <a:cubicBezTo>
                  <a:pt x="2176138" y="286862"/>
                  <a:pt x="2195550" y="282691"/>
                  <a:pt x="2214621" y="277242"/>
                </a:cubicBezTo>
                <a:cubicBezTo>
                  <a:pt x="2229247" y="273063"/>
                  <a:pt x="2243238" y="266813"/>
                  <a:pt x="2257914" y="262811"/>
                </a:cubicBezTo>
                <a:cubicBezTo>
                  <a:pt x="2296184" y="252374"/>
                  <a:pt x="2335732" y="246495"/>
                  <a:pt x="2373364" y="233951"/>
                </a:cubicBezTo>
                <a:cubicBezTo>
                  <a:pt x="2454293" y="206975"/>
                  <a:pt x="2401891" y="223212"/>
                  <a:pt x="2532108" y="190660"/>
                </a:cubicBezTo>
                <a:cubicBezTo>
                  <a:pt x="2584013" y="177685"/>
                  <a:pt x="2607010" y="170961"/>
                  <a:pt x="2661989" y="161799"/>
                </a:cubicBezTo>
                <a:cubicBezTo>
                  <a:pt x="2767326" y="144244"/>
                  <a:pt x="2804549" y="143593"/>
                  <a:pt x="2921752" y="132939"/>
                </a:cubicBezTo>
                <a:cubicBezTo>
                  <a:pt x="3037258" y="137961"/>
                  <a:pt x="3220947" y="135052"/>
                  <a:pt x="3354689" y="161799"/>
                </a:cubicBezTo>
                <a:cubicBezTo>
                  <a:pt x="3571205" y="205099"/>
                  <a:pt x="3399409" y="173995"/>
                  <a:pt x="3513433" y="205090"/>
                </a:cubicBezTo>
                <a:cubicBezTo>
                  <a:pt x="3551703" y="215527"/>
                  <a:pt x="3628883" y="233951"/>
                  <a:pt x="3628883" y="233951"/>
                </a:cubicBezTo>
                <a:cubicBezTo>
                  <a:pt x="3626800" y="223538"/>
                  <a:pt x="3612701" y="137528"/>
                  <a:pt x="3600020" y="118508"/>
                </a:cubicBezTo>
                <a:cubicBezTo>
                  <a:pt x="3588699" y="101528"/>
                  <a:pt x="3571158" y="89647"/>
                  <a:pt x="3556727" y="75217"/>
                </a:cubicBezTo>
                <a:cubicBezTo>
                  <a:pt x="3551916" y="60787"/>
                  <a:pt x="3551798" y="43804"/>
                  <a:pt x="3542295" y="31926"/>
                </a:cubicBezTo>
                <a:cubicBezTo>
                  <a:pt x="3531460" y="18383"/>
                  <a:pt x="3511266" y="-9198"/>
                  <a:pt x="3499002" y="3066"/>
                </a:cubicBezTo>
                <a:cubicBezTo>
                  <a:pt x="3489899" y="12169"/>
                  <a:pt x="3551303" y="69794"/>
                  <a:pt x="3556727" y="75217"/>
                </a:cubicBezTo>
                <a:cubicBezTo>
                  <a:pt x="3561537" y="89647"/>
                  <a:pt x="3563611" y="105301"/>
                  <a:pt x="3571158" y="118508"/>
                </a:cubicBezTo>
                <a:cubicBezTo>
                  <a:pt x="3581824" y="137173"/>
                  <a:pt x="3632143" y="194386"/>
                  <a:pt x="3643314" y="219520"/>
                </a:cubicBezTo>
                <a:cubicBezTo>
                  <a:pt x="3655670" y="247320"/>
                  <a:pt x="3672177" y="306102"/>
                  <a:pt x="3672177" y="306102"/>
                </a:cubicBezTo>
                <a:cubicBezTo>
                  <a:pt x="3605997" y="372277"/>
                  <a:pt x="3690434" y="293931"/>
                  <a:pt x="3585589" y="363823"/>
                </a:cubicBezTo>
                <a:cubicBezTo>
                  <a:pt x="3547275" y="389364"/>
                  <a:pt x="3448131" y="476199"/>
                  <a:pt x="3426845" y="508126"/>
                </a:cubicBezTo>
                <a:cubicBezTo>
                  <a:pt x="3416647" y="523422"/>
                  <a:pt x="3389685" y="569996"/>
                  <a:pt x="3369120" y="580278"/>
                </a:cubicBezTo>
                <a:cubicBezTo>
                  <a:pt x="3364818" y="582429"/>
                  <a:pt x="3369120" y="570658"/>
                  <a:pt x="3369120" y="565848"/>
                </a:cubicBezTo>
              </a:path>
            </a:pathLst>
          </a:custGeom>
          <a:ln w="38100" cmpd="sng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16173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/>
              <a:t>This is not a tree because the red edges make a cycle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40141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10937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No Cycles</a:t>
            </a:r>
            <a:endParaRPr kumimoji="1" lang="zh-CN" altLang="en-US" dirty="0"/>
          </a:p>
        </p:txBody>
      </p:sp>
      <p:sp>
        <p:nvSpPr>
          <p:cNvPr id="7" name="Oval 6"/>
          <p:cNvSpPr/>
          <p:nvPr/>
        </p:nvSpPr>
        <p:spPr>
          <a:xfrm>
            <a:off x="4199493" y="1457461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S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8" name="Oval 7"/>
          <p:cNvSpPr/>
          <p:nvPr/>
        </p:nvSpPr>
        <p:spPr>
          <a:xfrm>
            <a:off x="2865473" y="2951878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T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9" name="Oval 8"/>
          <p:cNvSpPr/>
          <p:nvPr/>
        </p:nvSpPr>
        <p:spPr>
          <a:xfrm>
            <a:off x="5240286" y="3017697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452956" y="4512115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 smtClean="0">
                <a:latin typeface="Courier"/>
                <a:cs typeface="Courier"/>
              </a:rPr>
              <a:t>N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3615901" y="2352139"/>
            <a:ext cx="540299" cy="5564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5116751" y="2518969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2339608" y="3875417"/>
            <a:ext cx="540299" cy="5564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05977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No Cycles</a:t>
            </a:r>
            <a:endParaRPr kumimoji="1" lang="zh-CN" altLang="en-US" dirty="0"/>
          </a:p>
        </p:txBody>
      </p:sp>
      <p:sp>
        <p:nvSpPr>
          <p:cNvPr id="7" name="Oval 6"/>
          <p:cNvSpPr/>
          <p:nvPr/>
        </p:nvSpPr>
        <p:spPr>
          <a:xfrm>
            <a:off x="4199493" y="1457461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S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8" name="Oval 7"/>
          <p:cNvSpPr/>
          <p:nvPr/>
        </p:nvSpPr>
        <p:spPr>
          <a:xfrm>
            <a:off x="2865473" y="2951878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T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9" name="Oval 8"/>
          <p:cNvSpPr/>
          <p:nvPr/>
        </p:nvSpPr>
        <p:spPr>
          <a:xfrm>
            <a:off x="5240286" y="3017697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452956" y="4512115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 smtClean="0">
                <a:latin typeface="Courier"/>
                <a:cs typeface="Courier"/>
              </a:rPr>
              <a:t>N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3615901" y="2352139"/>
            <a:ext cx="540299" cy="5564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5116751" y="2518969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2339608" y="3875417"/>
            <a:ext cx="540299" cy="5564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0" y="616173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/>
              <a:t>This is not a tree because the red edges make a cycle</a:t>
            </a:r>
            <a:endParaRPr kumimoji="1" lang="zh-CN" altLang="en-US" sz="2400" dirty="0"/>
          </a:p>
        </p:txBody>
      </p:sp>
      <p:sp>
        <p:nvSpPr>
          <p:cNvPr id="4" name="Freeform 3"/>
          <p:cNvSpPr/>
          <p:nvPr/>
        </p:nvSpPr>
        <p:spPr>
          <a:xfrm>
            <a:off x="3665537" y="3102514"/>
            <a:ext cx="1515281" cy="865818"/>
          </a:xfrm>
          <a:custGeom>
            <a:avLst/>
            <a:gdLst>
              <a:gd name="connsiteX0" fmla="*/ 0 w 1515281"/>
              <a:gd name="connsiteY0" fmla="*/ 735946 h 865818"/>
              <a:gd name="connsiteX1" fmla="*/ 43294 w 1515281"/>
              <a:gd name="connsiteY1" fmla="*/ 808097 h 865818"/>
              <a:gd name="connsiteX2" fmla="*/ 86588 w 1515281"/>
              <a:gd name="connsiteY2" fmla="*/ 822528 h 865818"/>
              <a:gd name="connsiteX3" fmla="*/ 202038 w 1515281"/>
              <a:gd name="connsiteY3" fmla="*/ 865818 h 865818"/>
              <a:gd name="connsiteX4" fmla="*/ 404075 w 1515281"/>
              <a:gd name="connsiteY4" fmla="*/ 851388 h 865818"/>
              <a:gd name="connsiteX5" fmla="*/ 461800 w 1515281"/>
              <a:gd name="connsiteY5" fmla="*/ 836958 h 865818"/>
              <a:gd name="connsiteX6" fmla="*/ 577250 w 1515281"/>
              <a:gd name="connsiteY6" fmla="*/ 808097 h 865818"/>
              <a:gd name="connsiteX7" fmla="*/ 606113 w 1515281"/>
              <a:gd name="connsiteY7" fmla="*/ 779237 h 865818"/>
              <a:gd name="connsiteX8" fmla="*/ 634975 w 1515281"/>
              <a:gd name="connsiteY8" fmla="*/ 735946 h 865818"/>
              <a:gd name="connsiteX9" fmla="*/ 678269 w 1515281"/>
              <a:gd name="connsiteY9" fmla="*/ 707085 h 865818"/>
              <a:gd name="connsiteX10" fmla="*/ 735994 w 1515281"/>
              <a:gd name="connsiteY10" fmla="*/ 634934 h 865818"/>
              <a:gd name="connsiteX11" fmla="*/ 764856 w 1515281"/>
              <a:gd name="connsiteY11" fmla="*/ 591643 h 865818"/>
              <a:gd name="connsiteX12" fmla="*/ 793719 w 1515281"/>
              <a:gd name="connsiteY12" fmla="*/ 562782 h 865818"/>
              <a:gd name="connsiteX13" fmla="*/ 822581 w 1515281"/>
              <a:gd name="connsiteY13" fmla="*/ 519491 h 865818"/>
              <a:gd name="connsiteX14" fmla="*/ 851444 w 1515281"/>
              <a:gd name="connsiteY14" fmla="*/ 490631 h 865818"/>
              <a:gd name="connsiteX15" fmla="*/ 880306 w 1515281"/>
              <a:gd name="connsiteY15" fmla="*/ 447340 h 865818"/>
              <a:gd name="connsiteX16" fmla="*/ 909169 w 1515281"/>
              <a:gd name="connsiteY16" fmla="*/ 418479 h 865818"/>
              <a:gd name="connsiteX17" fmla="*/ 966894 w 1515281"/>
              <a:gd name="connsiteY17" fmla="*/ 331897 h 865818"/>
              <a:gd name="connsiteX18" fmla="*/ 1010188 w 1515281"/>
              <a:gd name="connsiteY18" fmla="*/ 303037 h 865818"/>
              <a:gd name="connsiteX19" fmla="*/ 1053481 w 1515281"/>
              <a:gd name="connsiteY19" fmla="*/ 259746 h 865818"/>
              <a:gd name="connsiteX20" fmla="*/ 1111206 w 1515281"/>
              <a:gd name="connsiteY20" fmla="*/ 173164 h 865818"/>
              <a:gd name="connsiteX21" fmla="*/ 1154500 w 1515281"/>
              <a:gd name="connsiteY21" fmla="*/ 144303 h 865818"/>
              <a:gd name="connsiteX22" fmla="*/ 1241088 w 1515281"/>
              <a:gd name="connsiteY22" fmla="*/ 115443 h 865818"/>
              <a:gd name="connsiteX23" fmla="*/ 1399831 w 1515281"/>
              <a:gd name="connsiteY23" fmla="*/ 129873 h 865818"/>
              <a:gd name="connsiteX24" fmla="*/ 1457556 w 1515281"/>
              <a:gd name="connsiteY24" fmla="*/ 115443 h 865818"/>
              <a:gd name="connsiteX25" fmla="*/ 1399831 w 1515281"/>
              <a:gd name="connsiteY25" fmla="*/ 43291 h 865818"/>
              <a:gd name="connsiteX26" fmla="*/ 1370969 w 1515281"/>
              <a:gd name="connsiteY26" fmla="*/ 0 h 865818"/>
              <a:gd name="connsiteX27" fmla="*/ 1385400 w 1515281"/>
              <a:gd name="connsiteY27" fmla="*/ 43291 h 865818"/>
              <a:gd name="connsiteX28" fmla="*/ 1457556 w 1515281"/>
              <a:gd name="connsiteY28" fmla="*/ 115443 h 865818"/>
              <a:gd name="connsiteX29" fmla="*/ 1486419 w 1515281"/>
              <a:gd name="connsiteY29" fmla="*/ 144303 h 865818"/>
              <a:gd name="connsiteX30" fmla="*/ 1515281 w 1515281"/>
              <a:gd name="connsiteY30" fmla="*/ 187594 h 865818"/>
              <a:gd name="connsiteX31" fmla="*/ 1457556 w 1515281"/>
              <a:gd name="connsiteY31" fmla="*/ 259746 h 865818"/>
              <a:gd name="connsiteX32" fmla="*/ 1399831 w 1515281"/>
              <a:gd name="connsiteY32" fmla="*/ 288606 h 86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515281" h="865818">
                <a:moveTo>
                  <a:pt x="0" y="735946"/>
                </a:moveTo>
                <a:cubicBezTo>
                  <a:pt x="14431" y="759996"/>
                  <a:pt x="23460" y="788265"/>
                  <a:pt x="43294" y="808097"/>
                </a:cubicBezTo>
                <a:cubicBezTo>
                  <a:pt x="54051" y="818853"/>
                  <a:pt x="72982" y="815725"/>
                  <a:pt x="86588" y="822528"/>
                </a:cubicBezTo>
                <a:cubicBezTo>
                  <a:pt x="185678" y="872070"/>
                  <a:pt x="62826" y="837978"/>
                  <a:pt x="202038" y="865818"/>
                </a:cubicBezTo>
                <a:cubicBezTo>
                  <a:pt x="269384" y="861008"/>
                  <a:pt x="336971" y="858843"/>
                  <a:pt x="404075" y="851388"/>
                </a:cubicBezTo>
                <a:cubicBezTo>
                  <a:pt x="423787" y="849198"/>
                  <a:pt x="442438" y="841260"/>
                  <a:pt x="461800" y="836958"/>
                </a:cubicBezTo>
                <a:cubicBezTo>
                  <a:pt x="566284" y="813741"/>
                  <a:pt x="499888" y="833884"/>
                  <a:pt x="577250" y="808097"/>
                </a:cubicBezTo>
                <a:cubicBezTo>
                  <a:pt x="586871" y="798477"/>
                  <a:pt x="597613" y="789861"/>
                  <a:pt x="606113" y="779237"/>
                </a:cubicBezTo>
                <a:cubicBezTo>
                  <a:pt x="616948" y="765695"/>
                  <a:pt x="622711" y="748209"/>
                  <a:pt x="634975" y="735946"/>
                </a:cubicBezTo>
                <a:cubicBezTo>
                  <a:pt x="647239" y="723682"/>
                  <a:pt x="663838" y="716705"/>
                  <a:pt x="678269" y="707085"/>
                </a:cubicBezTo>
                <a:cubicBezTo>
                  <a:pt x="767103" y="573841"/>
                  <a:pt x="653741" y="737743"/>
                  <a:pt x="735994" y="634934"/>
                </a:cubicBezTo>
                <a:cubicBezTo>
                  <a:pt x="746829" y="621392"/>
                  <a:pt x="754021" y="605186"/>
                  <a:pt x="764856" y="591643"/>
                </a:cubicBezTo>
                <a:cubicBezTo>
                  <a:pt x="773356" y="581019"/>
                  <a:pt x="785219" y="573406"/>
                  <a:pt x="793719" y="562782"/>
                </a:cubicBezTo>
                <a:cubicBezTo>
                  <a:pt x="804554" y="549239"/>
                  <a:pt x="811746" y="533033"/>
                  <a:pt x="822581" y="519491"/>
                </a:cubicBezTo>
                <a:cubicBezTo>
                  <a:pt x="831081" y="508867"/>
                  <a:pt x="842944" y="501255"/>
                  <a:pt x="851444" y="490631"/>
                </a:cubicBezTo>
                <a:cubicBezTo>
                  <a:pt x="862279" y="477089"/>
                  <a:pt x="869471" y="460883"/>
                  <a:pt x="880306" y="447340"/>
                </a:cubicBezTo>
                <a:cubicBezTo>
                  <a:pt x="888806" y="436716"/>
                  <a:pt x="901005" y="429363"/>
                  <a:pt x="909169" y="418479"/>
                </a:cubicBezTo>
                <a:cubicBezTo>
                  <a:pt x="929982" y="390730"/>
                  <a:pt x="938032" y="351137"/>
                  <a:pt x="966894" y="331897"/>
                </a:cubicBezTo>
                <a:cubicBezTo>
                  <a:pt x="981325" y="322277"/>
                  <a:pt x="996864" y="314140"/>
                  <a:pt x="1010188" y="303037"/>
                </a:cubicBezTo>
                <a:cubicBezTo>
                  <a:pt x="1025866" y="289973"/>
                  <a:pt x="1040951" y="275855"/>
                  <a:pt x="1053481" y="259746"/>
                </a:cubicBezTo>
                <a:cubicBezTo>
                  <a:pt x="1074777" y="232366"/>
                  <a:pt x="1082344" y="192404"/>
                  <a:pt x="1111206" y="173164"/>
                </a:cubicBezTo>
                <a:cubicBezTo>
                  <a:pt x="1125637" y="163544"/>
                  <a:pt x="1138651" y="151347"/>
                  <a:pt x="1154500" y="144303"/>
                </a:cubicBezTo>
                <a:cubicBezTo>
                  <a:pt x="1182302" y="131948"/>
                  <a:pt x="1241088" y="115443"/>
                  <a:pt x="1241088" y="115443"/>
                </a:cubicBezTo>
                <a:cubicBezTo>
                  <a:pt x="1294002" y="120253"/>
                  <a:pt x="1346698" y="129873"/>
                  <a:pt x="1399831" y="129873"/>
                </a:cubicBezTo>
                <a:cubicBezTo>
                  <a:pt x="1419665" y="129873"/>
                  <a:pt x="1448685" y="133183"/>
                  <a:pt x="1457556" y="115443"/>
                </a:cubicBezTo>
                <a:cubicBezTo>
                  <a:pt x="1464390" y="101776"/>
                  <a:pt x="1407034" y="52294"/>
                  <a:pt x="1399831" y="43291"/>
                </a:cubicBezTo>
                <a:cubicBezTo>
                  <a:pt x="1388996" y="29748"/>
                  <a:pt x="1388312" y="0"/>
                  <a:pt x="1370969" y="0"/>
                </a:cubicBezTo>
                <a:cubicBezTo>
                  <a:pt x="1355758" y="0"/>
                  <a:pt x="1376273" y="31122"/>
                  <a:pt x="1385400" y="43291"/>
                </a:cubicBezTo>
                <a:cubicBezTo>
                  <a:pt x="1405809" y="70501"/>
                  <a:pt x="1433504" y="91393"/>
                  <a:pt x="1457556" y="115443"/>
                </a:cubicBezTo>
                <a:cubicBezTo>
                  <a:pt x="1467177" y="125063"/>
                  <a:pt x="1478872" y="132983"/>
                  <a:pt x="1486419" y="144303"/>
                </a:cubicBezTo>
                <a:lnTo>
                  <a:pt x="1515281" y="187594"/>
                </a:lnTo>
                <a:cubicBezTo>
                  <a:pt x="1493849" y="219740"/>
                  <a:pt x="1486933" y="236246"/>
                  <a:pt x="1457556" y="259746"/>
                </a:cubicBezTo>
                <a:cubicBezTo>
                  <a:pt x="1418143" y="291274"/>
                  <a:pt x="1429420" y="288606"/>
                  <a:pt x="1399831" y="288606"/>
                </a:cubicBezTo>
              </a:path>
            </a:pathLst>
          </a:custGeom>
          <a:ln w="38100" cmpd="sng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93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7084"/>
            <a:ext cx="9264862" cy="6955687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Other Kinds of Trees</a:t>
            </a:r>
            <a:endParaRPr kumimoji="1"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57951" y="5780780"/>
            <a:ext cx="346891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One of my favorite trees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98414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Trinary</a:t>
            </a:r>
            <a:r>
              <a:rPr kumimoji="1" lang="en-US" altLang="zh-CN" dirty="0" smtClean="0"/>
              <a:t> Tree</a:t>
            </a:r>
            <a:endParaRPr kumimoji="1" lang="zh-CN" alt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02552" y="2121255"/>
            <a:ext cx="3824280" cy="3584232"/>
            <a:chOff x="3891096" y="1991382"/>
            <a:chExt cx="4227354" cy="3962006"/>
          </a:xfrm>
        </p:grpSpPr>
        <p:grpSp>
          <p:nvGrpSpPr>
            <p:cNvPr id="4" name="Group 3"/>
            <p:cNvGrpSpPr/>
            <p:nvPr/>
          </p:nvGrpSpPr>
          <p:grpSpPr>
            <a:xfrm>
              <a:off x="4618000" y="1991382"/>
              <a:ext cx="3131580" cy="3520993"/>
              <a:chOff x="2900681" y="1486321"/>
              <a:chExt cx="3131580" cy="3520993"/>
            </a:xfrm>
          </p:grpSpPr>
          <p:sp>
            <p:nvSpPr>
              <p:cNvPr id="5" name="Freeform 4"/>
              <p:cNvSpPr/>
              <p:nvPr/>
            </p:nvSpPr>
            <p:spPr>
              <a:xfrm>
                <a:off x="2900681" y="1486321"/>
                <a:ext cx="3131580" cy="3520993"/>
              </a:xfrm>
              <a:custGeom>
                <a:avLst/>
                <a:gdLst>
                  <a:gd name="connsiteX0" fmla="*/ 2727506 w 3232599"/>
                  <a:gd name="connsiteY0" fmla="*/ 187594 h 3708587"/>
                  <a:gd name="connsiteX1" fmla="*/ 2655350 w 3232599"/>
                  <a:gd name="connsiteY1" fmla="*/ 173164 h 3708587"/>
                  <a:gd name="connsiteX2" fmla="*/ 2612056 w 3232599"/>
                  <a:gd name="connsiteY2" fmla="*/ 158733 h 3708587"/>
                  <a:gd name="connsiteX3" fmla="*/ 2424450 w 3232599"/>
                  <a:gd name="connsiteY3" fmla="*/ 144303 h 3708587"/>
                  <a:gd name="connsiteX4" fmla="*/ 1775043 w 3232599"/>
                  <a:gd name="connsiteY4" fmla="*/ 101012 h 3708587"/>
                  <a:gd name="connsiteX5" fmla="*/ 1500850 w 3232599"/>
                  <a:gd name="connsiteY5" fmla="*/ 72151 h 3708587"/>
                  <a:gd name="connsiteX6" fmla="*/ 1125637 w 3232599"/>
                  <a:gd name="connsiteY6" fmla="*/ 43291 h 3708587"/>
                  <a:gd name="connsiteX7" fmla="*/ 490662 w 3232599"/>
                  <a:gd name="connsiteY7" fmla="*/ 57721 h 3708587"/>
                  <a:gd name="connsiteX8" fmla="*/ 375212 w 3232599"/>
                  <a:gd name="connsiteY8" fmla="*/ 72151 h 3708587"/>
                  <a:gd name="connsiteX9" fmla="*/ 245331 w 3232599"/>
                  <a:gd name="connsiteY9" fmla="*/ 101012 h 3708587"/>
                  <a:gd name="connsiteX10" fmla="*/ 202037 w 3232599"/>
                  <a:gd name="connsiteY10" fmla="*/ 115442 h 3708587"/>
                  <a:gd name="connsiteX11" fmla="*/ 173175 w 3232599"/>
                  <a:gd name="connsiteY11" fmla="*/ 158733 h 3708587"/>
                  <a:gd name="connsiteX12" fmla="*/ 129881 w 3232599"/>
                  <a:gd name="connsiteY12" fmla="*/ 245315 h 3708587"/>
                  <a:gd name="connsiteX13" fmla="*/ 115450 w 3232599"/>
                  <a:gd name="connsiteY13" fmla="*/ 303036 h 3708587"/>
                  <a:gd name="connsiteX14" fmla="*/ 86587 w 3232599"/>
                  <a:gd name="connsiteY14" fmla="*/ 490630 h 3708587"/>
                  <a:gd name="connsiteX15" fmla="*/ 72156 w 3232599"/>
                  <a:gd name="connsiteY15" fmla="*/ 721515 h 3708587"/>
                  <a:gd name="connsiteX16" fmla="*/ 57725 w 3232599"/>
                  <a:gd name="connsiteY16" fmla="*/ 822527 h 3708587"/>
                  <a:gd name="connsiteX17" fmla="*/ 72156 w 3232599"/>
                  <a:gd name="connsiteY17" fmla="*/ 1241006 h 3708587"/>
                  <a:gd name="connsiteX18" fmla="*/ 57725 w 3232599"/>
                  <a:gd name="connsiteY18" fmla="*/ 1659484 h 3708587"/>
                  <a:gd name="connsiteX19" fmla="*/ 43294 w 3232599"/>
                  <a:gd name="connsiteY19" fmla="*/ 1789357 h 3708587"/>
                  <a:gd name="connsiteX20" fmla="*/ 28862 w 3232599"/>
                  <a:gd name="connsiteY20" fmla="*/ 2352139 h 3708587"/>
                  <a:gd name="connsiteX21" fmla="*/ 0 w 3232599"/>
                  <a:gd name="connsiteY21" fmla="*/ 2669605 h 3708587"/>
                  <a:gd name="connsiteX22" fmla="*/ 14431 w 3232599"/>
                  <a:gd name="connsiteY22" fmla="*/ 2943781 h 3708587"/>
                  <a:gd name="connsiteX23" fmla="*/ 28862 w 3232599"/>
                  <a:gd name="connsiteY23" fmla="*/ 2987072 h 3708587"/>
                  <a:gd name="connsiteX24" fmla="*/ 57725 w 3232599"/>
                  <a:gd name="connsiteY24" fmla="*/ 3015933 h 3708587"/>
                  <a:gd name="connsiteX25" fmla="*/ 72156 w 3232599"/>
                  <a:gd name="connsiteY25" fmla="*/ 3059224 h 3708587"/>
                  <a:gd name="connsiteX26" fmla="*/ 158743 w 3232599"/>
                  <a:gd name="connsiteY26" fmla="*/ 3116945 h 3708587"/>
                  <a:gd name="connsiteX27" fmla="*/ 202037 w 3232599"/>
                  <a:gd name="connsiteY27" fmla="*/ 3145805 h 3708587"/>
                  <a:gd name="connsiteX28" fmla="*/ 230900 w 3232599"/>
                  <a:gd name="connsiteY28" fmla="*/ 3174666 h 3708587"/>
                  <a:gd name="connsiteX29" fmla="*/ 274193 w 3232599"/>
                  <a:gd name="connsiteY29" fmla="*/ 3189096 h 3708587"/>
                  <a:gd name="connsiteX30" fmla="*/ 317487 w 3232599"/>
                  <a:gd name="connsiteY30" fmla="*/ 3217957 h 3708587"/>
                  <a:gd name="connsiteX31" fmla="*/ 418506 w 3232599"/>
                  <a:gd name="connsiteY31" fmla="*/ 3246817 h 3708587"/>
                  <a:gd name="connsiteX32" fmla="*/ 461800 w 3232599"/>
                  <a:gd name="connsiteY32" fmla="*/ 3261248 h 3708587"/>
                  <a:gd name="connsiteX33" fmla="*/ 577250 w 3232599"/>
                  <a:gd name="connsiteY33" fmla="*/ 3290108 h 3708587"/>
                  <a:gd name="connsiteX34" fmla="*/ 634975 w 3232599"/>
                  <a:gd name="connsiteY34" fmla="*/ 3304539 h 3708587"/>
                  <a:gd name="connsiteX35" fmla="*/ 692700 w 3232599"/>
                  <a:gd name="connsiteY35" fmla="*/ 3318969 h 3708587"/>
                  <a:gd name="connsiteX36" fmla="*/ 779287 w 3232599"/>
                  <a:gd name="connsiteY36" fmla="*/ 3333399 h 3708587"/>
                  <a:gd name="connsiteX37" fmla="*/ 880306 w 3232599"/>
                  <a:gd name="connsiteY37" fmla="*/ 3347830 h 3708587"/>
                  <a:gd name="connsiteX38" fmla="*/ 952462 w 3232599"/>
                  <a:gd name="connsiteY38" fmla="*/ 3362260 h 3708587"/>
                  <a:gd name="connsiteX39" fmla="*/ 1125637 w 3232599"/>
                  <a:gd name="connsiteY39" fmla="*/ 3391120 h 3708587"/>
                  <a:gd name="connsiteX40" fmla="*/ 1168931 w 3232599"/>
                  <a:gd name="connsiteY40" fmla="*/ 3405551 h 3708587"/>
                  <a:gd name="connsiteX41" fmla="*/ 1356537 w 3232599"/>
                  <a:gd name="connsiteY41" fmla="*/ 3434411 h 3708587"/>
                  <a:gd name="connsiteX42" fmla="*/ 1558575 w 3232599"/>
                  <a:gd name="connsiteY42" fmla="*/ 3463272 h 3708587"/>
                  <a:gd name="connsiteX43" fmla="*/ 1688456 w 3232599"/>
                  <a:gd name="connsiteY43" fmla="*/ 3506563 h 3708587"/>
                  <a:gd name="connsiteX44" fmla="*/ 1746181 w 3232599"/>
                  <a:gd name="connsiteY44" fmla="*/ 3535423 h 3708587"/>
                  <a:gd name="connsiteX45" fmla="*/ 1904925 w 3232599"/>
                  <a:gd name="connsiteY45" fmla="*/ 3564284 h 3708587"/>
                  <a:gd name="connsiteX46" fmla="*/ 1948218 w 3232599"/>
                  <a:gd name="connsiteY46" fmla="*/ 3578714 h 3708587"/>
                  <a:gd name="connsiteX47" fmla="*/ 1991512 w 3232599"/>
                  <a:gd name="connsiteY47" fmla="*/ 3607575 h 3708587"/>
                  <a:gd name="connsiteX48" fmla="*/ 2063668 w 3232599"/>
                  <a:gd name="connsiteY48" fmla="*/ 3622005 h 3708587"/>
                  <a:gd name="connsiteX49" fmla="*/ 2121393 w 3232599"/>
                  <a:gd name="connsiteY49" fmla="*/ 3636436 h 3708587"/>
                  <a:gd name="connsiteX50" fmla="*/ 2164687 w 3232599"/>
                  <a:gd name="connsiteY50" fmla="*/ 3650866 h 3708587"/>
                  <a:gd name="connsiteX51" fmla="*/ 2222412 w 3232599"/>
                  <a:gd name="connsiteY51" fmla="*/ 3665296 h 3708587"/>
                  <a:gd name="connsiteX52" fmla="*/ 2309000 w 3232599"/>
                  <a:gd name="connsiteY52" fmla="*/ 3694157 h 3708587"/>
                  <a:gd name="connsiteX53" fmla="*/ 2410018 w 3232599"/>
                  <a:gd name="connsiteY53" fmla="*/ 3708587 h 3708587"/>
                  <a:gd name="connsiteX54" fmla="*/ 2756368 w 3232599"/>
                  <a:gd name="connsiteY54" fmla="*/ 3694157 h 3708587"/>
                  <a:gd name="connsiteX55" fmla="*/ 2814093 w 3232599"/>
                  <a:gd name="connsiteY55" fmla="*/ 3679726 h 3708587"/>
                  <a:gd name="connsiteX56" fmla="*/ 2900681 w 3232599"/>
                  <a:gd name="connsiteY56" fmla="*/ 3650866 h 3708587"/>
                  <a:gd name="connsiteX57" fmla="*/ 2987268 w 3232599"/>
                  <a:gd name="connsiteY57" fmla="*/ 3593145 h 3708587"/>
                  <a:gd name="connsiteX58" fmla="*/ 3073856 w 3232599"/>
                  <a:gd name="connsiteY58" fmla="*/ 3520993 h 3708587"/>
                  <a:gd name="connsiteX59" fmla="*/ 3131581 w 3232599"/>
                  <a:gd name="connsiteY59" fmla="*/ 3434411 h 3708587"/>
                  <a:gd name="connsiteX60" fmla="*/ 3160443 w 3232599"/>
                  <a:gd name="connsiteY60" fmla="*/ 3318969 h 3708587"/>
                  <a:gd name="connsiteX61" fmla="*/ 3174874 w 3232599"/>
                  <a:gd name="connsiteY61" fmla="*/ 3261248 h 3708587"/>
                  <a:gd name="connsiteX62" fmla="*/ 3189306 w 3232599"/>
                  <a:gd name="connsiteY62" fmla="*/ 3217957 h 3708587"/>
                  <a:gd name="connsiteX63" fmla="*/ 3189306 w 3232599"/>
                  <a:gd name="connsiteY63" fmla="*/ 2943781 h 3708587"/>
                  <a:gd name="connsiteX64" fmla="*/ 3160443 w 3232599"/>
                  <a:gd name="connsiteY64" fmla="*/ 2684036 h 3708587"/>
                  <a:gd name="connsiteX65" fmla="*/ 3189306 w 3232599"/>
                  <a:gd name="connsiteY65" fmla="*/ 1904800 h 3708587"/>
                  <a:gd name="connsiteX66" fmla="*/ 3203737 w 3232599"/>
                  <a:gd name="connsiteY66" fmla="*/ 1832648 h 3708587"/>
                  <a:gd name="connsiteX67" fmla="*/ 3232599 w 3232599"/>
                  <a:gd name="connsiteY67" fmla="*/ 1572903 h 3708587"/>
                  <a:gd name="connsiteX68" fmla="*/ 3218168 w 3232599"/>
                  <a:gd name="connsiteY68" fmla="*/ 1010121 h 3708587"/>
                  <a:gd name="connsiteX69" fmla="*/ 3203737 w 3232599"/>
                  <a:gd name="connsiteY69" fmla="*/ 894679 h 3708587"/>
                  <a:gd name="connsiteX70" fmla="*/ 3174874 w 3232599"/>
                  <a:gd name="connsiteY70" fmla="*/ 447339 h 3708587"/>
                  <a:gd name="connsiteX71" fmla="*/ 3160443 w 3232599"/>
                  <a:gd name="connsiteY71" fmla="*/ 404048 h 3708587"/>
                  <a:gd name="connsiteX72" fmla="*/ 3146012 w 3232599"/>
                  <a:gd name="connsiteY72" fmla="*/ 346327 h 3708587"/>
                  <a:gd name="connsiteX73" fmla="*/ 3117149 w 3232599"/>
                  <a:gd name="connsiteY73" fmla="*/ 202024 h 3708587"/>
                  <a:gd name="connsiteX74" fmla="*/ 3059424 w 3232599"/>
                  <a:gd name="connsiteY74" fmla="*/ 129873 h 3708587"/>
                  <a:gd name="connsiteX75" fmla="*/ 3030562 w 3232599"/>
                  <a:gd name="connsiteY75" fmla="*/ 86582 h 3708587"/>
                  <a:gd name="connsiteX76" fmla="*/ 2900681 w 3232599"/>
                  <a:gd name="connsiteY76" fmla="*/ 14430 h 3708587"/>
                  <a:gd name="connsiteX77" fmla="*/ 2857387 w 3232599"/>
                  <a:gd name="connsiteY77" fmla="*/ 0 h 3708587"/>
                  <a:gd name="connsiteX78" fmla="*/ 2684212 w 3232599"/>
                  <a:gd name="connsiteY78" fmla="*/ 14430 h 3708587"/>
                  <a:gd name="connsiteX79" fmla="*/ 2669781 w 3232599"/>
                  <a:gd name="connsiteY79" fmla="*/ 72151 h 370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232599" h="3708587">
                    <a:moveTo>
                      <a:pt x="2727506" y="187594"/>
                    </a:moveTo>
                    <a:cubicBezTo>
                      <a:pt x="2703454" y="182784"/>
                      <a:pt x="2679146" y="179113"/>
                      <a:pt x="2655350" y="173164"/>
                    </a:cubicBezTo>
                    <a:cubicBezTo>
                      <a:pt x="2640592" y="169475"/>
                      <a:pt x="2627150" y="160620"/>
                      <a:pt x="2612056" y="158733"/>
                    </a:cubicBezTo>
                    <a:cubicBezTo>
                      <a:pt x="2549820" y="150954"/>
                      <a:pt x="2486953" y="149511"/>
                      <a:pt x="2424450" y="144303"/>
                    </a:cubicBezTo>
                    <a:cubicBezTo>
                      <a:pt x="1945137" y="104363"/>
                      <a:pt x="2243398" y="122299"/>
                      <a:pt x="1775043" y="101012"/>
                    </a:cubicBezTo>
                    <a:cubicBezTo>
                      <a:pt x="1260869" y="54273"/>
                      <a:pt x="1900269" y="114193"/>
                      <a:pt x="1500850" y="72151"/>
                    </a:cubicBezTo>
                    <a:cubicBezTo>
                      <a:pt x="1355922" y="56896"/>
                      <a:pt x="1278295" y="53467"/>
                      <a:pt x="1125637" y="43291"/>
                    </a:cubicBezTo>
                    <a:lnTo>
                      <a:pt x="490662" y="57721"/>
                    </a:lnTo>
                    <a:cubicBezTo>
                      <a:pt x="451908" y="59211"/>
                      <a:pt x="413544" y="66254"/>
                      <a:pt x="375212" y="72151"/>
                    </a:cubicBezTo>
                    <a:cubicBezTo>
                      <a:pt x="342982" y="77109"/>
                      <a:pt x="278841" y="91438"/>
                      <a:pt x="245331" y="101012"/>
                    </a:cubicBezTo>
                    <a:cubicBezTo>
                      <a:pt x="230704" y="105191"/>
                      <a:pt x="216468" y="110632"/>
                      <a:pt x="202037" y="115442"/>
                    </a:cubicBezTo>
                    <a:cubicBezTo>
                      <a:pt x="192416" y="129872"/>
                      <a:pt x="180932" y="143221"/>
                      <a:pt x="173175" y="158733"/>
                    </a:cubicBezTo>
                    <a:cubicBezTo>
                      <a:pt x="113427" y="278221"/>
                      <a:pt x="212596" y="121249"/>
                      <a:pt x="129881" y="245315"/>
                    </a:cubicBezTo>
                    <a:cubicBezTo>
                      <a:pt x="125071" y="264555"/>
                      <a:pt x="119340" y="283589"/>
                      <a:pt x="115450" y="303036"/>
                    </a:cubicBezTo>
                    <a:cubicBezTo>
                      <a:pt x="105435" y="353108"/>
                      <a:pt x="93521" y="442095"/>
                      <a:pt x="86587" y="490630"/>
                    </a:cubicBezTo>
                    <a:cubicBezTo>
                      <a:pt x="81777" y="567592"/>
                      <a:pt x="78836" y="644693"/>
                      <a:pt x="72156" y="721515"/>
                    </a:cubicBezTo>
                    <a:cubicBezTo>
                      <a:pt x="69209" y="755400"/>
                      <a:pt x="57725" y="788514"/>
                      <a:pt x="57725" y="822527"/>
                    </a:cubicBezTo>
                    <a:cubicBezTo>
                      <a:pt x="57725" y="962103"/>
                      <a:pt x="67346" y="1101513"/>
                      <a:pt x="72156" y="1241006"/>
                    </a:cubicBezTo>
                    <a:cubicBezTo>
                      <a:pt x="67346" y="1380499"/>
                      <a:pt x="65061" y="1520101"/>
                      <a:pt x="57725" y="1659484"/>
                    </a:cubicBezTo>
                    <a:cubicBezTo>
                      <a:pt x="55436" y="1702981"/>
                      <a:pt x="45107" y="1745837"/>
                      <a:pt x="43294" y="1789357"/>
                    </a:cubicBezTo>
                    <a:cubicBezTo>
                      <a:pt x="35481" y="1976850"/>
                      <a:pt x="35939" y="2164617"/>
                      <a:pt x="28862" y="2352139"/>
                    </a:cubicBezTo>
                    <a:cubicBezTo>
                      <a:pt x="23285" y="2499911"/>
                      <a:pt x="16132" y="2540554"/>
                      <a:pt x="0" y="2669605"/>
                    </a:cubicBezTo>
                    <a:cubicBezTo>
                      <a:pt x="4810" y="2760997"/>
                      <a:pt x="6145" y="2852638"/>
                      <a:pt x="14431" y="2943781"/>
                    </a:cubicBezTo>
                    <a:cubicBezTo>
                      <a:pt x="15808" y="2958930"/>
                      <a:pt x="21036" y="2974029"/>
                      <a:pt x="28862" y="2987072"/>
                    </a:cubicBezTo>
                    <a:cubicBezTo>
                      <a:pt x="35862" y="2998739"/>
                      <a:pt x="48104" y="3006313"/>
                      <a:pt x="57725" y="3015933"/>
                    </a:cubicBezTo>
                    <a:cubicBezTo>
                      <a:pt x="62535" y="3030363"/>
                      <a:pt x="61400" y="3048469"/>
                      <a:pt x="72156" y="3059224"/>
                    </a:cubicBezTo>
                    <a:cubicBezTo>
                      <a:pt x="96685" y="3083751"/>
                      <a:pt x="129881" y="3097705"/>
                      <a:pt x="158743" y="3116945"/>
                    </a:cubicBezTo>
                    <a:cubicBezTo>
                      <a:pt x="173174" y="3126565"/>
                      <a:pt x="189773" y="3133541"/>
                      <a:pt x="202037" y="3145805"/>
                    </a:cubicBezTo>
                    <a:cubicBezTo>
                      <a:pt x="211658" y="3155425"/>
                      <a:pt x="219233" y="3167666"/>
                      <a:pt x="230900" y="3174666"/>
                    </a:cubicBezTo>
                    <a:cubicBezTo>
                      <a:pt x="243944" y="3182492"/>
                      <a:pt x="259762" y="3184286"/>
                      <a:pt x="274193" y="3189096"/>
                    </a:cubicBezTo>
                    <a:cubicBezTo>
                      <a:pt x="288624" y="3198716"/>
                      <a:pt x="301974" y="3210201"/>
                      <a:pt x="317487" y="3217957"/>
                    </a:cubicBezTo>
                    <a:cubicBezTo>
                      <a:pt x="340554" y="3229490"/>
                      <a:pt x="396930" y="3240653"/>
                      <a:pt x="418506" y="3246817"/>
                    </a:cubicBezTo>
                    <a:cubicBezTo>
                      <a:pt x="433133" y="3250996"/>
                      <a:pt x="447124" y="3257246"/>
                      <a:pt x="461800" y="3261248"/>
                    </a:cubicBezTo>
                    <a:cubicBezTo>
                      <a:pt x="500070" y="3271685"/>
                      <a:pt x="538767" y="3280488"/>
                      <a:pt x="577250" y="3290108"/>
                    </a:cubicBezTo>
                    <a:lnTo>
                      <a:pt x="634975" y="3304539"/>
                    </a:lnTo>
                    <a:cubicBezTo>
                      <a:pt x="654217" y="3309349"/>
                      <a:pt x="673136" y="3315709"/>
                      <a:pt x="692700" y="3318969"/>
                    </a:cubicBezTo>
                    <a:lnTo>
                      <a:pt x="779287" y="3333399"/>
                    </a:lnTo>
                    <a:cubicBezTo>
                      <a:pt x="812906" y="3338571"/>
                      <a:pt x="846754" y="3342238"/>
                      <a:pt x="880306" y="3347830"/>
                    </a:cubicBezTo>
                    <a:cubicBezTo>
                      <a:pt x="904501" y="3351862"/>
                      <a:pt x="928307" y="3357998"/>
                      <a:pt x="952462" y="3362260"/>
                    </a:cubicBezTo>
                    <a:lnTo>
                      <a:pt x="1125637" y="3391120"/>
                    </a:lnTo>
                    <a:cubicBezTo>
                      <a:pt x="1140068" y="3395930"/>
                      <a:pt x="1154173" y="3401862"/>
                      <a:pt x="1168931" y="3405551"/>
                    </a:cubicBezTo>
                    <a:cubicBezTo>
                      <a:pt x="1239473" y="3423185"/>
                      <a:pt x="1279431" y="3423897"/>
                      <a:pt x="1356537" y="3434411"/>
                    </a:cubicBezTo>
                    <a:lnTo>
                      <a:pt x="1558575" y="3463272"/>
                    </a:lnTo>
                    <a:cubicBezTo>
                      <a:pt x="1703661" y="3535811"/>
                      <a:pt x="1520612" y="3450620"/>
                      <a:pt x="1688456" y="3506563"/>
                    </a:cubicBezTo>
                    <a:cubicBezTo>
                      <a:pt x="1708865" y="3513365"/>
                      <a:pt x="1725772" y="3528621"/>
                      <a:pt x="1746181" y="3535423"/>
                    </a:cubicBezTo>
                    <a:cubicBezTo>
                      <a:pt x="1766359" y="3542149"/>
                      <a:pt x="1890377" y="3561860"/>
                      <a:pt x="1904925" y="3564284"/>
                    </a:cubicBezTo>
                    <a:cubicBezTo>
                      <a:pt x="1919356" y="3569094"/>
                      <a:pt x="1934612" y="3571912"/>
                      <a:pt x="1948218" y="3578714"/>
                    </a:cubicBezTo>
                    <a:cubicBezTo>
                      <a:pt x="1963731" y="3586470"/>
                      <a:pt x="1975272" y="3601485"/>
                      <a:pt x="1991512" y="3607575"/>
                    </a:cubicBezTo>
                    <a:cubicBezTo>
                      <a:pt x="2014479" y="3616187"/>
                      <a:pt x="2039724" y="3616684"/>
                      <a:pt x="2063668" y="3622005"/>
                    </a:cubicBezTo>
                    <a:cubicBezTo>
                      <a:pt x="2083030" y="3626307"/>
                      <a:pt x="2102322" y="3630988"/>
                      <a:pt x="2121393" y="3636436"/>
                    </a:cubicBezTo>
                    <a:cubicBezTo>
                      <a:pt x="2136020" y="3640615"/>
                      <a:pt x="2150060" y="3646687"/>
                      <a:pt x="2164687" y="3650866"/>
                    </a:cubicBezTo>
                    <a:cubicBezTo>
                      <a:pt x="2183758" y="3656314"/>
                      <a:pt x="2203415" y="3659597"/>
                      <a:pt x="2222412" y="3665296"/>
                    </a:cubicBezTo>
                    <a:cubicBezTo>
                      <a:pt x="2251553" y="3674038"/>
                      <a:pt x="2278882" y="3689855"/>
                      <a:pt x="2309000" y="3694157"/>
                    </a:cubicBezTo>
                    <a:lnTo>
                      <a:pt x="2410018" y="3708587"/>
                    </a:lnTo>
                    <a:cubicBezTo>
                      <a:pt x="2525468" y="3703777"/>
                      <a:pt x="2641111" y="3702389"/>
                      <a:pt x="2756368" y="3694157"/>
                    </a:cubicBezTo>
                    <a:cubicBezTo>
                      <a:pt x="2776151" y="3692744"/>
                      <a:pt x="2795096" y="3685425"/>
                      <a:pt x="2814093" y="3679726"/>
                    </a:cubicBezTo>
                    <a:cubicBezTo>
                      <a:pt x="2843234" y="3670984"/>
                      <a:pt x="2900681" y="3650866"/>
                      <a:pt x="2900681" y="3650866"/>
                    </a:cubicBezTo>
                    <a:lnTo>
                      <a:pt x="2987268" y="3593145"/>
                    </a:lnTo>
                    <a:cubicBezTo>
                      <a:pt x="3025750" y="3567492"/>
                      <a:pt x="3043941" y="3559453"/>
                      <a:pt x="3073856" y="3520993"/>
                    </a:cubicBezTo>
                    <a:cubicBezTo>
                      <a:pt x="3095153" y="3493614"/>
                      <a:pt x="3131581" y="3434411"/>
                      <a:pt x="3131581" y="3434411"/>
                    </a:cubicBezTo>
                    <a:lnTo>
                      <a:pt x="3160443" y="3318969"/>
                    </a:lnTo>
                    <a:cubicBezTo>
                      <a:pt x="3165253" y="3299729"/>
                      <a:pt x="3168602" y="3280063"/>
                      <a:pt x="3174874" y="3261248"/>
                    </a:cubicBezTo>
                    <a:lnTo>
                      <a:pt x="3189306" y="3217957"/>
                    </a:lnTo>
                    <a:cubicBezTo>
                      <a:pt x="3213616" y="3072107"/>
                      <a:pt x="3206908" y="3154987"/>
                      <a:pt x="3189306" y="2943781"/>
                    </a:cubicBezTo>
                    <a:cubicBezTo>
                      <a:pt x="3175298" y="2775701"/>
                      <a:pt x="3180145" y="2821942"/>
                      <a:pt x="3160443" y="2684036"/>
                    </a:cubicBezTo>
                    <a:cubicBezTo>
                      <a:pt x="3170620" y="2195556"/>
                      <a:pt x="3137520" y="2189599"/>
                      <a:pt x="3189306" y="1904800"/>
                    </a:cubicBezTo>
                    <a:cubicBezTo>
                      <a:pt x="3193694" y="1880669"/>
                      <a:pt x="3200565" y="1856969"/>
                      <a:pt x="3203737" y="1832648"/>
                    </a:cubicBezTo>
                    <a:cubicBezTo>
                      <a:pt x="3215005" y="1746265"/>
                      <a:pt x="3232599" y="1572903"/>
                      <a:pt x="3232599" y="1572903"/>
                    </a:cubicBezTo>
                    <a:cubicBezTo>
                      <a:pt x="3227789" y="1385309"/>
                      <a:pt x="3226147" y="1197607"/>
                      <a:pt x="3218168" y="1010121"/>
                    </a:cubicBezTo>
                    <a:cubicBezTo>
                      <a:pt x="3216519" y="971376"/>
                      <a:pt x="3206156" y="933384"/>
                      <a:pt x="3203737" y="894679"/>
                    </a:cubicBezTo>
                    <a:cubicBezTo>
                      <a:pt x="3195369" y="760801"/>
                      <a:pt x="3203446" y="590189"/>
                      <a:pt x="3174874" y="447339"/>
                    </a:cubicBezTo>
                    <a:cubicBezTo>
                      <a:pt x="3171891" y="432423"/>
                      <a:pt x="3164622" y="418674"/>
                      <a:pt x="3160443" y="404048"/>
                    </a:cubicBezTo>
                    <a:cubicBezTo>
                      <a:pt x="3154994" y="384979"/>
                      <a:pt x="3149560" y="365840"/>
                      <a:pt x="3146012" y="346327"/>
                    </a:cubicBezTo>
                    <a:cubicBezTo>
                      <a:pt x="3138413" y="304533"/>
                      <a:pt x="3138320" y="244364"/>
                      <a:pt x="3117149" y="202024"/>
                    </a:cubicBezTo>
                    <a:cubicBezTo>
                      <a:pt x="3087533" y="142797"/>
                      <a:pt x="3095222" y="174617"/>
                      <a:pt x="3059424" y="129873"/>
                    </a:cubicBezTo>
                    <a:cubicBezTo>
                      <a:pt x="3048589" y="116331"/>
                      <a:pt x="3041665" y="99905"/>
                      <a:pt x="3030562" y="86582"/>
                    </a:cubicBezTo>
                    <a:cubicBezTo>
                      <a:pt x="2980711" y="26765"/>
                      <a:pt x="2984333" y="42312"/>
                      <a:pt x="2900681" y="14430"/>
                    </a:cubicBezTo>
                    <a:lnTo>
                      <a:pt x="2857387" y="0"/>
                    </a:lnTo>
                    <a:cubicBezTo>
                      <a:pt x="2799662" y="4810"/>
                      <a:pt x="2738277" y="-6363"/>
                      <a:pt x="2684212" y="14430"/>
                    </a:cubicBezTo>
                    <a:cubicBezTo>
                      <a:pt x="2665701" y="21549"/>
                      <a:pt x="2669781" y="72151"/>
                      <a:pt x="2669781" y="72151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" name="Freeform 5"/>
              <p:cNvSpPr/>
              <p:nvPr/>
            </p:nvSpPr>
            <p:spPr>
              <a:xfrm>
                <a:off x="3059425" y="3088084"/>
                <a:ext cx="2857387" cy="288957"/>
              </a:xfrm>
              <a:custGeom>
                <a:avLst/>
                <a:gdLst>
                  <a:gd name="connsiteX0" fmla="*/ 0 w 2857387"/>
                  <a:gd name="connsiteY0" fmla="*/ 0 h 288957"/>
                  <a:gd name="connsiteX1" fmla="*/ 72156 w 2857387"/>
                  <a:gd name="connsiteY1" fmla="*/ 14430 h 288957"/>
                  <a:gd name="connsiteX2" fmla="*/ 158743 w 2857387"/>
                  <a:gd name="connsiteY2" fmla="*/ 43291 h 288957"/>
                  <a:gd name="connsiteX3" fmla="*/ 245331 w 2857387"/>
                  <a:gd name="connsiteY3" fmla="*/ 57721 h 288957"/>
                  <a:gd name="connsiteX4" fmla="*/ 288625 w 2857387"/>
                  <a:gd name="connsiteY4" fmla="*/ 72152 h 288957"/>
                  <a:gd name="connsiteX5" fmla="*/ 418506 w 2857387"/>
                  <a:gd name="connsiteY5" fmla="*/ 101012 h 288957"/>
                  <a:gd name="connsiteX6" fmla="*/ 505093 w 2857387"/>
                  <a:gd name="connsiteY6" fmla="*/ 129873 h 288957"/>
                  <a:gd name="connsiteX7" fmla="*/ 548387 w 2857387"/>
                  <a:gd name="connsiteY7" fmla="*/ 144303 h 288957"/>
                  <a:gd name="connsiteX8" fmla="*/ 620543 w 2857387"/>
                  <a:gd name="connsiteY8" fmla="*/ 158733 h 288957"/>
                  <a:gd name="connsiteX9" fmla="*/ 764856 w 2857387"/>
                  <a:gd name="connsiteY9" fmla="*/ 187594 h 288957"/>
                  <a:gd name="connsiteX10" fmla="*/ 822581 w 2857387"/>
                  <a:gd name="connsiteY10" fmla="*/ 202024 h 288957"/>
                  <a:gd name="connsiteX11" fmla="*/ 2453312 w 2857387"/>
                  <a:gd name="connsiteY11" fmla="*/ 216455 h 288957"/>
                  <a:gd name="connsiteX12" fmla="*/ 2583193 w 2857387"/>
                  <a:gd name="connsiteY12" fmla="*/ 230885 h 288957"/>
                  <a:gd name="connsiteX13" fmla="*/ 2640918 w 2857387"/>
                  <a:gd name="connsiteY13" fmla="*/ 245315 h 288957"/>
                  <a:gd name="connsiteX14" fmla="*/ 2713075 w 2857387"/>
                  <a:gd name="connsiteY14" fmla="*/ 259746 h 288957"/>
                  <a:gd name="connsiteX15" fmla="*/ 2842956 w 2857387"/>
                  <a:gd name="connsiteY15" fmla="*/ 288606 h 288957"/>
                  <a:gd name="connsiteX16" fmla="*/ 2857387 w 2857387"/>
                  <a:gd name="connsiteY16" fmla="*/ 288606 h 288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57387" h="288957">
                    <a:moveTo>
                      <a:pt x="0" y="0"/>
                    </a:moveTo>
                    <a:cubicBezTo>
                      <a:pt x="24052" y="4810"/>
                      <a:pt x="48492" y="7977"/>
                      <a:pt x="72156" y="14430"/>
                    </a:cubicBezTo>
                    <a:cubicBezTo>
                      <a:pt x="101508" y="22434"/>
                      <a:pt x="128733" y="38290"/>
                      <a:pt x="158743" y="43291"/>
                    </a:cubicBezTo>
                    <a:lnTo>
                      <a:pt x="245331" y="57721"/>
                    </a:lnTo>
                    <a:cubicBezTo>
                      <a:pt x="259762" y="62531"/>
                      <a:pt x="273867" y="68463"/>
                      <a:pt x="288625" y="72152"/>
                    </a:cubicBezTo>
                    <a:cubicBezTo>
                      <a:pt x="371016" y="92749"/>
                      <a:pt x="344435" y="78792"/>
                      <a:pt x="418506" y="101012"/>
                    </a:cubicBezTo>
                    <a:cubicBezTo>
                      <a:pt x="447647" y="109754"/>
                      <a:pt x="476231" y="120253"/>
                      <a:pt x="505093" y="129873"/>
                    </a:cubicBezTo>
                    <a:cubicBezTo>
                      <a:pt x="519524" y="134683"/>
                      <a:pt x="533471" y="141320"/>
                      <a:pt x="548387" y="144303"/>
                    </a:cubicBezTo>
                    <a:cubicBezTo>
                      <a:pt x="572439" y="149113"/>
                      <a:pt x="596747" y="152784"/>
                      <a:pt x="620543" y="158733"/>
                    </a:cubicBezTo>
                    <a:cubicBezTo>
                      <a:pt x="818123" y="208126"/>
                      <a:pt x="375940" y="116888"/>
                      <a:pt x="764856" y="187594"/>
                    </a:cubicBezTo>
                    <a:cubicBezTo>
                      <a:pt x="784370" y="191142"/>
                      <a:pt x="802750" y="201685"/>
                      <a:pt x="822581" y="202024"/>
                    </a:cubicBezTo>
                    <a:lnTo>
                      <a:pt x="2453312" y="216455"/>
                    </a:lnTo>
                    <a:cubicBezTo>
                      <a:pt x="2496606" y="221265"/>
                      <a:pt x="2540139" y="224262"/>
                      <a:pt x="2583193" y="230885"/>
                    </a:cubicBezTo>
                    <a:cubicBezTo>
                      <a:pt x="2602796" y="233901"/>
                      <a:pt x="2621556" y="241013"/>
                      <a:pt x="2640918" y="245315"/>
                    </a:cubicBezTo>
                    <a:cubicBezTo>
                      <a:pt x="2664863" y="250636"/>
                      <a:pt x="2689130" y="254425"/>
                      <a:pt x="2713075" y="259746"/>
                    </a:cubicBezTo>
                    <a:cubicBezTo>
                      <a:pt x="2790904" y="277040"/>
                      <a:pt x="2755917" y="274101"/>
                      <a:pt x="2842956" y="288606"/>
                    </a:cubicBezTo>
                    <a:cubicBezTo>
                      <a:pt x="2847701" y="289397"/>
                      <a:pt x="2852577" y="288606"/>
                      <a:pt x="2857387" y="288606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3692097" y="3226303"/>
                <a:ext cx="162494" cy="1486321"/>
              </a:xfrm>
              <a:custGeom>
                <a:avLst/>
                <a:gdLst>
                  <a:gd name="connsiteX0" fmla="*/ 162494 w 162494"/>
                  <a:gd name="connsiteY0" fmla="*/ 0 h 1486321"/>
                  <a:gd name="connsiteX1" fmla="*/ 133631 w 162494"/>
                  <a:gd name="connsiteY1" fmla="*/ 72152 h 1486321"/>
                  <a:gd name="connsiteX2" fmla="*/ 133631 w 162494"/>
                  <a:gd name="connsiteY2" fmla="*/ 490631 h 1486321"/>
                  <a:gd name="connsiteX3" fmla="*/ 104769 w 162494"/>
                  <a:gd name="connsiteY3" fmla="*/ 880249 h 1486321"/>
                  <a:gd name="connsiteX4" fmla="*/ 90337 w 162494"/>
                  <a:gd name="connsiteY4" fmla="*/ 923540 h 1486321"/>
                  <a:gd name="connsiteX5" fmla="*/ 75906 w 162494"/>
                  <a:gd name="connsiteY5" fmla="*/ 995691 h 1486321"/>
                  <a:gd name="connsiteX6" fmla="*/ 47044 w 162494"/>
                  <a:gd name="connsiteY6" fmla="*/ 1082273 h 1486321"/>
                  <a:gd name="connsiteX7" fmla="*/ 32612 w 162494"/>
                  <a:gd name="connsiteY7" fmla="*/ 1125564 h 1486321"/>
                  <a:gd name="connsiteX8" fmla="*/ 3750 w 162494"/>
                  <a:gd name="connsiteY8" fmla="*/ 1168855 h 1486321"/>
                  <a:gd name="connsiteX9" fmla="*/ 3750 w 162494"/>
                  <a:gd name="connsiteY9" fmla="*/ 1486321 h 1486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2494" h="1486321">
                    <a:moveTo>
                      <a:pt x="162494" y="0"/>
                    </a:moveTo>
                    <a:cubicBezTo>
                      <a:pt x="152873" y="24051"/>
                      <a:pt x="138711" y="46751"/>
                      <a:pt x="133631" y="72152"/>
                    </a:cubicBezTo>
                    <a:cubicBezTo>
                      <a:pt x="105189" y="214351"/>
                      <a:pt x="125943" y="344567"/>
                      <a:pt x="133631" y="490631"/>
                    </a:cubicBezTo>
                    <a:cubicBezTo>
                      <a:pt x="124251" y="706350"/>
                      <a:pt x="144999" y="739453"/>
                      <a:pt x="104769" y="880249"/>
                    </a:cubicBezTo>
                    <a:cubicBezTo>
                      <a:pt x="100590" y="894875"/>
                      <a:pt x="94027" y="908783"/>
                      <a:pt x="90337" y="923540"/>
                    </a:cubicBezTo>
                    <a:cubicBezTo>
                      <a:pt x="84388" y="947334"/>
                      <a:pt x="82360" y="972029"/>
                      <a:pt x="75906" y="995691"/>
                    </a:cubicBezTo>
                    <a:cubicBezTo>
                      <a:pt x="67901" y="1025041"/>
                      <a:pt x="56665" y="1053412"/>
                      <a:pt x="47044" y="1082273"/>
                    </a:cubicBezTo>
                    <a:cubicBezTo>
                      <a:pt x="42234" y="1096703"/>
                      <a:pt x="41050" y="1112908"/>
                      <a:pt x="32612" y="1125564"/>
                    </a:cubicBezTo>
                    <a:cubicBezTo>
                      <a:pt x="22991" y="1139994"/>
                      <a:pt x="5133" y="1151567"/>
                      <a:pt x="3750" y="1168855"/>
                    </a:cubicBezTo>
                    <a:cubicBezTo>
                      <a:pt x="-4689" y="1274340"/>
                      <a:pt x="3750" y="1380499"/>
                      <a:pt x="3750" y="1486321"/>
                    </a:cubicBezTo>
                  </a:path>
                </a:pathLst>
              </a:custGeom>
              <a:ln w="762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5424358" y="2619982"/>
              <a:ext cx="16809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3600" i="1" dirty="0" smtClean="0">
                  <a:latin typeface="Courier"/>
                  <a:cs typeface="Courier"/>
                </a:rPr>
                <a:t>value</a:t>
              </a:r>
              <a:endParaRPr kumimoji="1" lang="zh-CN" altLang="en-US" sz="3600" i="1" dirty="0">
                <a:latin typeface="Courier"/>
                <a:cs typeface="Courier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3891096" y="4475270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 flipH="1">
              <a:off x="6819637" y="4553218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65787" y="2070588"/>
            <a:ext cx="45686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3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Tree </a:t>
            </a:r>
            <a:r>
              <a:rPr lang="en-US" sz="3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 algn="l"/>
            <a:r>
              <a:rPr lang="en-US" sz="3600" b="1" dirty="0"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tring value;</a:t>
            </a:r>
            <a:endParaRPr lang="en-US" sz="3600" b="1" dirty="0">
              <a:latin typeface="Courier New" pitchFamily="49" charset="0"/>
              <a:cs typeface="Courier New" pitchFamily="49" charset="0"/>
            </a:endParaRPr>
          </a:p>
          <a:p>
            <a:pPr lvl="1" algn="l"/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Tree * left;</a:t>
            </a:r>
          </a:p>
          <a:p>
            <a:pPr lvl="1" algn="l"/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Tree * middle;</a:t>
            </a:r>
          </a:p>
          <a:p>
            <a:pPr lvl="1" algn="l"/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Tree * right;</a:t>
            </a:r>
            <a:endParaRPr lang="en-US" sz="3600" b="1" dirty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3600" b="1" dirty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14" name="Freeform 13"/>
          <p:cNvSpPr/>
          <p:nvPr/>
        </p:nvSpPr>
        <p:spPr>
          <a:xfrm>
            <a:off x="6793358" y="3775579"/>
            <a:ext cx="147000" cy="1344601"/>
          </a:xfrm>
          <a:custGeom>
            <a:avLst/>
            <a:gdLst>
              <a:gd name="connsiteX0" fmla="*/ 162494 w 162494"/>
              <a:gd name="connsiteY0" fmla="*/ 0 h 1486321"/>
              <a:gd name="connsiteX1" fmla="*/ 133631 w 162494"/>
              <a:gd name="connsiteY1" fmla="*/ 72152 h 1486321"/>
              <a:gd name="connsiteX2" fmla="*/ 133631 w 162494"/>
              <a:gd name="connsiteY2" fmla="*/ 490631 h 1486321"/>
              <a:gd name="connsiteX3" fmla="*/ 104769 w 162494"/>
              <a:gd name="connsiteY3" fmla="*/ 880249 h 1486321"/>
              <a:gd name="connsiteX4" fmla="*/ 90337 w 162494"/>
              <a:gd name="connsiteY4" fmla="*/ 923540 h 1486321"/>
              <a:gd name="connsiteX5" fmla="*/ 75906 w 162494"/>
              <a:gd name="connsiteY5" fmla="*/ 995691 h 1486321"/>
              <a:gd name="connsiteX6" fmla="*/ 47044 w 162494"/>
              <a:gd name="connsiteY6" fmla="*/ 1082273 h 1486321"/>
              <a:gd name="connsiteX7" fmla="*/ 32612 w 162494"/>
              <a:gd name="connsiteY7" fmla="*/ 1125564 h 1486321"/>
              <a:gd name="connsiteX8" fmla="*/ 3750 w 162494"/>
              <a:gd name="connsiteY8" fmla="*/ 1168855 h 1486321"/>
              <a:gd name="connsiteX9" fmla="*/ 3750 w 162494"/>
              <a:gd name="connsiteY9" fmla="*/ 1486321 h 148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494" h="1486321">
                <a:moveTo>
                  <a:pt x="162494" y="0"/>
                </a:moveTo>
                <a:cubicBezTo>
                  <a:pt x="152873" y="24051"/>
                  <a:pt x="138711" y="46751"/>
                  <a:pt x="133631" y="72152"/>
                </a:cubicBezTo>
                <a:cubicBezTo>
                  <a:pt x="105189" y="214351"/>
                  <a:pt x="125943" y="344567"/>
                  <a:pt x="133631" y="490631"/>
                </a:cubicBezTo>
                <a:cubicBezTo>
                  <a:pt x="124251" y="706350"/>
                  <a:pt x="144999" y="739453"/>
                  <a:pt x="104769" y="880249"/>
                </a:cubicBezTo>
                <a:cubicBezTo>
                  <a:pt x="100590" y="894875"/>
                  <a:pt x="94027" y="908783"/>
                  <a:pt x="90337" y="923540"/>
                </a:cubicBezTo>
                <a:cubicBezTo>
                  <a:pt x="84388" y="947334"/>
                  <a:pt x="82360" y="972029"/>
                  <a:pt x="75906" y="995691"/>
                </a:cubicBezTo>
                <a:cubicBezTo>
                  <a:pt x="67901" y="1025041"/>
                  <a:pt x="56665" y="1053412"/>
                  <a:pt x="47044" y="1082273"/>
                </a:cubicBezTo>
                <a:cubicBezTo>
                  <a:pt x="42234" y="1096703"/>
                  <a:pt x="41050" y="1112908"/>
                  <a:pt x="32612" y="1125564"/>
                </a:cubicBezTo>
                <a:cubicBezTo>
                  <a:pt x="22991" y="1139994"/>
                  <a:pt x="5133" y="1151567"/>
                  <a:pt x="3750" y="1168855"/>
                </a:cubicBezTo>
                <a:cubicBezTo>
                  <a:pt x="-4689" y="1274340"/>
                  <a:pt x="3750" y="1380499"/>
                  <a:pt x="3750" y="1486321"/>
                </a:cubicBezTo>
              </a:path>
            </a:pathLst>
          </a:custGeom>
          <a:ln w="76200" cmpd="sng">
            <a:solidFill>
              <a:srgbClr val="00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6058436" y="4502254"/>
            <a:ext cx="478920" cy="1399739"/>
          </a:xfrm>
          <a:custGeom>
            <a:avLst/>
            <a:gdLst>
              <a:gd name="connsiteX0" fmla="*/ 363470 w 478920"/>
              <a:gd name="connsiteY0" fmla="*/ 14430 h 1399739"/>
              <a:gd name="connsiteX1" fmla="*/ 291313 w 478920"/>
              <a:gd name="connsiteY1" fmla="*/ 28860 h 1399739"/>
              <a:gd name="connsiteX2" fmla="*/ 291313 w 478920"/>
              <a:gd name="connsiteY2" fmla="*/ 144303 h 1399739"/>
              <a:gd name="connsiteX3" fmla="*/ 334607 w 478920"/>
              <a:gd name="connsiteY3" fmla="*/ 158733 h 1399739"/>
              <a:gd name="connsiteX4" fmla="*/ 392332 w 478920"/>
              <a:gd name="connsiteY4" fmla="*/ 86581 h 1399739"/>
              <a:gd name="connsiteX5" fmla="*/ 377901 w 478920"/>
              <a:gd name="connsiteY5" fmla="*/ 0 h 1399739"/>
              <a:gd name="connsiteX6" fmla="*/ 320176 w 478920"/>
              <a:gd name="connsiteY6" fmla="*/ 14430 h 1399739"/>
              <a:gd name="connsiteX7" fmla="*/ 305745 w 478920"/>
              <a:gd name="connsiteY7" fmla="*/ 129872 h 1399739"/>
              <a:gd name="connsiteX8" fmla="*/ 363470 w 478920"/>
              <a:gd name="connsiteY8" fmla="*/ 57721 h 1399739"/>
              <a:gd name="connsiteX9" fmla="*/ 320176 w 478920"/>
              <a:gd name="connsiteY9" fmla="*/ 43290 h 1399739"/>
              <a:gd name="connsiteX10" fmla="*/ 305745 w 478920"/>
              <a:gd name="connsiteY10" fmla="*/ 115442 h 1399739"/>
              <a:gd name="connsiteX11" fmla="*/ 377901 w 478920"/>
              <a:gd name="connsiteY11" fmla="*/ 101012 h 1399739"/>
              <a:gd name="connsiteX12" fmla="*/ 392332 w 478920"/>
              <a:gd name="connsiteY12" fmla="*/ 57721 h 1399739"/>
              <a:gd name="connsiteX13" fmla="*/ 305745 w 478920"/>
              <a:gd name="connsiteY13" fmla="*/ 43290 h 1399739"/>
              <a:gd name="connsiteX14" fmla="*/ 320176 w 478920"/>
              <a:gd name="connsiteY14" fmla="*/ 101012 h 1399739"/>
              <a:gd name="connsiteX15" fmla="*/ 349038 w 478920"/>
              <a:gd name="connsiteY15" fmla="*/ 57721 h 1399739"/>
              <a:gd name="connsiteX16" fmla="*/ 363470 w 478920"/>
              <a:gd name="connsiteY16" fmla="*/ 14430 h 1399739"/>
              <a:gd name="connsiteX17" fmla="*/ 305745 w 478920"/>
              <a:gd name="connsiteY17" fmla="*/ 28860 h 1399739"/>
              <a:gd name="connsiteX18" fmla="*/ 291313 w 478920"/>
              <a:gd name="connsiteY18" fmla="*/ 115442 h 1399739"/>
              <a:gd name="connsiteX19" fmla="*/ 334607 w 478920"/>
              <a:gd name="connsiteY19" fmla="*/ 101012 h 1399739"/>
              <a:gd name="connsiteX20" fmla="*/ 363470 w 478920"/>
              <a:gd name="connsiteY20" fmla="*/ 259745 h 1399739"/>
              <a:gd name="connsiteX21" fmla="*/ 334607 w 478920"/>
              <a:gd name="connsiteY21" fmla="*/ 764805 h 1399739"/>
              <a:gd name="connsiteX22" fmla="*/ 334607 w 478920"/>
              <a:gd name="connsiteY22" fmla="*/ 1342017 h 1399739"/>
              <a:gd name="connsiteX23" fmla="*/ 377901 w 478920"/>
              <a:gd name="connsiteY23" fmla="*/ 1313157 h 1399739"/>
              <a:gd name="connsiteX24" fmla="*/ 406763 w 478920"/>
              <a:gd name="connsiteY24" fmla="*/ 1269866 h 1399739"/>
              <a:gd name="connsiteX25" fmla="*/ 478920 w 478920"/>
              <a:gd name="connsiteY25" fmla="*/ 1197714 h 1399739"/>
              <a:gd name="connsiteX26" fmla="*/ 421195 w 478920"/>
              <a:gd name="connsiteY26" fmla="*/ 1284296 h 1399739"/>
              <a:gd name="connsiteX27" fmla="*/ 334607 w 478920"/>
              <a:gd name="connsiteY27" fmla="*/ 1399739 h 1399739"/>
              <a:gd name="connsiteX28" fmla="*/ 175863 w 478920"/>
              <a:gd name="connsiteY28" fmla="*/ 1356448 h 1399739"/>
              <a:gd name="connsiteX29" fmla="*/ 132570 w 478920"/>
              <a:gd name="connsiteY29" fmla="*/ 1342017 h 1399739"/>
              <a:gd name="connsiteX30" fmla="*/ 45982 w 478920"/>
              <a:gd name="connsiteY30" fmla="*/ 1298727 h 1399739"/>
              <a:gd name="connsiteX31" fmla="*/ 2688 w 478920"/>
              <a:gd name="connsiteY31" fmla="*/ 1269866 h 1399739"/>
              <a:gd name="connsiteX32" fmla="*/ 31551 w 478920"/>
              <a:gd name="connsiteY32" fmla="*/ 1298727 h 1399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78920" h="1399739">
                <a:moveTo>
                  <a:pt x="363470" y="14430"/>
                </a:moveTo>
                <a:cubicBezTo>
                  <a:pt x="339418" y="19240"/>
                  <a:pt x="311722" y="15255"/>
                  <a:pt x="291313" y="28860"/>
                </a:cubicBezTo>
                <a:cubicBezTo>
                  <a:pt x="262677" y="47949"/>
                  <a:pt x="284296" y="133779"/>
                  <a:pt x="291313" y="144303"/>
                </a:cubicBezTo>
                <a:cubicBezTo>
                  <a:pt x="299751" y="156960"/>
                  <a:pt x="320176" y="153923"/>
                  <a:pt x="334607" y="158733"/>
                </a:cubicBezTo>
                <a:cubicBezTo>
                  <a:pt x="348957" y="144384"/>
                  <a:pt x="390056" y="107061"/>
                  <a:pt x="392332" y="86581"/>
                </a:cubicBezTo>
                <a:cubicBezTo>
                  <a:pt x="395563" y="57502"/>
                  <a:pt x="382711" y="28860"/>
                  <a:pt x="377901" y="0"/>
                </a:cubicBezTo>
                <a:cubicBezTo>
                  <a:pt x="358659" y="4810"/>
                  <a:pt x="336679" y="3429"/>
                  <a:pt x="320176" y="14430"/>
                </a:cubicBezTo>
                <a:cubicBezTo>
                  <a:pt x="271462" y="46904"/>
                  <a:pt x="296744" y="84871"/>
                  <a:pt x="305745" y="129872"/>
                </a:cubicBezTo>
                <a:cubicBezTo>
                  <a:pt x="319116" y="120958"/>
                  <a:pt x="380896" y="92572"/>
                  <a:pt x="363470" y="57721"/>
                </a:cubicBezTo>
                <a:cubicBezTo>
                  <a:pt x="356667" y="44115"/>
                  <a:pt x="334607" y="48100"/>
                  <a:pt x="320176" y="43290"/>
                </a:cubicBezTo>
                <a:cubicBezTo>
                  <a:pt x="314070" y="49395"/>
                  <a:pt x="249542" y="96709"/>
                  <a:pt x="305745" y="115442"/>
                </a:cubicBezTo>
                <a:cubicBezTo>
                  <a:pt x="329015" y="123198"/>
                  <a:pt x="353849" y="105822"/>
                  <a:pt x="377901" y="101012"/>
                </a:cubicBezTo>
                <a:cubicBezTo>
                  <a:pt x="382711" y="86582"/>
                  <a:pt x="397982" y="71844"/>
                  <a:pt x="392332" y="57721"/>
                </a:cubicBezTo>
                <a:cubicBezTo>
                  <a:pt x="372584" y="8356"/>
                  <a:pt x="333740" y="33959"/>
                  <a:pt x="305745" y="43290"/>
                </a:cubicBezTo>
                <a:cubicBezTo>
                  <a:pt x="310555" y="62531"/>
                  <a:pt x="301361" y="94740"/>
                  <a:pt x="320176" y="101012"/>
                </a:cubicBezTo>
                <a:cubicBezTo>
                  <a:pt x="336629" y="106496"/>
                  <a:pt x="341281" y="73233"/>
                  <a:pt x="349038" y="57721"/>
                </a:cubicBezTo>
                <a:cubicBezTo>
                  <a:pt x="355841" y="44116"/>
                  <a:pt x="376127" y="22867"/>
                  <a:pt x="363470" y="14430"/>
                </a:cubicBezTo>
                <a:cubicBezTo>
                  <a:pt x="346967" y="3428"/>
                  <a:pt x="324987" y="24050"/>
                  <a:pt x="305745" y="28860"/>
                </a:cubicBezTo>
                <a:cubicBezTo>
                  <a:pt x="285448" y="49155"/>
                  <a:pt x="240652" y="77449"/>
                  <a:pt x="291313" y="115442"/>
                </a:cubicBezTo>
                <a:cubicBezTo>
                  <a:pt x="303483" y="124569"/>
                  <a:pt x="320176" y="105822"/>
                  <a:pt x="334607" y="101012"/>
                </a:cubicBezTo>
                <a:cubicBezTo>
                  <a:pt x="339298" y="124467"/>
                  <a:pt x="363470" y="241288"/>
                  <a:pt x="363470" y="259745"/>
                </a:cubicBezTo>
                <a:cubicBezTo>
                  <a:pt x="363470" y="588267"/>
                  <a:pt x="364149" y="558019"/>
                  <a:pt x="334607" y="764805"/>
                </a:cubicBezTo>
                <a:cubicBezTo>
                  <a:pt x="329596" y="875037"/>
                  <a:pt x="303365" y="1217057"/>
                  <a:pt x="334607" y="1342017"/>
                </a:cubicBezTo>
                <a:cubicBezTo>
                  <a:pt x="338814" y="1358843"/>
                  <a:pt x="363470" y="1322777"/>
                  <a:pt x="377901" y="1313157"/>
                </a:cubicBezTo>
                <a:cubicBezTo>
                  <a:pt x="387522" y="1298727"/>
                  <a:pt x="395342" y="1282918"/>
                  <a:pt x="406763" y="1269866"/>
                </a:cubicBezTo>
                <a:cubicBezTo>
                  <a:pt x="429162" y="1244269"/>
                  <a:pt x="478920" y="1197714"/>
                  <a:pt x="478920" y="1197714"/>
                </a:cubicBezTo>
                <a:cubicBezTo>
                  <a:pt x="451319" y="1280507"/>
                  <a:pt x="484253" y="1203226"/>
                  <a:pt x="421195" y="1284296"/>
                </a:cubicBezTo>
                <a:cubicBezTo>
                  <a:pt x="306973" y="1431144"/>
                  <a:pt x="407198" y="1327153"/>
                  <a:pt x="334607" y="1399739"/>
                </a:cubicBezTo>
                <a:cubicBezTo>
                  <a:pt x="232625" y="1379343"/>
                  <a:pt x="285712" y="1393062"/>
                  <a:pt x="175863" y="1356448"/>
                </a:cubicBezTo>
                <a:cubicBezTo>
                  <a:pt x="161432" y="1351638"/>
                  <a:pt x="145227" y="1350454"/>
                  <a:pt x="132570" y="1342017"/>
                </a:cubicBezTo>
                <a:cubicBezTo>
                  <a:pt x="76619" y="1304720"/>
                  <a:pt x="105730" y="1318641"/>
                  <a:pt x="45982" y="1298727"/>
                </a:cubicBezTo>
                <a:cubicBezTo>
                  <a:pt x="31551" y="1289107"/>
                  <a:pt x="20032" y="1269866"/>
                  <a:pt x="2688" y="1269866"/>
                </a:cubicBezTo>
                <a:cubicBezTo>
                  <a:pt x="-10918" y="1269866"/>
                  <a:pt x="31551" y="1298727"/>
                  <a:pt x="31551" y="1298727"/>
                </a:cubicBezTo>
              </a:path>
            </a:pathLst>
          </a:custGeom>
          <a:ln w="762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878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Tree</a:t>
            </a:r>
            <a:endParaRPr kumimoji="1" lang="zh-CN" alt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352294" y="3131374"/>
            <a:ext cx="3853145" cy="3310058"/>
            <a:chOff x="3786285" y="1991382"/>
            <a:chExt cx="4664064" cy="3979355"/>
          </a:xfrm>
        </p:grpSpPr>
        <p:grpSp>
          <p:nvGrpSpPr>
            <p:cNvPr id="4" name="Group 3"/>
            <p:cNvGrpSpPr/>
            <p:nvPr/>
          </p:nvGrpSpPr>
          <p:grpSpPr>
            <a:xfrm>
              <a:off x="4618000" y="1991382"/>
              <a:ext cx="3131580" cy="3520993"/>
              <a:chOff x="2900681" y="1486321"/>
              <a:chExt cx="3131580" cy="3520993"/>
            </a:xfrm>
          </p:grpSpPr>
          <p:sp>
            <p:nvSpPr>
              <p:cNvPr id="5" name="Freeform 4"/>
              <p:cNvSpPr/>
              <p:nvPr/>
            </p:nvSpPr>
            <p:spPr>
              <a:xfrm>
                <a:off x="2900681" y="1486321"/>
                <a:ext cx="3131580" cy="3520993"/>
              </a:xfrm>
              <a:custGeom>
                <a:avLst/>
                <a:gdLst>
                  <a:gd name="connsiteX0" fmla="*/ 2727506 w 3232599"/>
                  <a:gd name="connsiteY0" fmla="*/ 187594 h 3708587"/>
                  <a:gd name="connsiteX1" fmla="*/ 2655350 w 3232599"/>
                  <a:gd name="connsiteY1" fmla="*/ 173164 h 3708587"/>
                  <a:gd name="connsiteX2" fmla="*/ 2612056 w 3232599"/>
                  <a:gd name="connsiteY2" fmla="*/ 158733 h 3708587"/>
                  <a:gd name="connsiteX3" fmla="*/ 2424450 w 3232599"/>
                  <a:gd name="connsiteY3" fmla="*/ 144303 h 3708587"/>
                  <a:gd name="connsiteX4" fmla="*/ 1775043 w 3232599"/>
                  <a:gd name="connsiteY4" fmla="*/ 101012 h 3708587"/>
                  <a:gd name="connsiteX5" fmla="*/ 1500850 w 3232599"/>
                  <a:gd name="connsiteY5" fmla="*/ 72151 h 3708587"/>
                  <a:gd name="connsiteX6" fmla="*/ 1125637 w 3232599"/>
                  <a:gd name="connsiteY6" fmla="*/ 43291 h 3708587"/>
                  <a:gd name="connsiteX7" fmla="*/ 490662 w 3232599"/>
                  <a:gd name="connsiteY7" fmla="*/ 57721 h 3708587"/>
                  <a:gd name="connsiteX8" fmla="*/ 375212 w 3232599"/>
                  <a:gd name="connsiteY8" fmla="*/ 72151 h 3708587"/>
                  <a:gd name="connsiteX9" fmla="*/ 245331 w 3232599"/>
                  <a:gd name="connsiteY9" fmla="*/ 101012 h 3708587"/>
                  <a:gd name="connsiteX10" fmla="*/ 202037 w 3232599"/>
                  <a:gd name="connsiteY10" fmla="*/ 115442 h 3708587"/>
                  <a:gd name="connsiteX11" fmla="*/ 173175 w 3232599"/>
                  <a:gd name="connsiteY11" fmla="*/ 158733 h 3708587"/>
                  <a:gd name="connsiteX12" fmla="*/ 129881 w 3232599"/>
                  <a:gd name="connsiteY12" fmla="*/ 245315 h 3708587"/>
                  <a:gd name="connsiteX13" fmla="*/ 115450 w 3232599"/>
                  <a:gd name="connsiteY13" fmla="*/ 303036 h 3708587"/>
                  <a:gd name="connsiteX14" fmla="*/ 86587 w 3232599"/>
                  <a:gd name="connsiteY14" fmla="*/ 490630 h 3708587"/>
                  <a:gd name="connsiteX15" fmla="*/ 72156 w 3232599"/>
                  <a:gd name="connsiteY15" fmla="*/ 721515 h 3708587"/>
                  <a:gd name="connsiteX16" fmla="*/ 57725 w 3232599"/>
                  <a:gd name="connsiteY16" fmla="*/ 822527 h 3708587"/>
                  <a:gd name="connsiteX17" fmla="*/ 72156 w 3232599"/>
                  <a:gd name="connsiteY17" fmla="*/ 1241006 h 3708587"/>
                  <a:gd name="connsiteX18" fmla="*/ 57725 w 3232599"/>
                  <a:gd name="connsiteY18" fmla="*/ 1659484 h 3708587"/>
                  <a:gd name="connsiteX19" fmla="*/ 43294 w 3232599"/>
                  <a:gd name="connsiteY19" fmla="*/ 1789357 h 3708587"/>
                  <a:gd name="connsiteX20" fmla="*/ 28862 w 3232599"/>
                  <a:gd name="connsiteY20" fmla="*/ 2352139 h 3708587"/>
                  <a:gd name="connsiteX21" fmla="*/ 0 w 3232599"/>
                  <a:gd name="connsiteY21" fmla="*/ 2669605 h 3708587"/>
                  <a:gd name="connsiteX22" fmla="*/ 14431 w 3232599"/>
                  <a:gd name="connsiteY22" fmla="*/ 2943781 h 3708587"/>
                  <a:gd name="connsiteX23" fmla="*/ 28862 w 3232599"/>
                  <a:gd name="connsiteY23" fmla="*/ 2987072 h 3708587"/>
                  <a:gd name="connsiteX24" fmla="*/ 57725 w 3232599"/>
                  <a:gd name="connsiteY24" fmla="*/ 3015933 h 3708587"/>
                  <a:gd name="connsiteX25" fmla="*/ 72156 w 3232599"/>
                  <a:gd name="connsiteY25" fmla="*/ 3059224 h 3708587"/>
                  <a:gd name="connsiteX26" fmla="*/ 158743 w 3232599"/>
                  <a:gd name="connsiteY26" fmla="*/ 3116945 h 3708587"/>
                  <a:gd name="connsiteX27" fmla="*/ 202037 w 3232599"/>
                  <a:gd name="connsiteY27" fmla="*/ 3145805 h 3708587"/>
                  <a:gd name="connsiteX28" fmla="*/ 230900 w 3232599"/>
                  <a:gd name="connsiteY28" fmla="*/ 3174666 h 3708587"/>
                  <a:gd name="connsiteX29" fmla="*/ 274193 w 3232599"/>
                  <a:gd name="connsiteY29" fmla="*/ 3189096 h 3708587"/>
                  <a:gd name="connsiteX30" fmla="*/ 317487 w 3232599"/>
                  <a:gd name="connsiteY30" fmla="*/ 3217957 h 3708587"/>
                  <a:gd name="connsiteX31" fmla="*/ 418506 w 3232599"/>
                  <a:gd name="connsiteY31" fmla="*/ 3246817 h 3708587"/>
                  <a:gd name="connsiteX32" fmla="*/ 461800 w 3232599"/>
                  <a:gd name="connsiteY32" fmla="*/ 3261248 h 3708587"/>
                  <a:gd name="connsiteX33" fmla="*/ 577250 w 3232599"/>
                  <a:gd name="connsiteY33" fmla="*/ 3290108 h 3708587"/>
                  <a:gd name="connsiteX34" fmla="*/ 634975 w 3232599"/>
                  <a:gd name="connsiteY34" fmla="*/ 3304539 h 3708587"/>
                  <a:gd name="connsiteX35" fmla="*/ 692700 w 3232599"/>
                  <a:gd name="connsiteY35" fmla="*/ 3318969 h 3708587"/>
                  <a:gd name="connsiteX36" fmla="*/ 779287 w 3232599"/>
                  <a:gd name="connsiteY36" fmla="*/ 3333399 h 3708587"/>
                  <a:gd name="connsiteX37" fmla="*/ 880306 w 3232599"/>
                  <a:gd name="connsiteY37" fmla="*/ 3347830 h 3708587"/>
                  <a:gd name="connsiteX38" fmla="*/ 952462 w 3232599"/>
                  <a:gd name="connsiteY38" fmla="*/ 3362260 h 3708587"/>
                  <a:gd name="connsiteX39" fmla="*/ 1125637 w 3232599"/>
                  <a:gd name="connsiteY39" fmla="*/ 3391120 h 3708587"/>
                  <a:gd name="connsiteX40" fmla="*/ 1168931 w 3232599"/>
                  <a:gd name="connsiteY40" fmla="*/ 3405551 h 3708587"/>
                  <a:gd name="connsiteX41" fmla="*/ 1356537 w 3232599"/>
                  <a:gd name="connsiteY41" fmla="*/ 3434411 h 3708587"/>
                  <a:gd name="connsiteX42" fmla="*/ 1558575 w 3232599"/>
                  <a:gd name="connsiteY42" fmla="*/ 3463272 h 3708587"/>
                  <a:gd name="connsiteX43" fmla="*/ 1688456 w 3232599"/>
                  <a:gd name="connsiteY43" fmla="*/ 3506563 h 3708587"/>
                  <a:gd name="connsiteX44" fmla="*/ 1746181 w 3232599"/>
                  <a:gd name="connsiteY44" fmla="*/ 3535423 h 3708587"/>
                  <a:gd name="connsiteX45" fmla="*/ 1904925 w 3232599"/>
                  <a:gd name="connsiteY45" fmla="*/ 3564284 h 3708587"/>
                  <a:gd name="connsiteX46" fmla="*/ 1948218 w 3232599"/>
                  <a:gd name="connsiteY46" fmla="*/ 3578714 h 3708587"/>
                  <a:gd name="connsiteX47" fmla="*/ 1991512 w 3232599"/>
                  <a:gd name="connsiteY47" fmla="*/ 3607575 h 3708587"/>
                  <a:gd name="connsiteX48" fmla="*/ 2063668 w 3232599"/>
                  <a:gd name="connsiteY48" fmla="*/ 3622005 h 3708587"/>
                  <a:gd name="connsiteX49" fmla="*/ 2121393 w 3232599"/>
                  <a:gd name="connsiteY49" fmla="*/ 3636436 h 3708587"/>
                  <a:gd name="connsiteX50" fmla="*/ 2164687 w 3232599"/>
                  <a:gd name="connsiteY50" fmla="*/ 3650866 h 3708587"/>
                  <a:gd name="connsiteX51" fmla="*/ 2222412 w 3232599"/>
                  <a:gd name="connsiteY51" fmla="*/ 3665296 h 3708587"/>
                  <a:gd name="connsiteX52" fmla="*/ 2309000 w 3232599"/>
                  <a:gd name="connsiteY52" fmla="*/ 3694157 h 3708587"/>
                  <a:gd name="connsiteX53" fmla="*/ 2410018 w 3232599"/>
                  <a:gd name="connsiteY53" fmla="*/ 3708587 h 3708587"/>
                  <a:gd name="connsiteX54" fmla="*/ 2756368 w 3232599"/>
                  <a:gd name="connsiteY54" fmla="*/ 3694157 h 3708587"/>
                  <a:gd name="connsiteX55" fmla="*/ 2814093 w 3232599"/>
                  <a:gd name="connsiteY55" fmla="*/ 3679726 h 3708587"/>
                  <a:gd name="connsiteX56" fmla="*/ 2900681 w 3232599"/>
                  <a:gd name="connsiteY56" fmla="*/ 3650866 h 3708587"/>
                  <a:gd name="connsiteX57" fmla="*/ 2987268 w 3232599"/>
                  <a:gd name="connsiteY57" fmla="*/ 3593145 h 3708587"/>
                  <a:gd name="connsiteX58" fmla="*/ 3073856 w 3232599"/>
                  <a:gd name="connsiteY58" fmla="*/ 3520993 h 3708587"/>
                  <a:gd name="connsiteX59" fmla="*/ 3131581 w 3232599"/>
                  <a:gd name="connsiteY59" fmla="*/ 3434411 h 3708587"/>
                  <a:gd name="connsiteX60" fmla="*/ 3160443 w 3232599"/>
                  <a:gd name="connsiteY60" fmla="*/ 3318969 h 3708587"/>
                  <a:gd name="connsiteX61" fmla="*/ 3174874 w 3232599"/>
                  <a:gd name="connsiteY61" fmla="*/ 3261248 h 3708587"/>
                  <a:gd name="connsiteX62" fmla="*/ 3189306 w 3232599"/>
                  <a:gd name="connsiteY62" fmla="*/ 3217957 h 3708587"/>
                  <a:gd name="connsiteX63" fmla="*/ 3189306 w 3232599"/>
                  <a:gd name="connsiteY63" fmla="*/ 2943781 h 3708587"/>
                  <a:gd name="connsiteX64" fmla="*/ 3160443 w 3232599"/>
                  <a:gd name="connsiteY64" fmla="*/ 2684036 h 3708587"/>
                  <a:gd name="connsiteX65" fmla="*/ 3189306 w 3232599"/>
                  <a:gd name="connsiteY65" fmla="*/ 1904800 h 3708587"/>
                  <a:gd name="connsiteX66" fmla="*/ 3203737 w 3232599"/>
                  <a:gd name="connsiteY66" fmla="*/ 1832648 h 3708587"/>
                  <a:gd name="connsiteX67" fmla="*/ 3232599 w 3232599"/>
                  <a:gd name="connsiteY67" fmla="*/ 1572903 h 3708587"/>
                  <a:gd name="connsiteX68" fmla="*/ 3218168 w 3232599"/>
                  <a:gd name="connsiteY68" fmla="*/ 1010121 h 3708587"/>
                  <a:gd name="connsiteX69" fmla="*/ 3203737 w 3232599"/>
                  <a:gd name="connsiteY69" fmla="*/ 894679 h 3708587"/>
                  <a:gd name="connsiteX70" fmla="*/ 3174874 w 3232599"/>
                  <a:gd name="connsiteY70" fmla="*/ 447339 h 3708587"/>
                  <a:gd name="connsiteX71" fmla="*/ 3160443 w 3232599"/>
                  <a:gd name="connsiteY71" fmla="*/ 404048 h 3708587"/>
                  <a:gd name="connsiteX72" fmla="*/ 3146012 w 3232599"/>
                  <a:gd name="connsiteY72" fmla="*/ 346327 h 3708587"/>
                  <a:gd name="connsiteX73" fmla="*/ 3117149 w 3232599"/>
                  <a:gd name="connsiteY73" fmla="*/ 202024 h 3708587"/>
                  <a:gd name="connsiteX74" fmla="*/ 3059424 w 3232599"/>
                  <a:gd name="connsiteY74" fmla="*/ 129873 h 3708587"/>
                  <a:gd name="connsiteX75" fmla="*/ 3030562 w 3232599"/>
                  <a:gd name="connsiteY75" fmla="*/ 86582 h 3708587"/>
                  <a:gd name="connsiteX76" fmla="*/ 2900681 w 3232599"/>
                  <a:gd name="connsiteY76" fmla="*/ 14430 h 3708587"/>
                  <a:gd name="connsiteX77" fmla="*/ 2857387 w 3232599"/>
                  <a:gd name="connsiteY77" fmla="*/ 0 h 3708587"/>
                  <a:gd name="connsiteX78" fmla="*/ 2684212 w 3232599"/>
                  <a:gd name="connsiteY78" fmla="*/ 14430 h 3708587"/>
                  <a:gd name="connsiteX79" fmla="*/ 2669781 w 3232599"/>
                  <a:gd name="connsiteY79" fmla="*/ 72151 h 370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232599" h="3708587">
                    <a:moveTo>
                      <a:pt x="2727506" y="187594"/>
                    </a:moveTo>
                    <a:cubicBezTo>
                      <a:pt x="2703454" y="182784"/>
                      <a:pt x="2679146" y="179113"/>
                      <a:pt x="2655350" y="173164"/>
                    </a:cubicBezTo>
                    <a:cubicBezTo>
                      <a:pt x="2640592" y="169475"/>
                      <a:pt x="2627150" y="160620"/>
                      <a:pt x="2612056" y="158733"/>
                    </a:cubicBezTo>
                    <a:cubicBezTo>
                      <a:pt x="2549820" y="150954"/>
                      <a:pt x="2486953" y="149511"/>
                      <a:pt x="2424450" y="144303"/>
                    </a:cubicBezTo>
                    <a:cubicBezTo>
                      <a:pt x="1945137" y="104363"/>
                      <a:pt x="2243398" y="122299"/>
                      <a:pt x="1775043" y="101012"/>
                    </a:cubicBezTo>
                    <a:cubicBezTo>
                      <a:pt x="1260869" y="54273"/>
                      <a:pt x="1900269" y="114193"/>
                      <a:pt x="1500850" y="72151"/>
                    </a:cubicBezTo>
                    <a:cubicBezTo>
                      <a:pt x="1355922" y="56896"/>
                      <a:pt x="1278295" y="53467"/>
                      <a:pt x="1125637" y="43291"/>
                    </a:cubicBezTo>
                    <a:lnTo>
                      <a:pt x="490662" y="57721"/>
                    </a:lnTo>
                    <a:cubicBezTo>
                      <a:pt x="451908" y="59211"/>
                      <a:pt x="413544" y="66254"/>
                      <a:pt x="375212" y="72151"/>
                    </a:cubicBezTo>
                    <a:cubicBezTo>
                      <a:pt x="342982" y="77109"/>
                      <a:pt x="278841" y="91438"/>
                      <a:pt x="245331" y="101012"/>
                    </a:cubicBezTo>
                    <a:cubicBezTo>
                      <a:pt x="230704" y="105191"/>
                      <a:pt x="216468" y="110632"/>
                      <a:pt x="202037" y="115442"/>
                    </a:cubicBezTo>
                    <a:cubicBezTo>
                      <a:pt x="192416" y="129872"/>
                      <a:pt x="180932" y="143221"/>
                      <a:pt x="173175" y="158733"/>
                    </a:cubicBezTo>
                    <a:cubicBezTo>
                      <a:pt x="113427" y="278221"/>
                      <a:pt x="212596" y="121249"/>
                      <a:pt x="129881" y="245315"/>
                    </a:cubicBezTo>
                    <a:cubicBezTo>
                      <a:pt x="125071" y="264555"/>
                      <a:pt x="119340" y="283589"/>
                      <a:pt x="115450" y="303036"/>
                    </a:cubicBezTo>
                    <a:cubicBezTo>
                      <a:pt x="105435" y="353108"/>
                      <a:pt x="93521" y="442095"/>
                      <a:pt x="86587" y="490630"/>
                    </a:cubicBezTo>
                    <a:cubicBezTo>
                      <a:pt x="81777" y="567592"/>
                      <a:pt x="78836" y="644693"/>
                      <a:pt x="72156" y="721515"/>
                    </a:cubicBezTo>
                    <a:cubicBezTo>
                      <a:pt x="69209" y="755400"/>
                      <a:pt x="57725" y="788514"/>
                      <a:pt x="57725" y="822527"/>
                    </a:cubicBezTo>
                    <a:cubicBezTo>
                      <a:pt x="57725" y="962103"/>
                      <a:pt x="67346" y="1101513"/>
                      <a:pt x="72156" y="1241006"/>
                    </a:cubicBezTo>
                    <a:cubicBezTo>
                      <a:pt x="67346" y="1380499"/>
                      <a:pt x="65061" y="1520101"/>
                      <a:pt x="57725" y="1659484"/>
                    </a:cubicBezTo>
                    <a:cubicBezTo>
                      <a:pt x="55436" y="1702981"/>
                      <a:pt x="45107" y="1745837"/>
                      <a:pt x="43294" y="1789357"/>
                    </a:cubicBezTo>
                    <a:cubicBezTo>
                      <a:pt x="35481" y="1976850"/>
                      <a:pt x="35939" y="2164617"/>
                      <a:pt x="28862" y="2352139"/>
                    </a:cubicBezTo>
                    <a:cubicBezTo>
                      <a:pt x="23285" y="2499911"/>
                      <a:pt x="16132" y="2540554"/>
                      <a:pt x="0" y="2669605"/>
                    </a:cubicBezTo>
                    <a:cubicBezTo>
                      <a:pt x="4810" y="2760997"/>
                      <a:pt x="6145" y="2852638"/>
                      <a:pt x="14431" y="2943781"/>
                    </a:cubicBezTo>
                    <a:cubicBezTo>
                      <a:pt x="15808" y="2958930"/>
                      <a:pt x="21036" y="2974029"/>
                      <a:pt x="28862" y="2987072"/>
                    </a:cubicBezTo>
                    <a:cubicBezTo>
                      <a:pt x="35862" y="2998739"/>
                      <a:pt x="48104" y="3006313"/>
                      <a:pt x="57725" y="3015933"/>
                    </a:cubicBezTo>
                    <a:cubicBezTo>
                      <a:pt x="62535" y="3030363"/>
                      <a:pt x="61400" y="3048469"/>
                      <a:pt x="72156" y="3059224"/>
                    </a:cubicBezTo>
                    <a:cubicBezTo>
                      <a:pt x="96685" y="3083751"/>
                      <a:pt x="129881" y="3097705"/>
                      <a:pt x="158743" y="3116945"/>
                    </a:cubicBezTo>
                    <a:cubicBezTo>
                      <a:pt x="173174" y="3126565"/>
                      <a:pt x="189773" y="3133541"/>
                      <a:pt x="202037" y="3145805"/>
                    </a:cubicBezTo>
                    <a:cubicBezTo>
                      <a:pt x="211658" y="3155425"/>
                      <a:pt x="219233" y="3167666"/>
                      <a:pt x="230900" y="3174666"/>
                    </a:cubicBezTo>
                    <a:cubicBezTo>
                      <a:pt x="243944" y="3182492"/>
                      <a:pt x="259762" y="3184286"/>
                      <a:pt x="274193" y="3189096"/>
                    </a:cubicBezTo>
                    <a:cubicBezTo>
                      <a:pt x="288624" y="3198716"/>
                      <a:pt x="301974" y="3210201"/>
                      <a:pt x="317487" y="3217957"/>
                    </a:cubicBezTo>
                    <a:cubicBezTo>
                      <a:pt x="340554" y="3229490"/>
                      <a:pt x="396930" y="3240653"/>
                      <a:pt x="418506" y="3246817"/>
                    </a:cubicBezTo>
                    <a:cubicBezTo>
                      <a:pt x="433133" y="3250996"/>
                      <a:pt x="447124" y="3257246"/>
                      <a:pt x="461800" y="3261248"/>
                    </a:cubicBezTo>
                    <a:cubicBezTo>
                      <a:pt x="500070" y="3271685"/>
                      <a:pt x="538767" y="3280488"/>
                      <a:pt x="577250" y="3290108"/>
                    </a:cubicBezTo>
                    <a:lnTo>
                      <a:pt x="634975" y="3304539"/>
                    </a:lnTo>
                    <a:cubicBezTo>
                      <a:pt x="654217" y="3309349"/>
                      <a:pt x="673136" y="3315709"/>
                      <a:pt x="692700" y="3318969"/>
                    </a:cubicBezTo>
                    <a:lnTo>
                      <a:pt x="779287" y="3333399"/>
                    </a:lnTo>
                    <a:cubicBezTo>
                      <a:pt x="812906" y="3338571"/>
                      <a:pt x="846754" y="3342238"/>
                      <a:pt x="880306" y="3347830"/>
                    </a:cubicBezTo>
                    <a:cubicBezTo>
                      <a:pt x="904501" y="3351862"/>
                      <a:pt x="928307" y="3357998"/>
                      <a:pt x="952462" y="3362260"/>
                    </a:cubicBezTo>
                    <a:lnTo>
                      <a:pt x="1125637" y="3391120"/>
                    </a:lnTo>
                    <a:cubicBezTo>
                      <a:pt x="1140068" y="3395930"/>
                      <a:pt x="1154173" y="3401862"/>
                      <a:pt x="1168931" y="3405551"/>
                    </a:cubicBezTo>
                    <a:cubicBezTo>
                      <a:pt x="1239473" y="3423185"/>
                      <a:pt x="1279431" y="3423897"/>
                      <a:pt x="1356537" y="3434411"/>
                    </a:cubicBezTo>
                    <a:lnTo>
                      <a:pt x="1558575" y="3463272"/>
                    </a:lnTo>
                    <a:cubicBezTo>
                      <a:pt x="1703661" y="3535811"/>
                      <a:pt x="1520612" y="3450620"/>
                      <a:pt x="1688456" y="3506563"/>
                    </a:cubicBezTo>
                    <a:cubicBezTo>
                      <a:pt x="1708865" y="3513365"/>
                      <a:pt x="1725772" y="3528621"/>
                      <a:pt x="1746181" y="3535423"/>
                    </a:cubicBezTo>
                    <a:cubicBezTo>
                      <a:pt x="1766359" y="3542149"/>
                      <a:pt x="1890377" y="3561860"/>
                      <a:pt x="1904925" y="3564284"/>
                    </a:cubicBezTo>
                    <a:cubicBezTo>
                      <a:pt x="1919356" y="3569094"/>
                      <a:pt x="1934612" y="3571912"/>
                      <a:pt x="1948218" y="3578714"/>
                    </a:cubicBezTo>
                    <a:cubicBezTo>
                      <a:pt x="1963731" y="3586470"/>
                      <a:pt x="1975272" y="3601485"/>
                      <a:pt x="1991512" y="3607575"/>
                    </a:cubicBezTo>
                    <a:cubicBezTo>
                      <a:pt x="2014479" y="3616187"/>
                      <a:pt x="2039724" y="3616684"/>
                      <a:pt x="2063668" y="3622005"/>
                    </a:cubicBezTo>
                    <a:cubicBezTo>
                      <a:pt x="2083030" y="3626307"/>
                      <a:pt x="2102322" y="3630988"/>
                      <a:pt x="2121393" y="3636436"/>
                    </a:cubicBezTo>
                    <a:cubicBezTo>
                      <a:pt x="2136020" y="3640615"/>
                      <a:pt x="2150060" y="3646687"/>
                      <a:pt x="2164687" y="3650866"/>
                    </a:cubicBezTo>
                    <a:cubicBezTo>
                      <a:pt x="2183758" y="3656314"/>
                      <a:pt x="2203415" y="3659597"/>
                      <a:pt x="2222412" y="3665296"/>
                    </a:cubicBezTo>
                    <a:cubicBezTo>
                      <a:pt x="2251553" y="3674038"/>
                      <a:pt x="2278882" y="3689855"/>
                      <a:pt x="2309000" y="3694157"/>
                    </a:cubicBezTo>
                    <a:lnTo>
                      <a:pt x="2410018" y="3708587"/>
                    </a:lnTo>
                    <a:cubicBezTo>
                      <a:pt x="2525468" y="3703777"/>
                      <a:pt x="2641111" y="3702389"/>
                      <a:pt x="2756368" y="3694157"/>
                    </a:cubicBezTo>
                    <a:cubicBezTo>
                      <a:pt x="2776151" y="3692744"/>
                      <a:pt x="2795096" y="3685425"/>
                      <a:pt x="2814093" y="3679726"/>
                    </a:cubicBezTo>
                    <a:cubicBezTo>
                      <a:pt x="2843234" y="3670984"/>
                      <a:pt x="2900681" y="3650866"/>
                      <a:pt x="2900681" y="3650866"/>
                    </a:cubicBezTo>
                    <a:lnTo>
                      <a:pt x="2987268" y="3593145"/>
                    </a:lnTo>
                    <a:cubicBezTo>
                      <a:pt x="3025750" y="3567492"/>
                      <a:pt x="3043941" y="3559453"/>
                      <a:pt x="3073856" y="3520993"/>
                    </a:cubicBezTo>
                    <a:cubicBezTo>
                      <a:pt x="3095153" y="3493614"/>
                      <a:pt x="3131581" y="3434411"/>
                      <a:pt x="3131581" y="3434411"/>
                    </a:cubicBezTo>
                    <a:lnTo>
                      <a:pt x="3160443" y="3318969"/>
                    </a:lnTo>
                    <a:cubicBezTo>
                      <a:pt x="3165253" y="3299729"/>
                      <a:pt x="3168602" y="3280063"/>
                      <a:pt x="3174874" y="3261248"/>
                    </a:cubicBezTo>
                    <a:lnTo>
                      <a:pt x="3189306" y="3217957"/>
                    </a:lnTo>
                    <a:cubicBezTo>
                      <a:pt x="3213616" y="3072107"/>
                      <a:pt x="3206908" y="3154987"/>
                      <a:pt x="3189306" y="2943781"/>
                    </a:cubicBezTo>
                    <a:cubicBezTo>
                      <a:pt x="3175298" y="2775701"/>
                      <a:pt x="3180145" y="2821942"/>
                      <a:pt x="3160443" y="2684036"/>
                    </a:cubicBezTo>
                    <a:cubicBezTo>
                      <a:pt x="3170620" y="2195556"/>
                      <a:pt x="3137520" y="2189599"/>
                      <a:pt x="3189306" y="1904800"/>
                    </a:cubicBezTo>
                    <a:cubicBezTo>
                      <a:pt x="3193694" y="1880669"/>
                      <a:pt x="3200565" y="1856969"/>
                      <a:pt x="3203737" y="1832648"/>
                    </a:cubicBezTo>
                    <a:cubicBezTo>
                      <a:pt x="3215005" y="1746265"/>
                      <a:pt x="3232599" y="1572903"/>
                      <a:pt x="3232599" y="1572903"/>
                    </a:cubicBezTo>
                    <a:cubicBezTo>
                      <a:pt x="3227789" y="1385309"/>
                      <a:pt x="3226147" y="1197607"/>
                      <a:pt x="3218168" y="1010121"/>
                    </a:cubicBezTo>
                    <a:cubicBezTo>
                      <a:pt x="3216519" y="971376"/>
                      <a:pt x="3206156" y="933384"/>
                      <a:pt x="3203737" y="894679"/>
                    </a:cubicBezTo>
                    <a:cubicBezTo>
                      <a:pt x="3195369" y="760801"/>
                      <a:pt x="3203446" y="590189"/>
                      <a:pt x="3174874" y="447339"/>
                    </a:cubicBezTo>
                    <a:cubicBezTo>
                      <a:pt x="3171891" y="432423"/>
                      <a:pt x="3164622" y="418674"/>
                      <a:pt x="3160443" y="404048"/>
                    </a:cubicBezTo>
                    <a:cubicBezTo>
                      <a:pt x="3154994" y="384979"/>
                      <a:pt x="3149560" y="365840"/>
                      <a:pt x="3146012" y="346327"/>
                    </a:cubicBezTo>
                    <a:cubicBezTo>
                      <a:pt x="3138413" y="304533"/>
                      <a:pt x="3138320" y="244364"/>
                      <a:pt x="3117149" y="202024"/>
                    </a:cubicBezTo>
                    <a:cubicBezTo>
                      <a:pt x="3087533" y="142797"/>
                      <a:pt x="3095222" y="174617"/>
                      <a:pt x="3059424" y="129873"/>
                    </a:cubicBezTo>
                    <a:cubicBezTo>
                      <a:pt x="3048589" y="116331"/>
                      <a:pt x="3041665" y="99905"/>
                      <a:pt x="3030562" y="86582"/>
                    </a:cubicBezTo>
                    <a:cubicBezTo>
                      <a:pt x="2980711" y="26765"/>
                      <a:pt x="2984333" y="42312"/>
                      <a:pt x="2900681" y="14430"/>
                    </a:cubicBezTo>
                    <a:lnTo>
                      <a:pt x="2857387" y="0"/>
                    </a:lnTo>
                    <a:cubicBezTo>
                      <a:pt x="2799662" y="4810"/>
                      <a:pt x="2738277" y="-6363"/>
                      <a:pt x="2684212" y="14430"/>
                    </a:cubicBezTo>
                    <a:cubicBezTo>
                      <a:pt x="2665701" y="21549"/>
                      <a:pt x="2669781" y="72151"/>
                      <a:pt x="2669781" y="72151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" name="Freeform 5"/>
              <p:cNvSpPr/>
              <p:nvPr/>
            </p:nvSpPr>
            <p:spPr>
              <a:xfrm>
                <a:off x="3059425" y="3088084"/>
                <a:ext cx="2857387" cy="288957"/>
              </a:xfrm>
              <a:custGeom>
                <a:avLst/>
                <a:gdLst>
                  <a:gd name="connsiteX0" fmla="*/ 0 w 2857387"/>
                  <a:gd name="connsiteY0" fmla="*/ 0 h 288957"/>
                  <a:gd name="connsiteX1" fmla="*/ 72156 w 2857387"/>
                  <a:gd name="connsiteY1" fmla="*/ 14430 h 288957"/>
                  <a:gd name="connsiteX2" fmla="*/ 158743 w 2857387"/>
                  <a:gd name="connsiteY2" fmla="*/ 43291 h 288957"/>
                  <a:gd name="connsiteX3" fmla="*/ 245331 w 2857387"/>
                  <a:gd name="connsiteY3" fmla="*/ 57721 h 288957"/>
                  <a:gd name="connsiteX4" fmla="*/ 288625 w 2857387"/>
                  <a:gd name="connsiteY4" fmla="*/ 72152 h 288957"/>
                  <a:gd name="connsiteX5" fmla="*/ 418506 w 2857387"/>
                  <a:gd name="connsiteY5" fmla="*/ 101012 h 288957"/>
                  <a:gd name="connsiteX6" fmla="*/ 505093 w 2857387"/>
                  <a:gd name="connsiteY6" fmla="*/ 129873 h 288957"/>
                  <a:gd name="connsiteX7" fmla="*/ 548387 w 2857387"/>
                  <a:gd name="connsiteY7" fmla="*/ 144303 h 288957"/>
                  <a:gd name="connsiteX8" fmla="*/ 620543 w 2857387"/>
                  <a:gd name="connsiteY8" fmla="*/ 158733 h 288957"/>
                  <a:gd name="connsiteX9" fmla="*/ 764856 w 2857387"/>
                  <a:gd name="connsiteY9" fmla="*/ 187594 h 288957"/>
                  <a:gd name="connsiteX10" fmla="*/ 822581 w 2857387"/>
                  <a:gd name="connsiteY10" fmla="*/ 202024 h 288957"/>
                  <a:gd name="connsiteX11" fmla="*/ 2453312 w 2857387"/>
                  <a:gd name="connsiteY11" fmla="*/ 216455 h 288957"/>
                  <a:gd name="connsiteX12" fmla="*/ 2583193 w 2857387"/>
                  <a:gd name="connsiteY12" fmla="*/ 230885 h 288957"/>
                  <a:gd name="connsiteX13" fmla="*/ 2640918 w 2857387"/>
                  <a:gd name="connsiteY13" fmla="*/ 245315 h 288957"/>
                  <a:gd name="connsiteX14" fmla="*/ 2713075 w 2857387"/>
                  <a:gd name="connsiteY14" fmla="*/ 259746 h 288957"/>
                  <a:gd name="connsiteX15" fmla="*/ 2842956 w 2857387"/>
                  <a:gd name="connsiteY15" fmla="*/ 288606 h 288957"/>
                  <a:gd name="connsiteX16" fmla="*/ 2857387 w 2857387"/>
                  <a:gd name="connsiteY16" fmla="*/ 288606 h 288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57387" h="288957">
                    <a:moveTo>
                      <a:pt x="0" y="0"/>
                    </a:moveTo>
                    <a:cubicBezTo>
                      <a:pt x="24052" y="4810"/>
                      <a:pt x="48492" y="7977"/>
                      <a:pt x="72156" y="14430"/>
                    </a:cubicBezTo>
                    <a:cubicBezTo>
                      <a:pt x="101508" y="22434"/>
                      <a:pt x="128733" y="38290"/>
                      <a:pt x="158743" y="43291"/>
                    </a:cubicBezTo>
                    <a:lnTo>
                      <a:pt x="245331" y="57721"/>
                    </a:lnTo>
                    <a:cubicBezTo>
                      <a:pt x="259762" y="62531"/>
                      <a:pt x="273867" y="68463"/>
                      <a:pt x="288625" y="72152"/>
                    </a:cubicBezTo>
                    <a:cubicBezTo>
                      <a:pt x="371016" y="92749"/>
                      <a:pt x="344435" y="78792"/>
                      <a:pt x="418506" y="101012"/>
                    </a:cubicBezTo>
                    <a:cubicBezTo>
                      <a:pt x="447647" y="109754"/>
                      <a:pt x="476231" y="120253"/>
                      <a:pt x="505093" y="129873"/>
                    </a:cubicBezTo>
                    <a:cubicBezTo>
                      <a:pt x="519524" y="134683"/>
                      <a:pt x="533471" y="141320"/>
                      <a:pt x="548387" y="144303"/>
                    </a:cubicBezTo>
                    <a:cubicBezTo>
                      <a:pt x="572439" y="149113"/>
                      <a:pt x="596747" y="152784"/>
                      <a:pt x="620543" y="158733"/>
                    </a:cubicBezTo>
                    <a:cubicBezTo>
                      <a:pt x="818123" y="208126"/>
                      <a:pt x="375940" y="116888"/>
                      <a:pt x="764856" y="187594"/>
                    </a:cubicBezTo>
                    <a:cubicBezTo>
                      <a:pt x="784370" y="191142"/>
                      <a:pt x="802750" y="201685"/>
                      <a:pt x="822581" y="202024"/>
                    </a:cubicBezTo>
                    <a:lnTo>
                      <a:pt x="2453312" y="216455"/>
                    </a:lnTo>
                    <a:cubicBezTo>
                      <a:pt x="2496606" y="221265"/>
                      <a:pt x="2540139" y="224262"/>
                      <a:pt x="2583193" y="230885"/>
                    </a:cubicBezTo>
                    <a:cubicBezTo>
                      <a:pt x="2602796" y="233901"/>
                      <a:pt x="2621556" y="241013"/>
                      <a:pt x="2640918" y="245315"/>
                    </a:cubicBezTo>
                    <a:cubicBezTo>
                      <a:pt x="2664863" y="250636"/>
                      <a:pt x="2689130" y="254425"/>
                      <a:pt x="2713075" y="259746"/>
                    </a:cubicBezTo>
                    <a:cubicBezTo>
                      <a:pt x="2790904" y="277040"/>
                      <a:pt x="2755917" y="274101"/>
                      <a:pt x="2842956" y="288606"/>
                    </a:cubicBezTo>
                    <a:cubicBezTo>
                      <a:pt x="2847701" y="289397"/>
                      <a:pt x="2852577" y="288606"/>
                      <a:pt x="2857387" y="288606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3517412" y="3208954"/>
                <a:ext cx="162494" cy="1486321"/>
              </a:xfrm>
              <a:custGeom>
                <a:avLst/>
                <a:gdLst>
                  <a:gd name="connsiteX0" fmla="*/ 162494 w 162494"/>
                  <a:gd name="connsiteY0" fmla="*/ 0 h 1486321"/>
                  <a:gd name="connsiteX1" fmla="*/ 133631 w 162494"/>
                  <a:gd name="connsiteY1" fmla="*/ 72152 h 1486321"/>
                  <a:gd name="connsiteX2" fmla="*/ 133631 w 162494"/>
                  <a:gd name="connsiteY2" fmla="*/ 490631 h 1486321"/>
                  <a:gd name="connsiteX3" fmla="*/ 104769 w 162494"/>
                  <a:gd name="connsiteY3" fmla="*/ 880249 h 1486321"/>
                  <a:gd name="connsiteX4" fmla="*/ 90337 w 162494"/>
                  <a:gd name="connsiteY4" fmla="*/ 923540 h 1486321"/>
                  <a:gd name="connsiteX5" fmla="*/ 75906 w 162494"/>
                  <a:gd name="connsiteY5" fmla="*/ 995691 h 1486321"/>
                  <a:gd name="connsiteX6" fmla="*/ 47044 w 162494"/>
                  <a:gd name="connsiteY6" fmla="*/ 1082273 h 1486321"/>
                  <a:gd name="connsiteX7" fmla="*/ 32612 w 162494"/>
                  <a:gd name="connsiteY7" fmla="*/ 1125564 h 1486321"/>
                  <a:gd name="connsiteX8" fmla="*/ 3750 w 162494"/>
                  <a:gd name="connsiteY8" fmla="*/ 1168855 h 1486321"/>
                  <a:gd name="connsiteX9" fmla="*/ 3750 w 162494"/>
                  <a:gd name="connsiteY9" fmla="*/ 1486321 h 1486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2494" h="1486321">
                    <a:moveTo>
                      <a:pt x="162494" y="0"/>
                    </a:moveTo>
                    <a:cubicBezTo>
                      <a:pt x="152873" y="24051"/>
                      <a:pt x="138711" y="46751"/>
                      <a:pt x="133631" y="72152"/>
                    </a:cubicBezTo>
                    <a:cubicBezTo>
                      <a:pt x="105189" y="214351"/>
                      <a:pt x="125943" y="344567"/>
                      <a:pt x="133631" y="490631"/>
                    </a:cubicBezTo>
                    <a:cubicBezTo>
                      <a:pt x="124251" y="706350"/>
                      <a:pt x="144999" y="739453"/>
                      <a:pt x="104769" y="880249"/>
                    </a:cubicBezTo>
                    <a:cubicBezTo>
                      <a:pt x="100590" y="894875"/>
                      <a:pt x="94027" y="908783"/>
                      <a:pt x="90337" y="923540"/>
                    </a:cubicBezTo>
                    <a:cubicBezTo>
                      <a:pt x="84388" y="947334"/>
                      <a:pt x="82360" y="972029"/>
                      <a:pt x="75906" y="995691"/>
                    </a:cubicBezTo>
                    <a:cubicBezTo>
                      <a:pt x="67901" y="1025041"/>
                      <a:pt x="56665" y="1053412"/>
                      <a:pt x="47044" y="1082273"/>
                    </a:cubicBezTo>
                    <a:cubicBezTo>
                      <a:pt x="42234" y="1096703"/>
                      <a:pt x="41050" y="1112908"/>
                      <a:pt x="32612" y="1125564"/>
                    </a:cubicBezTo>
                    <a:cubicBezTo>
                      <a:pt x="22991" y="1139994"/>
                      <a:pt x="5133" y="1151567"/>
                      <a:pt x="3750" y="1168855"/>
                    </a:cubicBezTo>
                    <a:cubicBezTo>
                      <a:pt x="-4689" y="1274340"/>
                      <a:pt x="3750" y="1380499"/>
                      <a:pt x="3750" y="1486321"/>
                    </a:cubicBezTo>
                  </a:path>
                </a:pathLst>
              </a:custGeom>
              <a:ln w="762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5424358" y="2619982"/>
              <a:ext cx="16809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3600" i="1" dirty="0" smtClean="0">
                  <a:latin typeface="Courier"/>
                  <a:cs typeface="Courier"/>
                </a:rPr>
                <a:t>value</a:t>
              </a:r>
              <a:endParaRPr kumimoji="1" lang="zh-CN" altLang="en-US" sz="3600" i="1" dirty="0">
                <a:latin typeface="Courier"/>
                <a:cs typeface="Courier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3786285" y="4336485"/>
              <a:ext cx="1298814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 flipH="1">
              <a:off x="7151535" y="4570567"/>
              <a:ext cx="1298814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70880" y="1031607"/>
            <a:ext cx="73106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b="1" dirty="0" err="1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3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Tree </a:t>
            </a:r>
            <a:r>
              <a:rPr lang="en-US" sz="30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 algn="l"/>
            <a:r>
              <a:rPr lang="en-US" sz="3000" b="1" dirty="0"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tring value;</a:t>
            </a:r>
            <a:endParaRPr lang="en-US" sz="3000" b="1" dirty="0">
              <a:latin typeface="Courier New" pitchFamily="49" charset="0"/>
              <a:cs typeface="Courier New" pitchFamily="49" charset="0"/>
            </a:endParaRPr>
          </a:p>
          <a:p>
            <a:pPr lvl="1" algn="l"/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Vector&lt;Tree *&gt; children;</a:t>
            </a:r>
            <a:endParaRPr lang="en-US" sz="3000" b="1" dirty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3000" b="1" dirty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14" name="Freeform 13"/>
          <p:cNvSpPr/>
          <p:nvPr/>
        </p:nvSpPr>
        <p:spPr>
          <a:xfrm>
            <a:off x="4210165" y="4540385"/>
            <a:ext cx="133641" cy="1344601"/>
          </a:xfrm>
          <a:custGeom>
            <a:avLst/>
            <a:gdLst>
              <a:gd name="connsiteX0" fmla="*/ 162494 w 162494"/>
              <a:gd name="connsiteY0" fmla="*/ 0 h 1486321"/>
              <a:gd name="connsiteX1" fmla="*/ 133631 w 162494"/>
              <a:gd name="connsiteY1" fmla="*/ 72152 h 1486321"/>
              <a:gd name="connsiteX2" fmla="*/ 133631 w 162494"/>
              <a:gd name="connsiteY2" fmla="*/ 490631 h 1486321"/>
              <a:gd name="connsiteX3" fmla="*/ 104769 w 162494"/>
              <a:gd name="connsiteY3" fmla="*/ 880249 h 1486321"/>
              <a:gd name="connsiteX4" fmla="*/ 90337 w 162494"/>
              <a:gd name="connsiteY4" fmla="*/ 923540 h 1486321"/>
              <a:gd name="connsiteX5" fmla="*/ 75906 w 162494"/>
              <a:gd name="connsiteY5" fmla="*/ 995691 h 1486321"/>
              <a:gd name="connsiteX6" fmla="*/ 47044 w 162494"/>
              <a:gd name="connsiteY6" fmla="*/ 1082273 h 1486321"/>
              <a:gd name="connsiteX7" fmla="*/ 32612 w 162494"/>
              <a:gd name="connsiteY7" fmla="*/ 1125564 h 1486321"/>
              <a:gd name="connsiteX8" fmla="*/ 3750 w 162494"/>
              <a:gd name="connsiteY8" fmla="*/ 1168855 h 1486321"/>
              <a:gd name="connsiteX9" fmla="*/ 3750 w 162494"/>
              <a:gd name="connsiteY9" fmla="*/ 1486321 h 148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494" h="1486321">
                <a:moveTo>
                  <a:pt x="162494" y="0"/>
                </a:moveTo>
                <a:cubicBezTo>
                  <a:pt x="152873" y="24051"/>
                  <a:pt x="138711" y="46751"/>
                  <a:pt x="133631" y="72152"/>
                </a:cubicBezTo>
                <a:cubicBezTo>
                  <a:pt x="105189" y="214351"/>
                  <a:pt x="125943" y="344567"/>
                  <a:pt x="133631" y="490631"/>
                </a:cubicBezTo>
                <a:cubicBezTo>
                  <a:pt x="124251" y="706350"/>
                  <a:pt x="144999" y="739453"/>
                  <a:pt x="104769" y="880249"/>
                </a:cubicBezTo>
                <a:cubicBezTo>
                  <a:pt x="100590" y="894875"/>
                  <a:pt x="94027" y="908783"/>
                  <a:pt x="90337" y="923540"/>
                </a:cubicBezTo>
                <a:cubicBezTo>
                  <a:pt x="84388" y="947334"/>
                  <a:pt x="82360" y="972029"/>
                  <a:pt x="75906" y="995691"/>
                </a:cubicBezTo>
                <a:cubicBezTo>
                  <a:pt x="67901" y="1025041"/>
                  <a:pt x="56665" y="1053412"/>
                  <a:pt x="47044" y="1082273"/>
                </a:cubicBezTo>
                <a:cubicBezTo>
                  <a:pt x="42234" y="1096703"/>
                  <a:pt x="41050" y="1112908"/>
                  <a:pt x="32612" y="1125564"/>
                </a:cubicBezTo>
                <a:cubicBezTo>
                  <a:pt x="22991" y="1139994"/>
                  <a:pt x="5133" y="1151567"/>
                  <a:pt x="3750" y="1168855"/>
                </a:cubicBezTo>
                <a:cubicBezTo>
                  <a:pt x="-4689" y="1274340"/>
                  <a:pt x="3750" y="1380499"/>
                  <a:pt x="3750" y="1486321"/>
                </a:cubicBezTo>
              </a:path>
            </a:pathLst>
          </a:custGeom>
          <a:ln w="76200" cmpd="sng">
            <a:solidFill>
              <a:srgbClr val="00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3605124" y="5151618"/>
            <a:ext cx="478920" cy="1399739"/>
          </a:xfrm>
          <a:custGeom>
            <a:avLst/>
            <a:gdLst>
              <a:gd name="connsiteX0" fmla="*/ 363470 w 478920"/>
              <a:gd name="connsiteY0" fmla="*/ 14430 h 1399739"/>
              <a:gd name="connsiteX1" fmla="*/ 291313 w 478920"/>
              <a:gd name="connsiteY1" fmla="*/ 28860 h 1399739"/>
              <a:gd name="connsiteX2" fmla="*/ 291313 w 478920"/>
              <a:gd name="connsiteY2" fmla="*/ 144303 h 1399739"/>
              <a:gd name="connsiteX3" fmla="*/ 334607 w 478920"/>
              <a:gd name="connsiteY3" fmla="*/ 158733 h 1399739"/>
              <a:gd name="connsiteX4" fmla="*/ 392332 w 478920"/>
              <a:gd name="connsiteY4" fmla="*/ 86581 h 1399739"/>
              <a:gd name="connsiteX5" fmla="*/ 377901 w 478920"/>
              <a:gd name="connsiteY5" fmla="*/ 0 h 1399739"/>
              <a:gd name="connsiteX6" fmla="*/ 320176 w 478920"/>
              <a:gd name="connsiteY6" fmla="*/ 14430 h 1399739"/>
              <a:gd name="connsiteX7" fmla="*/ 305745 w 478920"/>
              <a:gd name="connsiteY7" fmla="*/ 129872 h 1399739"/>
              <a:gd name="connsiteX8" fmla="*/ 363470 w 478920"/>
              <a:gd name="connsiteY8" fmla="*/ 57721 h 1399739"/>
              <a:gd name="connsiteX9" fmla="*/ 320176 w 478920"/>
              <a:gd name="connsiteY9" fmla="*/ 43290 h 1399739"/>
              <a:gd name="connsiteX10" fmla="*/ 305745 w 478920"/>
              <a:gd name="connsiteY10" fmla="*/ 115442 h 1399739"/>
              <a:gd name="connsiteX11" fmla="*/ 377901 w 478920"/>
              <a:gd name="connsiteY11" fmla="*/ 101012 h 1399739"/>
              <a:gd name="connsiteX12" fmla="*/ 392332 w 478920"/>
              <a:gd name="connsiteY12" fmla="*/ 57721 h 1399739"/>
              <a:gd name="connsiteX13" fmla="*/ 305745 w 478920"/>
              <a:gd name="connsiteY13" fmla="*/ 43290 h 1399739"/>
              <a:gd name="connsiteX14" fmla="*/ 320176 w 478920"/>
              <a:gd name="connsiteY14" fmla="*/ 101012 h 1399739"/>
              <a:gd name="connsiteX15" fmla="*/ 349038 w 478920"/>
              <a:gd name="connsiteY15" fmla="*/ 57721 h 1399739"/>
              <a:gd name="connsiteX16" fmla="*/ 363470 w 478920"/>
              <a:gd name="connsiteY16" fmla="*/ 14430 h 1399739"/>
              <a:gd name="connsiteX17" fmla="*/ 305745 w 478920"/>
              <a:gd name="connsiteY17" fmla="*/ 28860 h 1399739"/>
              <a:gd name="connsiteX18" fmla="*/ 291313 w 478920"/>
              <a:gd name="connsiteY18" fmla="*/ 115442 h 1399739"/>
              <a:gd name="connsiteX19" fmla="*/ 334607 w 478920"/>
              <a:gd name="connsiteY19" fmla="*/ 101012 h 1399739"/>
              <a:gd name="connsiteX20" fmla="*/ 363470 w 478920"/>
              <a:gd name="connsiteY20" fmla="*/ 259745 h 1399739"/>
              <a:gd name="connsiteX21" fmla="*/ 334607 w 478920"/>
              <a:gd name="connsiteY21" fmla="*/ 764805 h 1399739"/>
              <a:gd name="connsiteX22" fmla="*/ 334607 w 478920"/>
              <a:gd name="connsiteY22" fmla="*/ 1342017 h 1399739"/>
              <a:gd name="connsiteX23" fmla="*/ 377901 w 478920"/>
              <a:gd name="connsiteY23" fmla="*/ 1313157 h 1399739"/>
              <a:gd name="connsiteX24" fmla="*/ 406763 w 478920"/>
              <a:gd name="connsiteY24" fmla="*/ 1269866 h 1399739"/>
              <a:gd name="connsiteX25" fmla="*/ 478920 w 478920"/>
              <a:gd name="connsiteY25" fmla="*/ 1197714 h 1399739"/>
              <a:gd name="connsiteX26" fmla="*/ 421195 w 478920"/>
              <a:gd name="connsiteY26" fmla="*/ 1284296 h 1399739"/>
              <a:gd name="connsiteX27" fmla="*/ 334607 w 478920"/>
              <a:gd name="connsiteY27" fmla="*/ 1399739 h 1399739"/>
              <a:gd name="connsiteX28" fmla="*/ 175863 w 478920"/>
              <a:gd name="connsiteY28" fmla="*/ 1356448 h 1399739"/>
              <a:gd name="connsiteX29" fmla="*/ 132570 w 478920"/>
              <a:gd name="connsiteY29" fmla="*/ 1342017 h 1399739"/>
              <a:gd name="connsiteX30" fmla="*/ 45982 w 478920"/>
              <a:gd name="connsiteY30" fmla="*/ 1298727 h 1399739"/>
              <a:gd name="connsiteX31" fmla="*/ 2688 w 478920"/>
              <a:gd name="connsiteY31" fmla="*/ 1269866 h 1399739"/>
              <a:gd name="connsiteX32" fmla="*/ 31551 w 478920"/>
              <a:gd name="connsiteY32" fmla="*/ 1298727 h 1399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78920" h="1399739">
                <a:moveTo>
                  <a:pt x="363470" y="14430"/>
                </a:moveTo>
                <a:cubicBezTo>
                  <a:pt x="339418" y="19240"/>
                  <a:pt x="311722" y="15255"/>
                  <a:pt x="291313" y="28860"/>
                </a:cubicBezTo>
                <a:cubicBezTo>
                  <a:pt x="262677" y="47949"/>
                  <a:pt x="284296" y="133779"/>
                  <a:pt x="291313" y="144303"/>
                </a:cubicBezTo>
                <a:cubicBezTo>
                  <a:pt x="299751" y="156960"/>
                  <a:pt x="320176" y="153923"/>
                  <a:pt x="334607" y="158733"/>
                </a:cubicBezTo>
                <a:cubicBezTo>
                  <a:pt x="348957" y="144384"/>
                  <a:pt x="390056" y="107061"/>
                  <a:pt x="392332" y="86581"/>
                </a:cubicBezTo>
                <a:cubicBezTo>
                  <a:pt x="395563" y="57502"/>
                  <a:pt x="382711" y="28860"/>
                  <a:pt x="377901" y="0"/>
                </a:cubicBezTo>
                <a:cubicBezTo>
                  <a:pt x="358659" y="4810"/>
                  <a:pt x="336679" y="3429"/>
                  <a:pt x="320176" y="14430"/>
                </a:cubicBezTo>
                <a:cubicBezTo>
                  <a:pt x="271462" y="46904"/>
                  <a:pt x="296744" y="84871"/>
                  <a:pt x="305745" y="129872"/>
                </a:cubicBezTo>
                <a:cubicBezTo>
                  <a:pt x="319116" y="120958"/>
                  <a:pt x="380896" y="92572"/>
                  <a:pt x="363470" y="57721"/>
                </a:cubicBezTo>
                <a:cubicBezTo>
                  <a:pt x="356667" y="44115"/>
                  <a:pt x="334607" y="48100"/>
                  <a:pt x="320176" y="43290"/>
                </a:cubicBezTo>
                <a:cubicBezTo>
                  <a:pt x="314070" y="49395"/>
                  <a:pt x="249542" y="96709"/>
                  <a:pt x="305745" y="115442"/>
                </a:cubicBezTo>
                <a:cubicBezTo>
                  <a:pt x="329015" y="123198"/>
                  <a:pt x="353849" y="105822"/>
                  <a:pt x="377901" y="101012"/>
                </a:cubicBezTo>
                <a:cubicBezTo>
                  <a:pt x="382711" y="86582"/>
                  <a:pt x="397982" y="71844"/>
                  <a:pt x="392332" y="57721"/>
                </a:cubicBezTo>
                <a:cubicBezTo>
                  <a:pt x="372584" y="8356"/>
                  <a:pt x="333740" y="33959"/>
                  <a:pt x="305745" y="43290"/>
                </a:cubicBezTo>
                <a:cubicBezTo>
                  <a:pt x="310555" y="62531"/>
                  <a:pt x="301361" y="94740"/>
                  <a:pt x="320176" y="101012"/>
                </a:cubicBezTo>
                <a:cubicBezTo>
                  <a:pt x="336629" y="106496"/>
                  <a:pt x="341281" y="73233"/>
                  <a:pt x="349038" y="57721"/>
                </a:cubicBezTo>
                <a:cubicBezTo>
                  <a:pt x="355841" y="44116"/>
                  <a:pt x="376127" y="22867"/>
                  <a:pt x="363470" y="14430"/>
                </a:cubicBezTo>
                <a:cubicBezTo>
                  <a:pt x="346967" y="3428"/>
                  <a:pt x="324987" y="24050"/>
                  <a:pt x="305745" y="28860"/>
                </a:cubicBezTo>
                <a:cubicBezTo>
                  <a:pt x="285448" y="49155"/>
                  <a:pt x="240652" y="77449"/>
                  <a:pt x="291313" y="115442"/>
                </a:cubicBezTo>
                <a:cubicBezTo>
                  <a:pt x="303483" y="124569"/>
                  <a:pt x="320176" y="105822"/>
                  <a:pt x="334607" y="101012"/>
                </a:cubicBezTo>
                <a:cubicBezTo>
                  <a:pt x="339298" y="124467"/>
                  <a:pt x="363470" y="241288"/>
                  <a:pt x="363470" y="259745"/>
                </a:cubicBezTo>
                <a:cubicBezTo>
                  <a:pt x="363470" y="588267"/>
                  <a:pt x="364149" y="558019"/>
                  <a:pt x="334607" y="764805"/>
                </a:cubicBezTo>
                <a:cubicBezTo>
                  <a:pt x="329596" y="875037"/>
                  <a:pt x="303365" y="1217057"/>
                  <a:pt x="334607" y="1342017"/>
                </a:cubicBezTo>
                <a:cubicBezTo>
                  <a:pt x="338814" y="1358843"/>
                  <a:pt x="363470" y="1322777"/>
                  <a:pt x="377901" y="1313157"/>
                </a:cubicBezTo>
                <a:cubicBezTo>
                  <a:pt x="387522" y="1298727"/>
                  <a:pt x="395342" y="1282918"/>
                  <a:pt x="406763" y="1269866"/>
                </a:cubicBezTo>
                <a:cubicBezTo>
                  <a:pt x="429162" y="1244269"/>
                  <a:pt x="478920" y="1197714"/>
                  <a:pt x="478920" y="1197714"/>
                </a:cubicBezTo>
                <a:cubicBezTo>
                  <a:pt x="451319" y="1280507"/>
                  <a:pt x="484253" y="1203226"/>
                  <a:pt x="421195" y="1284296"/>
                </a:cubicBezTo>
                <a:cubicBezTo>
                  <a:pt x="306973" y="1431144"/>
                  <a:pt x="407198" y="1327153"/>
                  <a:pt x="334607" y="1399739"/>
                </a:cubicBezTo>
                <a:cubicBezTo>
                  <a:pt x="232625" y="1379343"/>
                  <a:pt x="285712" y="1393062"/>
                  <a:pt x="175863" y="1356448"/>
                </a:cubicBezTo>
                <a:cubicBezTo>
                  <a:pt x="161432" y="1351638"/>
                  <a:pt x="145227" y="1350454"/>
                  <a:pt x="132570" y="1342017"/>
                </a:cubicBezTo>
                <a:cubicBezTo>
                  <a:pt x="76619" y="1304720"/>
                  <a:pt x="105730" y="1318641"/>
                  <a:pt x="45982" y="1298727"/>
                </a:cubicBezTo>
                <a:cubicBezTo>
                  <a:pt x="31551" y="1289107"/>
                  <a:pt x="20032" y="1269866"/>
                  <a:pt x="2688" y="1269866"/>
                </a:cubicBezTo>
                <a:cubicBezTo>
                  <a:pt x="-10918" y="1269866"/>
                  <a:pt x="31551" y="1298727"/>
                  <a:pt x="31551" y="1298727"/>
                </a:cubicBezTo>
              </a:path>
            </a:pathLst>
          </a:custGeom>
          <a:ln w="762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4795503" y="4635063"/>
            <a:ext cx="133641" cy="1344601"/>
          </a:xfrm>
          <a:custGeom>
            <a:avLst/>
            <a:gdLst>
              <a:gd name="connsiteX0" fmla="*/ 162494 w 162494"/>
              <a:gd name="connsiteY0" fmla="*/ 0 h 1486321"/>
              <a:gd name="connsiteX1" fmla="*/ 133631 w 162494"/>
              <a:gd name="connsiteY1" fmla="*/ 72152 h 1486321"/>
              <a:gd name="connsiteX2" fmla="*/ 133631 w 162494"/>
              <a:gd name="connsiteY2" fmla="*/ 490631 h 1486321"/>
              <a:gd name="connsiteX3" fmla="*/ 104769 w 162494"/>
              <a:gd name="connsiteY3" fmla="*/ 880249 h 1486321"/>
              <a:gd name="connsiteX4" fmla="*/ 90337 w 162494"/>
              <a:gd name="connsiteY4" fmla="*/ 923540 h 1486321"/>
              <a:gd name="connsiteX5" fmla="*/ 75906 w 162494"/>
              <a:gd name="connsiteY5" fmla="*/ 995691 h 1486321"/>
              <a:gd name="connsiteX6" fmla="*/ 47044 w 162494"/>
              <a:gd name="connsiteY6" fmla="*/ 1082273 h 1486321"/>
              <a:gd name="connsiteX7" fmla="*/ 32612 w 162494"/>
              <a:gd name="connsiteY7" fmla="*/ 1125564 h 1486321"/>
              <a:gd name="connsiteX8" fmla="*/ 3750 w 162494"/>
              <a:gd name="connsiteY8" fmla="*/ 1168855 h 1486321"/>
              <a:gd name="connsiteX9" fmla="*/ 3750 w 162494"/>
              <a:gd name="connsiteY9" fmla="*/ 1486321 h 148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494" h="1486321">
                <a:moveTo>
                  <a:pt x="162494" y="0"/>
                </a:moveTo>
                <a:cubicBezTo>
                  <a:pt x="152873" y="24051"/>
                  <a:pt x="138711" y="46751"/>
                  <a:pt x="133631" y="72152"/>
                </a:cubicBezTo>
                <a:cubicBezTo>
                  <a:pt x="105189" y="214351"/>
                  <a:pt x="125943" y="344567"/>
                  <a:pt x="133631" y="490631"/>
                </a:cubicBezTo>
                <a:cubicBezTo>
                  <a:pt x="124251" y="706350"/>
                  <a:pt x="144999" y="739453"/>
                  <a:pt x="104769" y="880249"/>
                </a:cubicBezTo>
                <a:cubicBezTo>
                  <a:pt x="100590" y="894875"/>
                  <a:pt x="94027" y="908783"/>
                  <a:pt x="90337" y="923540"/>
                </a:cubicBezTo>
                <a:cubicBezTo>
                  <a:pt x="84388" y="947334"/>
                  <a:pt x="82360" y="972029"/>
                  <a:pt x="75906" y="995691"/>
                </a:cubicBezTo>
                <a:cubicBezTo>
                  <a:pt x="67901" y="1025041"/>
                  <a:pt x="56665" y="1053412"/>
                  <a:pt x="47044" y="1082273"/>
                </a:cubicBezTo>
                <a:cubicBezTo>
                  <a:pt x="42234" y="1096703"/>
                  <a:pt x="41050" y="1112908"/>
                  <a:pt x="32612" y="1125564"/>
                </a:cubicBezTo>
                <a:cubicBezTo>
                  <a:pt x="22991" y="1139994"/>
                  <a:pt x="5133" y="1151567"/>
                  <a:pt x="3750" y="1168855"/>
                </a:cubicBezTo>
                <a:cubicBezTo>
                  <a:pt x="-4689" y="1274340"/>
                  <a:pt x="3750" y="1380499"/>
                  <a:pt x="3750" y="1486321"/>
                </a:cubicBezTo>
              </a:path>
            </a:pathLst>
          </a:custGeom>
          <a:ln w="76200" cmpd="sng">
            <a:solidFill>
              <a:srgbClr val="00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00647" y="4819721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b="1" dirty="0" smtClean="0"/>
              <a:t>…</a:t>
            </a:r>
            <a:endParaRPr kumimoji="1"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684979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4032" y="4300952"/>
            <a:ext cx="708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Tree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 algn="l"/>
            <a:r>
              <a:rPr lang="en-US" dirty="0">
                <a:latin typeface="Courier New" pitchFamily="49" charset="0"/>
                <a:cs typeface="Courier New" pitchFamily="49" charset="0"/>
              </a:rPr>
              <a:t>// some value</a:t>
            </a:r>
          </a:p>
          <a:p>
            <a:pPr lvl="1" algn="l"/>
            <a:r>
              <a:rPr lang="en-US" dirty="0" smtClean="0">
                <a:latin typeface="Courier New" pitchFamily="49" charset="0"/>
                <a:cs typeface="Courier New" pitchFamily="49" charset="0"/>
              </a:rPr>
              <a:t>Vector&lt;Tree *&gt; children;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dirty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err="1" smtClean="0"/>
              <a:t>Structs</a:t>
            </a:r>
            <a:r>
              <a:rPr kumimoji="1" lang="en-US" altLang="zh-CN" dirty="0" smtClean="0"/>
              <a:t> or Classes</a:t>
            </a:r>
            <a:endParaRPr kumimoji="1" lang="zh-CN" alt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45532" y="3943254"/>
            <a:ext cx="7676444" cy="2059752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16554" y="4194328"/>
            <a:ext cx="708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"/>
                <a:cs typeface="Courier"/>
              </a:rPr>
              <a:t>c</a:t>
            </a:r>
            <a:r>
              <a:rPr lang="en-US" b="1" dirty="0" smtClean="0">
                <a:latin typeface="Courier"/>
                <a:cs typeface="Courier"/>
              </a:rPr>
              <a:t>lass Tree {</a:t>
            </a:r>
          </a:p>
          <a:p>
            <a:pPr algn="l"/>
            <a:r>
              <a:rPr lang="en-US" b="1" dirty="0" smtClean="0">
                <a:latin typeface="Courier"/>
                <a:cs typeface="Courier"/>
              </a:rPr>
              <a:t>private:</a:t>
            </a:r>
            <a:endParaRPr lang="en-US" b="1" dirty="0">
              <a:latin typeface="Courier"/>
              <a:cs typeface="Courier"/>
            </a:endParaRPr>
          </a:p>
          <a:p>
            <a:pPr lvl="1" algn="l"/>
            <a:r>
              <a:rPr lang="en-US" b="1" dirty="0">
                <a:latin typeface="Courier"/>
                <a:cs typeface="Courier"/>
              </a:rPr>
              <a:t>s</a:t>
            </a:r>
            <a:r>
              <a:rPr lang="en-US" b="1" dirty="0" smtClean="0">
                <a:latin typeface="Courier"/>
                <a:cs typeface="Courier"/>
              </a:rPr>
              <a:t>tring value;</a:t>
            </a:r>
            <a:endParaRPr lang="en-US" b="1" dirty="0">
              <a:latin typeface="Courier"/>
              <a:cs typeface="Courier"/>
            </a:endParaRPr>
          </a:p>
          <a:p>
            <a:pPr lvl="1" algn="l"/>
            <a:r>
              <a:rPr lang="en-US" b="1" dirty="0" smtClean="0">
                <a:latin typeface="Courier"/>
                <a:cs typeface="Courier"/>
              </a:rPr>
              <a:t>Vector&lt;Tree *&gt; children;</a:t>
            </a:r>
            <a:endParaRPr lang="en-US" b="1" dirty="0">
              <a:latin typeface="Courier"/>
              <a:cs typeface="Courier"/>
            </a:endParaRPr>
          </a:p>
          <a:p>
            <a:pPr algn="l"/>
            <a:r>
              <a:rPr lang="en-US" b="1" dirty="0">
                <a:latin typeface="Courier"/>
                <a:cs typeface="Courier"/>
              </a:rPr>
              <a:t>};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2118" y="1783746"/>
            <a:ext cx="708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Tree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 algn="l"/>
            <a:r>
              <a:rPr lang="en-US" dirty="0">
                <a:latin typeface="Courier New" pitchFamily="49" charset="0"/>
                <a:cs typeface="Courier New" pitchFamily="49" charset="0"/>
              </a:rPr>
              <a:t>// some value</a:t>
            </a:r>
          </a:p>
          <a:p>
            <a:pPr lvl="1" algn="l"/>
            <a:r>
              <a:rPr lang="en-US" dirty="0" smtClean="0">
                <a:latin typeface="Courier New" pitchFamily="49" charset="0"/>
                <a:cs typeface="Courier New" pitchFamily="49" charset="0"/>
              </a:rPr>
              <a:t>Vector&lt;Tree *&gt; children;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dirty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3618" y="1426048"/>
            <a:ext cx="7676444" cy="1907351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24640" y="1677122"/>
            <a:ext cx="708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err="1" smtClean="0">
                <a:latin typeface="Courier"/>
                <a:cs typeface="Courier"/>
              </a:rPr>
              <a:t>struct</a:t>
            </a:r>
            <a:r>
              <a:rPr lang="en-US" b="1" dirty="0" smtClean="0">
                <a:latin typeface="Courier"/>
                <a:cs typeface="Courier"/>
              </a:rPr>
              <a:t> Tree {</a:t>
            </a:r>
          </a:p>
          <a:p>
            <a:pPr algn="l"/>
            <a:r>
              <a:rPr lang="en-US" b="1" dirty="0" smtClean="0">
                <a:latin typeface="Courier"/>
                <a:cs typeface="Courier"/>
              </a:rPr>
              <a:t>   string value;</a:t>
            </a:r>
          </a:p>
          <a:p>
            <a:pPr algn="l"/>
            <a:r>
              <a:rPr lang="en-US" b="1" dirty="0">
                <a:latin typeface="Courier"/>
                <a:cs typeface="Courier"/>
              </a:rPr>
              <a:t> </a:t>
            </a:r>
            <a:r>
              <a:rPr lang="en-US" b="1" dirty="0" smtClean="0">
                <a:latin typeface="Courier"/>
                <a:cs typeface="Courier"/>
              </a:rPr>
              <a:t>  Tree * left;</a:t>
            </a:r>
          </a:p>
          <a:p>
            <a:pPr algn="l"/>
            <a:r>
              <a:rPr lang="en-US" b="1" dirty="0">
                <a:latin typeface="Courier"/>
                <a:cs typeface="Courier"/>
              </a:rPr>
              <a:t> </a:t>
            </a:r>
            <a:r>
              <a:rPr lang="en-US" b="1" dirty="0" smtClean="0">
                <a:latin typeface="Courier"/>
                <a:cs typeface="Courier"/>
              </a:rPr>
              <a:t>  Tree * right;</a:t>
            </a:r>
          </a:p>
          <a:p>
            <a:pPr algn="l"/>
            <a:r>
              <a:rPr lang="en-US" b="1" dirty="0" smtClean="0">
                <a:latin typeface="Courier"/>
                <a:cs typeface="Courier"/>
              </a:rPr>
              <a:t>}</a:t>
            </a:r>
            <a:r>
              <a:rPr lang="en-US" b="1" dirty="0">
                <a:latin typeface="Courier"/>
                <a:cs typeface="Courier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751281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How Many Valid Binary Trees?</a:t>
            </a:r>
            <a:endParaRPr kumimoji="1" lang="zh-CN" altLang="en-US" dirty="0"/>
          </a:p>
        </p:txBody>
      </p:sp>
      <p:sp>
        <p:nvSpPr>
          <p:cNvPr id="19" name="Oval 18"/>
          <p:cNvSpPr/>
          <p:nvPr/>
        </p:nvSpPr>
        <p:spPr>
          <a:xfrm>
            <a:off x="7623187" y="2023767"/>
            <a:ext cx="323487" cy="334078"/>
          </a:xfrm>
          <a:prstGeom prst="ellipse">
            <a:avLst/>
          </a:prstGeom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5625" y="4545539"/>
            <a:ext cx="1182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 smtClean="0">
                <a:solidFill>
                  <a:srgbClr val="0000FF"/>
                </a:solidFill>
                <a:latin typeface="Courier"/>
                <a:cs typeface="Courier"/>
              </a:rPr>
              <a:t>NULL</a:t>
            </a:r>
            <a:endParaRPr kumimoji="1" lang="zh-CN" altLang="en-US" sz="3000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1133725" y="1948086"/>
            <a:ext cx="1422425" cy="1063297"/>
            <a:chOff x="1407919" y="1760497"/>
            <a:chExt cx="888395" cy="643044"/>
          </a:xfrm>
        </p:grpSpPr>
        <p:sp>
          <p:nvSpPr>
            <p:cNvPr id="2" name="Oval 1"/>
            <p:cNvSpPr/>
            <p:nvPr/>
          </p:nvSpPr>
          <p:spPr>
            <a:xfrm>
              <a:off x="1803906" y="1760497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407919" y="2201503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094276" y="2195169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 flipH="1">
              <a:off x="1587438" y="1976237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/>
            <p:cNvCxnSpPr/>
            <p:nvPr/>
          </p:nvCxnSpPr>
          <p:spPr bwMode="auto">
            <a:xfrm>
              <a:off x="1985165" y="1984337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7" name="Group 56"/>
          <p:cNvGrpSpPr/>
          <p:nvPr/>
        </p:nvGrpSpPr>
        <p:grpSpPr>
          <a:xfrm>
            <a:off x="3457154" y="1941753"/>
            <a:ext cx="788403" cy="1052823"/>
            <a:chOff x="3731349" y="1754164"/>
            <a:chExt cx="492408" cy="636710"/>
          </a:xfrm>
        </p:grpSpPr>
        <p:sp>
          <p:nvSpPr>
            <p:cNvPr id="14" name="Oval 13"/>
            <p:cNvSpPr/>
            <p:nvPr/>
          </p:nvSpPr>
          <p:spPr>
            <a:xfrm>
              <a:off x="3731349" y="1754164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021719" y="2188836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3" name="Straight Arrow Connector 32"/>
            <p:cNvCxnSpPr/>
            <p:nvPr/>
          </p:nvCxnSpPr>
          <p:spPr bwMode="auto">
            <a:xfrm>
              <a:off x="3898177" y="1992434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8" name="Group 57"/>
          <p:cNvGrpSpPr/>
          <p:nvPr/>
        </p:nvGrpSpPr>
        <p:grpSpPr>
          <a:xfrm>
            <a:off x="5060769" y="1912892"/>
            <a:ext cx="1499105" cy="1744797"/>
            <a:chOff x="5334963" y="1725303"/>
            <a:chExt cx="936287" cy="1055191"/>
          </a:xfrm>
        </p:grpSpPr>
        <p:sp>
          <p:nvSpPr>
            <p:cNvPr id="16" name="Oval 15"/>
            <p:cNvSpPr/>
            <p:nvPr/>
          </p:nvSpPr>
          <p:spPr>
            <a:xfrm>
              <a:off x="6069212" y="1725303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673225" y="2166309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5334963" y="2578456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H="1">
              <a:off x="5852744" y="1969903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/>
            <p:cNvCxnSpPr/>
            <p:nvPr/>
          </p:nvCxnSpPr>
          <p:spPr bwMode="auto">
            <a:xfrm flipH="1">
              <a:off x="5485619" y="2338757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9" name="Group 58"/>
          <p:cNvGrpSpPr/>
          <p:nvPr/>
        </p:nvGrpSpPr>
        <p:grpSpPr>
          <a:xfrm>
            <a:off x="3248776" y="4192881"/>
            <a:ext cx="1422425" cy="1867018"/>
            <a:chOff x="3248776" y="4005291"/>
            <a:chExt cx="888395" cy="1129106"/>
          </a:xfrm>
        </p:grpSpPr>
        <p:sp>
          <p:nvSpPr>
            <p:cNvPr id="20" name="Oval 19"/>
            <p:cNvSpPr/>
            <p:nvPr/>
          </p:nvSpPr>
          <p:spPr>
            <a:xfrm>
              <a:off x="3644763" y="4005291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248776" y="4446297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935133" y="4439963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3604957" y="4932359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 flipH="1">
              <a:off x="3407519" y="4243557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/>
            <p:nvPr/>
          </p:nvCxnSpPr>
          <p:spPr bwMode="auto">
            <a:xfrm flipH="1">
              <a:off x="3782732" y="4705326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/>
            <p:nvPr/>
          </p:nvCxnSpPr>
          <p:spPr bwMode="auto">
            <a:xfrm>
              <a:off x="3797158" y="4243561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3378652" y="4676470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0" name="Group 59"/>
          <p:cNvGrpSpPr/>
          <p:nvPr/>
        </p:nvGrpSpPr>
        <p:grpSpPr>
          <a:xfrm>
            <a:off x="5594725" y="4056674"/>
            <a:ext cx="2732105" cy="2177212"/>
            <a:chOff x="5594726" y="3869085"/>
            <a:chExt cx="1706374" cy="1316700"/>
          </a:xfrm>
        </p:grpSpPr>
        <p:sp>
          <p:nvSpPr>
            <p:cNvPr id="24" name="Oval 23"/>
            <p:cNvSpPr/>
            <p:nvPr/>
          </p:nvSpPr>
          <p:spPr>
            <a:xfrm>
              <a:off x="6250475" y="3869085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5594726" y="4425533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281083" y="4419199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658037" y="4983747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866420" y="4412866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7099062" y="4962983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40" name="Straight Arrow Connector 39"/>
            <p:cNvCxnSpPr/>
            <p:nvPr/>
          </p:nvCxnSpPr>
          <p:spPr bwMode="auto">
            <a:xfrm>
              <a:off x="7056881" y="4704278"/>
              <a:ext cx="146778" cy="20379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>
              <a:stCxn id="24" idx="4"/>
            </p:cNvCxnSpPr>
            <p:nvPr/>
          </p:nvCxnSpPr>
          <p:spPr bwMode="auto">
            <a:xfrm>
              <a:off x="6351494" y="4071123"/>
              <a:ext cx="12687" cy="2146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6489463" y="4035929"/>
              <a:ext cx="350949" cy="29316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H="1">
              <a:off x="5830225" y="4044026"/>
              <a:ext cx="292113" cy="2850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48"/>
            <p:cNvCxnSpPr>
              <a:endCxn id="27" idx="0"/>
            </p:cNvCxnSpPr>
            <p:nvPr/>
          </p:nvCxnSpPr>
          <p:spPr bwMode="auto">
            <a:xfrm flipH="1">
              <a:off x="6759056" y="4687056"/>
              <a:ext cx="136227" cy="29669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61" name="TextBox 60"/>
          <p:cNvSpPr txBox="1"/>
          <p:nvPr/>
        </p:nvSpPr>
        <p:spPr>
          <a:xfrm>
            <a:off x="0" y="981261"/>
            <a:ext cx="9143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 smtClean="0">
                <a:latin typeface="Courier"/>
                <a:cs typeface="Courier"/>
              </a:rPr>
              <a:t>A) 3	B) 4	C) 5	D) 6	E) 7</a:t>
            </a:r>
            <a:endParaRPr kumimoji="1" lang="zh-CN" altLang="en-US" sz="3000" b="1" dirty="0">
              <a:latin typeface="Courier"/>
              <a:cs typeface="Courier"/>
            </a:endParaRPr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752" y="5330440"/>
            <a:ext cx="1362245" cy="136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98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How Many Valid Binary Trees?</a:t>
            </a:r>
            <a:endParaRPr kumimoji="1" lang="zh-CN" altLang="en-US" dirty="0"/>
          </a:p>
        </p:txBody>
      </p:sp>
      <p:sp>
        <p:nvSpPr>
          <p:cNvPr id="19" name="Oval 18"/>
          <p:cNvSpPr/>
          <p:nvPr/>
        </p:nvSpPr>
        <p:spPr>
          <a:xfrm>
            <a:off x="7623187" y="2023767"/>
            <a:ext cx="323487" cy="33407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38100" cmpd="sng">
            <a:solidFill>
              <a:srgbClr val="00800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5625" y="4545539"/>
            <a:ext cx="1182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 smtClean="0">
                <a:solidFill>
                  <a:srgbClr val="0000FF"/>
                </a:solidFill>
                <a:latin typeface="Courier"/>
                <a:cs typeface="Courier"/>
              </a:rPr>
              <a:t>NULL</a:t>
            </a:r>
            <a:endParaRPr kumimoji="1" lang="zh-CN" altLang="en-US" sz="3000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1133725" y="1948086"/>
            <a:ext cx="1422425" cy="1063297"/>
            <a:chOff x="1407919" y="1760497"/>
            <a:chExt cx="888395" cy="643044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" name="Oval 1"/>
            <p:cNvSpPr/>
            <p:nvPr/>
          </p:nvSpPr>
          <p:spPr>
            <a:xfrm>
              <a:off x="1803906" y="1760497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407919" y="220150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094276" y="2195169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 flipH="1">
              <a:off x="1587438" y="197623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/>
            <p:cNvCxnSpPr/>
            <p:nvPr/>
          </p:nvCxnSpPr>
          <p:spPr bwMode="auto">
            <a:xfrm>
              <a:off x="1985165" y="198433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7" name="Group 56"/>
          <p:cNvGrpSpPr/>
          <p:nvPr/>
        </p:nvGrpSpPr>
        <p:grpSpPr>
          <a:xfrm>
            <a:off x="3457154" y="1941753"/>
            <a:ext cx="788403" cy="1052823"/>
            <a:chOff x="3731349" y="1754164"/>
            <a:chExt cx="492408" cy="63671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4" name="Oval 13"/>
            <p:cNvSpPr/>
            <p:nvPr/>
          </p:nvSpPr>
          <p:spPr>
            <a:xfrm>
              <a:off x="3731349" y="1754164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021719" y="2188836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3" name="Straight Arrow Connector 32"/>
            <p:cNvCxnSpPr/>
            <p:nvPr/>
          </p:nvCxnSpPr>
          <p:spPr bwMode="auto">
            <a:xfrm>
              <a:off x="3898177" y="1992434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8" name="Group 57"/>
          <p:cNvGrpSpPr/>
          <p:nvPr/>
        </p:nvGrpSpPr>
        <p:grpSpPr>
          <a:xfrm>
            <a:off x="5060769" y="1912892"/>
            <a:ext cx="1499105" cy="1744797"/>
            <a:chOff x="5334963" y="1725303"/>
            <a:chExt cx="936287" cy="1055191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Oval 15"/>
            <p:cNvSpPr/>
            <p:nvPr/>
          </p:nvSpPr>
          <p:spPr>
            <a:xfrm>
              <a:off x="6069212" y="172530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673225" y="2166309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5334963" y="2578456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H="1">
              <a:off x="5852744" y="1969903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/>
            <p:cNvCxnSpPr/>
            <p:nvPr/>
          </p:nvCxnSpPr>
          <p:spPr bwMode="auto">
            <a:xfrm flipH="1">
              <a:off x="5485619" y="233875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9" name="Group 58"/>
          <p:cNvGrpSpPr/>
          <p:nvPr/>
        </p:nvGrpSpPr>
        <p:grpSpPr>
          <a:xfrm>
            <a:off x="3248776" y="4192881"/>
            <a:ext cx="1422425" cy="1867018"/>
            <a:chOff x="3248776" y="4005291"/>
            <a:chExt cx="888395" cy="1129106"/>
          </a:xfrm>
        </p:grpSpPr>
        <p:sp>
          <p:nvSpPr>
            <p:cNvPr id="20" name="Oval 19"/>
            <p:cNvSpPr/>
            <p:nvPr/>
          </p:nvSpPr>
          <p:spPr>
            <a:xfrm>
              <a:off x="3644763" y="4005291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248776" y="4446297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935133" y="4439963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3604957" y="4932359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 flipH="1">
              <a:off x="3407519" y="4243557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/>
            <p:nvPr/>
          </p:nvCxnSpPr>
          <p:spPr bwMode="auto">
            <a:xfrm flipH="1">
              <a:off x="3782732" y="4705326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/>
            <p:nvPr/>
          </p:nvCxnSpPr>
          <p:spPr bwMode="auto">
            <a:xfrm>
              <a:off x="3797158" y="4243561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3378652" y="4676470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0" name="Group 59"/>
          <p:cNvGrpSpPr/>
          <p:nvPr/>
        </p:nvGrpSpPr>
        <p:grpSpPr>
          <a:xfrm>
            <a:off x="5594725" y="4056674"/>
            <a:ext cx="2732105" cy="2177212"/>
            <a:chOff x="5594726" y="3869085"/>
            <a:chExt cx="1706374" cy="1316700"/>
          </a:xfrm>
        </p:grpSpPr>
        <p:sp>
          <p:nvSpPr>
            <p:cNvPr id="24" name="Oval 23"/>
            <p:cNvSpPr/>
            <p:nvPr/>
          </p:nvSpPr>
          <p:spPr>
            <a:xfrm>
              <a:off x="6250475" y="3869085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5594726" y="4425533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281083" y="4419199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658037" y="4983747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866420" y="4412866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7099062" y="4962983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40" name="Straight Arrow Connector 39"/>
            <p:cNvCxnSpPr/>
            <p:nvPr/>
          </p:nvCxnSpPr>
          <p:spPr bwMode="auto">
            <a:xfrm>
              <a:off x="7056881" y="4704278"/>
              <a:ext cx="146778" cy="20379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>
              <a:stCxn id="24" idx="4"/>
            </p:cNvCxnSpPr>
            <p:nvPr/>
          </p:nvCxnSpPr>
          <p:spPr bwMode="auto">
            <a:xfrm>
              <a:off x="6351494" y="4071123"/>
              <a:ext cx="12687" cy="2146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6489463" y="4035929"/>
              <a:ext cx="350949" cy="29316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H="1">
              <a:off x="5830225" y="4044026"/>
              <a:ext cx="292113" cy="2850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48"/>
            <p:cNvCxnSpPr>
              <a:endCxn id="27" idx="0"/>
            </p:cNvCxnSpPr>
            <p:nvPr/>
          </p:nvCxnSpPr>
          <p:spPr bwMode="auto">
            <a:xfrm flipH="1">
              <a:off x="6759056" y="4687056"/>
              <a:ext cx="136227" cy="29669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61" name="TextBox 60"/>
          <p:cNvSpPr txBox="1"/>
          <p:nvPr/>
        </p:nvSpPr>
        <p:spPr>
          <a:xfrm>
            <a:off x="0" y="981261"/>
            <a:ext cx="9143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 smtClean="0">
                <a:latin typeface="Courier"/>
                <a:cs typeface="Courier"/>
              </a:rPr>
              <a:t>A) 3	B) 4	C) 5	D) 6	E) 7</a:t>
            </a:r>
            <a:endParaRPr kumimoji="1" lang="zh-CN" altLang="en-US" sz="3000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58105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How Many Valid Binary Trees?</a:t>
            </a:r>
            <a:endParaRPr kumimoji="1" lang="zh-CN" altLang="en-US" dirty="0"/>
          </a:p>
        </p:txBody>
      </p:sp>
      <p:sp>
        <p:nvSpPr>
          <p:cNvPr id="19" name="Oval 18"/>
          <p:cNvSpPr/>
          <p:nvPr/>
        </p:nvSpPr>
        <p:spPr>
          <a:xfrm>
            <a:off x="7623187" y="2023767"/>
            <a:ext cx="323487" cy="33407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38100" cmpd="sng">
            <a:solidFill>
              <a:srgbClr val="00800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5625" y="4545539"/>
            <a:ext cx="1182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 smtClean="0">
                <a:solidFill>
                  <a:srgbClr val="008000"/>
                </a:solidFill>
                <a:latin typeface="Courier"/>
                <a:cs typeface="Courier"/>
              </a:rPr>
              <a:t>NULL</a:t>
            </a:r>
            <a:endParaRPr kumimoji="1" lang="zh-CN" altLang="en-US" sz="3000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1133725" y="1948086"/>
            <a:ext cx="1422425" cy="1063297"/>
            <a:chOff x="1407919" y="1760497"/>
            <a:chExt cx="888395" cy="643044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" name="Oval 1"/>
            <p:cNvSpPr/>
            <p:nvPr/>
          </p:nvSpPr>
          <p:spPr>
            <a:xfrm>
              <a:off x="1803906" y="1760497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407919" y="220150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094276" y="2195169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 flipH="1">
              <a:off x="1587438" y="197623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/>
            <p:cNvCxnSpPr/>
            <p:nvPr/>
          </p:nvCxnSpPr>
          <p:spPr bwMode="auto">
            <a:xfrm>
              <a:off x="1985165" y="198433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7" name="Group 56"/>
          <p:cNvGrpSpPr/>
          <p:nvPr/>
        </p:nvGrpSpPr>
        <p:grpSpPr>
          <a:xfrm>
            <a:off x="3457154" y="1941753"/>
            <a:ext cx="788403" cy="1052823"/>
            <a:chOff x="3731349" y="1754164"/>
            <a:chExt cx="492408" cy="63671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4" name="Oval 13"/>
            <p:cNvSpPr/>
            <p:nvPr/>
          </p:nvSpPr>
          <p:spPr>
            <a:xfrm>
              <a:off x="3731349" y="1754164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021719" y="2188836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3" name="Straight Arrow Connector 32"/>
            <p:cNvCxnSpPr/>
            <p:nvPr/>
          </p:nvCxnSpPr>
          <p:spPr bwMode="auto">
            <a:xfrm>
              <a:off x="3898177" y="1992434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8" name="Group 57"/>
          <p:cNvGrpSpPr/>
          <p:nvPr/>
        </p:nvGrpSpPr>
        <p:grpSpPr>
          <a:xfrm>
            <a:off x="5060769" y="1912892"/>
            <a:ext cx="1499105" cy="1744797"/>
            <a:chOff x="5334963" y="1725303"/>
            <a:chExt cx="936287" cy="1055191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Oval 15"/>
            <p:cNvSpPr/>
            <p:nvPr/>
          </p:nvSpPr>
          <p:spPr>
            <a:xfrm>
              <a:off x="6069212" y="172530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673225" y="2166309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5334963" y="2578456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H="1">
              <a:off x="5852744" y="1969903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/>
            <p:cNvCxnSpPr/>
            <p:nvPr/>
          </p:nvCxnSpPr>
          <p:spPr bwMode="auto">
            <a:xfrm flipH="1">
              <a:off x="5485619" y="233875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9" name="Group 58"/>
          <p:cNvGrpSpPr/>
          <p:nvPr/>
        </p:nvGrpSpPr>
        <p:grpSpPr>
          <a:xfrm>
            <a:off x="3248776" y="4192881"/>
            <a:ext cx="1422425" cy="1867018"/>
            <a:chOff x="3248776" y="4005291"/>
            <a:chExt cx="888395" cy="1129106"/>
          </a:xfrm>
        </p:grpSpPr>
        <p:sp>
          <p:nvSpPr>
            <p:cNvPr id="20" name="Oval 19"/>
            <p:cNvSpPr/>
            <p:nvPr/>
          </p:nvSpPr>
          <p:spPr>
            <a:xfrm>
              <a:off x="3644763" y="4005291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248776" y="4446297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935133" y="4439963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3604957" y="4932359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 flipH="1">
              <a:off x="3407519" y="4243557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/>
            <p:nvPr/>
          </p:nvCxnSpPr>
          <p:spPr bwMode="auto">
            <a:xfrm flipH="1">
              <a:off x="3782732" y="4705326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/>
            <p:nvPr/>
          </p:nvCxnSpPr>
          <p:spPr bwMode="auto">
            <a:xfrm>
              <a:off x="3797158" y="4243561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3378652" y="4676470"/>
              <a:ext cx="202763" cy="1883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0" name="Group 59"/>
          <p:cNvGrpSpPr/>
          <p:nvPr/>
        </p:nvGrpSpPr>
        <p:grpSpPr>
          <a:xfrm>
            <a:off x="5594725" y="4056674"/>
            <a:ext cx="2732105" cy="2177212"/>
            <a:chOff x="5594726" y="3869085"/>
            <a:chExt cx="1706374" cy="1316700"/>
          </a:xfrm>
        </p:grpSpPr>
        <p:sp>
          <p:nvSpPr>
            <p:cNvPr id="24" name="Oval 23"/>
            <p:cNvSpPr/>
            <p:nvPr/>
          </p:nvSpPr>
          <p:spPr>
            <a:xfrm>
              <a:off x="6250475" y="3869085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5594726" y="4425533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281083" y="4419199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658037" y="4983747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866420" y="4412866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7099062" y="4962983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40" name="Straight Arrow Connector 39"/>
            <p:cNvCxnSpPr/>
            <p:nvPr/>
          </p:nvCxnSpPr>
          <p:spPr bwMode="auto">
            <a:xfrm>
              <a:off x="7056881" y="4704278"/>
              <a:ext cx="146778" cy="20379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>
              <a:stCxn id="24" idx="4"/>
            </p:cNvCxnSpPr>
            <p:nvPr/>
          </p:nvCxnSpPr>
          <p:spPr bwMode="auto">
            <a:xfrm>
              <a:off x="6351494" y="4071123"/>
              <a:ext cx="12687" cy="2146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6489463" y="4035929"/>
              <a:ext cx="350949" cy="29316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H="1">
              <a:off x="5830225" y="4044026"/>
              <a:ext cx="292113" cy="2850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48"/>
            <p:cNvCxnSpPr>
              <a:endCxn id="27" idx="0"/>
            </p:cNvCxnSpPr>
            <p:nvPr/>
          </p:nvCxnSpPr>
          <p:spPr bwMode="auto">
            <a:xfrm flipH="1">
              <a:off x="6759056" y="4687056"/>
              <a:ext cx="136227" cy="29669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61" name="TextBox 60"/>
          <p:cNvSpPr txBox="1"/>
          <p:nvPr/>
        </p:nvSpPr>
        <p:spPr>
          <a:xfrm>
            <a:off x="0" y="981261"/>
            <a:ext cx="9143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 smtClean="0">
                <a:latin typeface="Courier"/>
                <a:cs typeface="Courier"/>
              </a:rPr>
              <a:t>A) 3	B) 4	C) 5	D) 6	E) 7</a:t>
            </a:r>
            <a:endParaRPr kumimoji="1" lang="zh-CN" altLang="en-US" sz="3000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105865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How Many Valid Binary Trees?</a:t>
            </a:r>
            <a:endParaRPr kumimoji="1" lang="zh-CN" altLang="en-US" dirty="0"/>
          </a:p>
        </p:txBody>
      </p:sp>
      <p:sp>
        <p:nvSpPr>
          <p:cNvPr id="19" name="Oval 18"/>
          <p:cNvSpPr/>
          <p:nvPr/>
        </p:nvSpPr>
        <p:spPr>
          <a:xfrm>
            <a:off x="7623187" y="2023767"/>
            <a:ext cx="323487" cy="33407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38100" cmpd="sng">
            <a:solidFill>
              <a:srgbClr val="00800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5625" y="4545539"/>
            <a:ext cx="1182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 smtClean="0">
                <a:solidFill>
                  <a:srgbClr val="008000"/>
                </a:solidFill>
                <a:latin typeface="Courier"/>
                <a:cs typeface="Courier"/>
              </a:rPr>
              <a:t>NULL</a:t>
            </a:r>
            <a:endParaRPr kumimoji="1" lang="zh-CN" altLang="en-US" sz="3000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1133725" y="1948086"/>
            <a:ext cx="1422425" cy="1063297"/>
            <a:chOff x="1407919" y="1760497"/>
            <a:chExt cx="888395" cy="643044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" name="Oval 1"/>
            <p:cNvSpPr/>
            <p:nvPr/>
          </p:nvSpPr>
          <p:spPr>
            <a:xfrm>
              <a:off x="1803906" y="1760497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407919" y="220150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094276" y="2195169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 flipH="1">
              <a:off x="1587438" y="197623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/>
            <p:cNvCxnSpPr/>
            <p:nvPr/>
          </p:nvCxnSpPr>
          <p:spPr bwMode="auto">
            <a:xfrm>
              <a:off x="1985165" y="198433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7" name="Group 56"/>
          <p:cNvGrpSpPr/>
          <p:nvPr/>
        </p:nvGrpSpPr>
        <p:grpSpPr>
          <a:xfrm>
            <a:off x="3457154" y="1941753"/>
            <a:ext cx="788403" cy="1052823"/>
            <a:chOff x="3731349" y="1754164"/>
            <a:chExt cx="492408" cy="63671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4" name="Oval 13"/>
            <p:cNvSpPr/>
            <p:nvPr/>
          </p:nvSpPr>
          <p:spPr>
            <a:xfrm>
              <a:off x="3731349" y="1754164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021719" y="2188836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3" name="Straight Arrow Connector 32"/>
            <p:cNvCxnSpPr/>
            <p:nvPr/>
          </p:nvCxnSpPr>
          <p:spPr bwMode="auto">
            <a:xfrm>
              <a:off x="3898177" y="1992434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8" name="Group 57"/>
          <p:cNvGrpSpPr/>
          <p:nvPr/>
        </p:nvGrpSpPr>
        <p:grpSpPr>
          <a:xfrm>
            <a:off x="5060769" y="1912892"/>
            <a:ext cx="1499105" cy="1744797"/>
            <a:chOff x="5334963" y="1725303"/>
            <a:chExt cx="936287" cy="1055191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Oval 15"/>
            <p:cNvSpPr/>
            <p:nvPr/>
          </p:nvSpPr>
          <p:spPr>
            <a:xfrm>
              <a:off x="6069212" y="172530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673225" y="2166309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5334963" y="2578456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H="1">
              <a:off x="5852744" y="1969903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/>
            <p:cNvCxnSpPr/>
            <p:nvPr/>
          </p:nvCxnSpPr>
          <p:spPr bwMode="auto">
            <a:xfrm flipH="1">
              <a:off x="5485619" y="233875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9" name="Group 58"/>
          <p:cNvGrpSpPr/>
          <p:nvPr/>
        </p:nvGrpSpPr>
        <p:grpSpPr>
          <a:xfrm>
            <a:off x="3248776" y="4192881"/>
            <a:ext cx="1422425" cy="1867018"/>
            <a:chOff x="3248776" y="4005291"/>
            <a:chExt cx="888395" cy="1129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0" name="Oval 19"/>
            <p:cNvSpPr/>
            <p:nvPr/>
          </p:nvSpPr>
          <p:spPr>
            <a:xfrm>
              <a:off x="3644763" y="4005291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248776" y="4446297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935133" y="443996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3604957" y="4932359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 flipH="1">
              <a:off x="3407519" y="424355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/>
            <p:nvPr/>
          </p:nvCxnSpPr>
          <p:spPr bwMode="auto">
            <a:xfrm flipH="1">
              <a:off x="3782732" y="4705326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/>
            <p:nvPr/>
          </p:nvCxnSpPr>
          <p:spPr bwMode="auto">
            <a:xfrm>
              <a:off x="3797158" y="4243561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3378652" y="4676470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0" name="Group 59"/>
          <p:cNvGrpSpPr/>
          <p:nvPr/>
        </p:nvGrpSpPr>
        <p:grpSpPr>
          <a:xfrm>
            <a:off x="5594725" y="4056674"/>
            <a:ext cx="2732105" cy="2177212"/>
            <a:chOff x="5594726" y="3869085"/>
            <a:chExt cx="1706374" cy="1316700"/>
          </a:xfrm>
        </p:grpSpPr>
        <p:sp>
          <p:nvSpPr>
            <p:cNvPr id="24" name="Oval 23"/>
            <p:cNvSpPr/>
            <p:nvPr/>
          </p:nvSpPr>
          <p:spPr>
            <a:xfrm>
              <a:off x="6250475" y="3869085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5594726" y="4425533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281083" y="4419199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658037" y="4983747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866420" y="4412866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7099062" y="4962983"/>
              <a:ext cx="202038" cy="202038"/>
            </a:xfrm>
            <a:prstGeom prst="ellipse">
              <a:avLst/>
            </a:prstGeom>
            <a:ln w="38100" cmpd="sng">
              <a:solidFill>
                <a:srgbClr val="0000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40" name="Straight Arrow Connector 39"/>
            <p:cNvCxnSpPr/>
            <p:nvPr/>
          </p:nvCxnSpPr>
          <p:spPr bwMode="auto">
            <a:xfrm>
              <a:off x="7056881" y="4704278"/>
              <a:ext cx="146778" cy="20379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>
              <a:stCxn id="24" idx="4"/>
            </p:cNvCxnSpPr>
            <p:nvPr/>
          </p:nvCxnSpPr>
          <p:spPr bwMode="auto">
            <a:xfrm>
              <a:off x="6351494" y="4071123"/>
              <a:ext cx="12687" cy="2146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6489463" y="4035929"/>
              <a:ext cx="350949" cy="29316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H="1">
              <a:off x="5830225" y="4044026"/>
              <a:ext cx="292113" cy="2850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48"/>
            <p:cNvCxnSpPr>
              <a:endCxn id="27" idx="0"/>
            </p:cNvCxnSpPr>
            <p:nvPr/>
          </p:nvCxnSpPr>
          <p:spPr bwMode="auto">
            <a:xfrm flipH="1">
              <a:off x="6759056" y="4687056"/>
              <a:ext cx="136227" cy="29669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61" name="TextBox 60"/>
          <p:cNvSpPr txBox="1"/>
          <p:nvPr/>
        </p:nvSpPr>
        <p:spPr>
          <a:xfrm>
            <a:off x="0" y="981261"/>
            <a:ext cx="9143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 smtClean="0">
                <a:latin typeface="Courier"/>
                <a:cs typeface="Courier"/>
              </a:rPr>
              <a:t>A) 3	B) 4	C) 5	D) 6	E) 7</a:t>
            </a:r>
            <a:endParaRPr kumimoji="1" lang="zh-CN" altLang="en-US" sz="3000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733055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How Many Valid Binary Trees?</a:t>
            </a:r>
            <a:endParaRPr kumimoji="1" lang="zh-CN" altLang="en-US" dirty="0"/>
          </a:p>
        </p:txBody>
      </p:sp>
      <p:sp>
        <p:nvSpPr>
          <p:cNvPr id="19" name="Oval 18"/>
          <p:cNvSpPr/>
          <p:nvPr/>
        </p:nvSpPr>
        <p:spPr>
          <a:xfrm>
            <a:off x="7623187" y="2023767"/>
            <a:ext cx="323487" cy="33407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38100" cmpd="sng">
            <a:solidFill>
              <a:srgbClr val="00800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5625" y="4545539"/>
            <a:ext cx="1182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 smtClean="0">
                <a:solidFill>
                  <a:srgbClr val="008000"/>
                </a:solidFill>
                <a:latin typeface="Courier"/>
                <a:cs typeface="Courier"/>
              </a:rPr>
              <a:t>NULL</a:t>
            </a:r>
            <a:endParaRPr kumimoji="1" lang="zh-CN" altLang="en-US" sz="3000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1133725" y="1948086"/>
            <a:ext cx="1422425" cy="1063297"/>
            <a:chOff x="1407919" y="1760497"/>
            <a:chExt cx="888395" cy="643044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" name="Oval 1"/>
            <p:cNvSpPr/>
            <p:nvPr/>
          </p:nvSpPr>
          <p:spPr>
            <a:xfrm>
              <a:off x="1803906" y="1760497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407919" y="220150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094276" y="2195169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 flipH="1">
              <a:off x="1587438" y="197623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/>
            <p:cNvCxnSpPr/>
            <p:nvPr/>
          </p:nvCxnSpPr>
          <p:spPr bwMode="auto">
            <a:xfrm>
              <a:off x="1985165" y="198433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7" name="Group 56"/>
          <p:cNvGrpSpPr/>
          <p:nvPr/>
        </p:nvGrpSpPr>
        <p:grpSpPr>
          <a:xfrm>
            <a:off x="3457154" y="1941753"/>
            <a:ext cx="788403" cy="1052823"/>
            <a:chOff x="3731349" y="1754164"/>
            <a:chExt cx="492408" cy="63671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4" name="Oval 13"/>
            <p:cNvSpPr/>
            <p:nvPr/>
          </p:nvSpPr>
          <p:spPr>
            <a:xfrm>
              <a:off x="3731349" y="1754164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021719" y="2188836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3" name="Straight Arrow Connector 32"/>
            <p:cNvCxnSpPr/>
            <p:nvPr/>
          </p:nvCxnSpPr>
          <p:spPr bwMode="auto">
            <a:xfrm>
              <a:off x="3898177" y="1992434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8" name="Group 57"/>
          <p:cNvGrpSpPr/>
          <p:nvPr/>
        </p:nvGrpSpPr>
        <p:grpSpPr>
          <a:xfrm>
            <a:off x="5060769" y="1912892"/>
            <a:ext cx="1499105" cy="1744797"/>
            <a:chOff x="5334963" y="1725303"/>
            <a:chExt cx="936287" cy="1055191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Oval 15"/>
            <p:cNvSpPr/>
            <p:nvPr/>
          </p:nvSpPr>
          <p:spPr>
            <a:xfrm>
              <a:off x="6069212" y="172530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673225" y="2166309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5334963" y="2578456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H="1">
              <a:off x="5852744" y="1969903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/>
            <p:cNvCxnSpPr/>
            <p:nvPr/>
          </p:nvCxnSpPr>
          <p:spPr bwMode="auto">
            <a:xfrm flipH="1">
              <a:off x="5485619" y="233875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9" name="Group 58"/>
          <p:cNvGrpSpPr/>
          <p:nvPr/>
        </p:nvGrpSpPr>
        <p:grpSpPr>
          <a:xfrm>
            <a:off x="3248776" y="4192881"/>
            <a:ext cx="1422425" cy="1867018"/>
            <a:chOff x="3248776" y="4005291"/>
            <a:chExt cx="888395" cy="1129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0" name="Oval 19"/>
            <p:cNvSpPr/>
            <p:nvPr/>
          </p:nvSpPr>
          <p:spPr>
            <a:xfrm>
              <a:off x="3644763" y="4005291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248776" y="4446297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935133" y="443996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3604957" y="4932359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 flipH="1">
              <a:off x="3407519" y="424355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/>
            <p:nvPr/>
          </p:nvCxnSpPr>
          <p:spPr bwMode="auto">
            <a:xfrm flipH="1">
              <a:off x="3782732" y="4705326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/>
            <p:nvPr/>
          </p:nvCxnSpPr>
          <p:spPr bwMode="auto">
            <a:xfrm>
              <a:off x="3797158" y="4243561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3378652" y="4676470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0" name="Group 59"/>
          <p:cNvGrpSpPr/>
          <p:nvPr/>
        </p:nvGrpSpPr>
        <p:grpSpPr>
          <a:xfrm>
            <a:off x="5594725" y="4056674"/>
            <a:ext cx="2732105" cy="2177212"/>
            <a:chOff x="5594726" y="3869085"/>
            <a:chExt cx="1706374" cy="1316700"/>
          </a:xfrm>
          <a:solidFill>
            <a:srgbClr val="F2DCDB"/>
          </a:solidFill>
        </p:grpSpPr>
        <p:sp>
          <p:nvSpPr>
            <p:cNvPr id="24" name="Oval 23"/>
            <p:cNvSpPr/>
            <p:nvPr/>
          </p:nvSpPr>
          <p:spPr>
            <a:xfrm>
              <a:off x="6250475" y="3869085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5594726" y="442553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281083" y="4419199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658037" y="4983747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866420" y="4412866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7099062" y="496298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40" name="Straight Arrow Connector 39"/>
            <p:cNvCxnSpPr/>
            <p:nvPr/>
          </p:nvCxnSpPr>
          <p:spPr bwMode="auto">
            <a:xfrm>
              <a:off x="7056881" y="4704278"/>
              <a:ext cx="146778" cy="203790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>
              <a:stCxn id="24" idx="4"/>
            </p:cNvCxnSpPr>
            <p:nvPr/>
          </p:nvCxnSpPr>
          <p:spPr bwMode="auto">
            <a:xfrm>
              <a:off x="6351494" y="4071123"/>
              <a:ext cx="12687" cy="214677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6489463" y="4035929"/>
              <a:ext cx="350949" cy="293161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H="1">
              <a:off x="5830225" y="4044026"/>
              <a:ext cx="292113" cy="285064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48"/>
            <p:cNvCxnSpPr>
              <a:endCxn id="27" idx="0"/>
            </p:cNvCxnSpPr>
            <p:nvPr/>
          </p:nvCxnSpPr>
          <p:spPr bwMode="auto">
            <a:xfrm flipH="1">
              <a:off x="6759056" y="4687056"/>
              <a:ext cx="136227" cy="296691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61" name="TextBox 60"/>
          <p:cNvSpPr txBox="1"/>
          <p:nvPr/>
        </p:nvSpPr>
        <p:spPr>
          <a:xfrm>
            <a:off x="0" y="981261"/>
            <a:ext cx="9143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 smtClean="0">
                <a:latin typeface="Courier"/>
                <a:cs typeface="Courier"/>
              </a:rPr>
              <a:t>A) 3	B) 4	C) 5	D) 6	E) 7</a:t>
            </a:r>
            <a:endParaRPr kumimoji="1" lang="zh-CN" altLang="en-US" sz="3000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094410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How Many Valid Binary Trees?</a:t>
            </a:r>
            <a:endParaRPr kumimoji="1" lang="zh-CN" altLang="en-US" dirty="0"/>
          </a:p>
        </p:txBody>
      </p:sp>
      <p:sp>
        <p:nvSpPr>
          <p:cNvPr id="19" name="Oval 18"/>
          <p:cNvSpPr/>
          <p:nvPr/>
        </p:nvSpPr>
        <p:spPr>
          <a:xfrm>
            <a:off x="7623187" y="2023767"/>
            <a:ext cx="323487" cy="33407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38100" cmpd="sng">
            <a:solidFill>
              <a:srgbClr val="00800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5625" y="4545539"/>
            <a:ext cx="1182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 smtClean="0">
                <a:solidFill>
                  <a:srgbClr val="008000"/>
                </a:solidFill>
                <a:latin typeface="Courier"/>
                <a:cs typeface="Courier"/>
              </a:rPr>
              <a:t>NULL</a:t>
            </a:r>
            <a:endParaRPr kumimoji="1" lang="zh-CN" altLang="en-US" sz="3000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1133725" y="1948086"/>
            <a:ext cx="1422425" cy="1063297"/>
            <a:chOff x="1407919" y="1760497"/>
            <a:chExt cx="888395" cy="643044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" name="Oval 1"/>
            <p:cNvSpPr/>
            <p:nvPr/>
          </p:nvSpPr>
          <p:spPr>
            <a:xfrm>
              <a:off x="1803906" y="1760497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407919" y="220150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094276" y="2195169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 flipH="1">
              <a:off x="1587438" y="197623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/>
            <p:cNvCxnSpPr/>
            <p:nvPr/>
          </p:nvCxnSpPr>
          <p:spPr bwMode="auto">
            <a:xfrm>
              <a:off x="1985165" y="198433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7" name="Group 56"/>
          <p:cNvGrpSpPr/>
          <p:nvPr/>
        </p:nvGrpSpPr>
        <p:grpSpPr>
          <a:xfrm>
            <a:off x="3457154" y="1941753"/>
            <a:ext cx="788403" cy="1052823"/>
            <a:chOff x="3731349" y="1754164"/>
            <a:chExt cx="492408" cy="63671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4" name="Oval 13"/>
            <p:cNvSpPr/>
            <p:nvPr/>
          </p:nvSpPr>
          <p:spPr>
            <a:xfrm>
              <a:off x="3731349" y="1754164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021719" y="2188836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3" name="Straight Arrow Connector 32"/>
            <p:cNvCxnSpPr/>
            <p:nvPr/>
          </p:nvCxnSpPr>
          <p:spPr bwMode="auto">
            <a:xfrm>
              <a:off x="3898177" y="1992434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8" name="Group 57"/>
          <p:cNvGrpSpPr/>
          <p:nvPr/>
        </p:nvGrpSpPr>
        <p:grpSpPr>
          <a:xfrm>
            <a:off x="5060769" y="1912892"/>
            <a:ext cx="1499105" cy="1744797"/>
            <a:chOff x="5334963" y="1725303"/>
            <a:chExt cx="936287" cy="1055191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Oval 15"/>
            <p:cNvSpPr/>
            <p:nvPr/>
          </p:nvSpPr>
          <p:spPr>
            <a:xfrm>
              <a:off x="6069212" y="172530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673225" y="2166309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5334963" y="2578456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008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H="1">
              <a:off x="5852744" y="1969903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/>
            <p:cNvCxnSpPr/>
            <p:nvPr/>
          </p:nvCxnSpPr>
          <p:spPr bwMode="auto">
            <a:xfrm flipH="1">
              <a:off x="5485619" y="233875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9" name="Group 58"/>
          <p:cNvGrpSpPr/>
          <p:nvPr/>
        </p:nvGrpSpPr>
        <p:grpSpPr>
          <a:xfrm>
            <a:off x="3248776" y="4192881"/>
            <a:ext cx="1422425" cy="1867018"/>
            <a:chOff x="3248776" y="4005291"/>
            <a:chExt cx="888395" cy="1129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0" name="Oval 19"/>
            <p:cNvSpPr/>
            <p:nvPr/>
          </p:nvSpPr>
          <p:spPr>
            <a:xfrm>
              <a:off x="3644763" y="4005291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248776" y="4446297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935133" y="443996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3604957" y="4932359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 flipH="1">
              <a:off x="3407519" y="4243557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/>
            <p:nvPr/>
          </p:nvCxnSpPr>
          <p:spPr bwMode="auto">
            <a:xfrm flipH="1">
              <a:off x="3782732" y="4705326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/>
            <p:nvPr/>
          </p:nvCxnSpPr>
          <p:spPr bwMode="auto">
            <a:xfrm>
              <a:off x="3797158" y="4243561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3378652" y="4676470"/>
              <a:ext cx="202763" cy="188307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61" name="TextBox 60"/>
          <p:cNvSpPr txBox="1"/>
          <p:nvPr/>
        </p:nvSpPr>
        <p:spPr>
          <a:xfrm>
            <a:off x="0" y="981261"/>
            <a:ext cx="9143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 smtClean="0">
                <a:latin typeface="Courier"/>
                <a:cs typeface="Courier"/>
              </a:rPr>
              <a:t>A) 3	B) 4	C) 5	D) 6	E) 7</a:t>
            </a:r>
            <a:endParaRPr kumimoji="1" lang="zh-CN" altLang="en-US" sz="3000" b="1" dirty="0">
              <a:latin typeface="Courier"/>
              <a:cs typeface="Courier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53143" y="851388"/>
            <a:ext cx="1428694" cy="880248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5594725" y="4056674"/>
            <a:ext cx="2732105" cy="2177212"/>
            <a:chOff x="5594726" y="3869085"/>
            <a:chExt cx="1706374" cy="1316700"/>
          </a:xfrm>
          <a:solidFill>
            <a:srgbClr val="F2DCDB"/>
          </a:solidFill>
        </p:grpSpPr>
        <p:sp>
          <p:nvSpPr>
            <p:cNvPr id="46" name="Oval 45"/>
            <p:cNvSpPr/>
            <p:nvPr/>
          </p:nvSpPr>
          <p:spPr>
            <a:xfrm>
              <a:off x="6250475" y="3869085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594726" y="442553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281083" y="4419199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658037" y="4983747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6866420" y="4412866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7099062" y="4962983"/>
              <a:ext cx="202038" cy="202038"/>
            </a:xfrm>
            <a:prstGeom prst="ellipse">
              <a:avLst/>
            </a:prstGeom>
            <a:grpFill/>
            <a:ln w="38100" cmpd="sng">
              <a:solidFill>
                <a:srgbClr val="FF00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54" name="Straight Arrow Connector 53"/>
            <p:cNvCxnSpPr/>
            <p:nvPr/>
          </p:nvCxnSpPr>
          <p:spPr bwMode="auto">
            <a:xfrm>
              <a:off x="7056881" y="4704278"/>
              <a:ext cx="146778" cy="203790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54"/>
            <p:cNvCxnSpPr>
              <a:stCxn id="46" idx="4"/>
            </p:cNvCxnSpPr>
            <p:nvPr/>
          </p:nvCxnSpPr>
          <p:spPr bwMode="auto">
            <a:xfrm>
              <a:off x="6351494" y="4071123"/>
              <a:ext cx="12687" cy="214677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2" name="Straight Arrow Connector 61"/>
            <p:cNvCxnSpPr/>
            <p:nvPr/>
          </p:nvCxnSpPr>
          <p:spPr bwMode="auto">
            <a:xfrm>
              <a:off x="6489463" y="4035929"/>
              <a:ext cx="350949" cy="293161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/>
            <p:nvPr/>
          </p:nvCxnSpPr>
          <p:spPr bwMode="auto">
            <a:xfrm flipH="1">
              <a:off x="5830225" y="4044026"/>
              <a:ext cx="292113" cy="285064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63"/>
            <p:cNvCxnSpPr>
              <a:endCxn id="51" idx="0"/>
            </p:cNvCxnSpPr>
            <p:nvPr/>
          </p:nvCxnSpPr>
          <p:spPr bwMode="auto">
            <a:xfrm flipH="1">
              <a:off x="6759056" y="4687056"/>
              <a:ext cx="136227" cy="296691"/>
            </a:xfrm>
            <a:prstGeom prst="straightConnector1">
              <a:avLst/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094410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4256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356" y="5224402"/>
            <a:ext cx="11079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Formal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Trees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8018" y="5044718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First Tree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87648" y="4481689"/>
            <a:ext cx="1636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Gameshow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89435" y="1587099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 rot="493429">
            <a:off x="5711809" y="3503492"/>
            <a:ext cx="1324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Pensive?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261" y="4730644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164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356" y="5224402"/>
            <a:ext cx="11079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Formal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Trees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8018" y="5044718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First Tree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87648" y="4481689"/>
            <a:ext cx="1636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Gameshow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89435" y="1587099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 rot="493429">
            <a:off x="5711809" y="3503492"/>
            <a:ext cx="1324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Pensive?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2649" y="4433889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164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1361" y="0"/>
            <a:ext cx="109728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427" y="898419"/>
            <a:ext cx="2447269" cy="244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09988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9913" y="0"/>
            <a:ext cx="10293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30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Cout</a:t>
            </a:r>
            <a:r>
              <a:rPr kumimoji="1" lang="en-US" altLang="zh-CN" dirty="0" smtClean="0"/>
              <a:t> This Tree</a:t>
            </a:r>
            <a:endParaRPr kumimoji="1" lang="zh-CN" altLang="en-US" dirty="0"/>
          </a:p>
        </p:txBody>
      </p:sp>
      <p:sp>
        <p:nvSpPr>
          <p:cNvPr id="4" name="Oval 3"/>
          <p:cNvSpPr/>
          <p:nvPr/>
        </p:nvSpPr>
        <p:spPr>
          <a:xfrm>
            <a:off x="3502081" y="1065732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S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5" name="Oval 4"/>
          <p:cNvSpPr/>
          <p:nvPr/>
        </p:nvSpPr>
        <p:spPr>
          <a:xfrm>
            <a:off x="2297559" y="2400998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T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6" name="Oval 5"/>
          <p:cNvSpPr/>
          <p:nvPr/>
        </p:nvSpPr>
        <p:spPr>
          <a:xfrm>
            <a:off x="1353984" y="3736261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7" name="Oval 6"/>
          <p:cNvSpPr/>
          <p:nvPr/>
        </p:nvSpPr>
        <p:spPr>
          <a:xfrm>
            <a:off x="653958" y="5088919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N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8" name="Oval 7"/>
          <p:cNvSpPr/>
          <p:nvPr/>
        </p:nvSpPr>
        <p:spPr>
          <a:xfrm>
            <a:off x="2915495" y="3819081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F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9" name="Oval 8"/>
          <p:cNvSpPr/>
          <p:nvPr/>
        </p:nvSpPr>
        <p:spPr>
          <a:xfrm>
            <a:off x="4946710" y="2475506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O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559819" y="4123879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R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173520" y="3789217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 smtClean="0">
                <a:latin typeface="Courier"/>
                <a:cs typeface="Courier"/>
              </a:rPr>
              <a:t>D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4500199" y="2016154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5857121" y="3390363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3038900" y="3442547"/>
            <a:ext cx="98434" cy="36861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H="1">
            <a:off x="3132583" y="1999308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 flipH="1">
            <a:off x="2062420" y="3291246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/>
          <p:nvPr/>
        </p:nvCxnSpPr>
        <p:spPr bwMode="auto">
          <a:xfrm flipH="1">
            <a:off x="1207813" y="4656318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Arrow Connector 18"/>
          <p:cNvCxnSpPr/>
          <p:nvPr/>
        </p:nvCxnSpPr>
        <p:spPr bwMode="auto">
          <a:xfrm flipH="1">
            <a:off x="5008947" y="3421818"/>
            <a:ext cx="274411" cy="6021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2427" y="898419"/>
            <a:ext cx="2447269" cy="244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49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NULL Children</a:t>
            </a:r>
            <a:endParaRPr kumimoji="1" lang="zh-CN" altLang="en-US" dirty="0"/>
          </a:p>
        </p:txBody>
      </p:sp>
      <p:sp>
        <p:nvSpPr>
          <p:cNvPr id="4" name="Oval 3"/>
          <p:cNvSpPr/>
          <p:nvPr/>
        </p:nvSpPr>
        <p:spPr>
          <a:xfrm>
            <a:off x="3502081" y="1065732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S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5" name="Oval 4"/>
          <p:cNvSpPr/>
          <p:nvPr/>
        </p:nvSpPr>
        <p:spPr>
          <a:xfrm>
            <a:off x="2297559" y="2400998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T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6" name="Oval 5"/>
          <p:cNvSpPr/>
          <p:nvPr/>
        </p:nvSpPr>
        <p:spPr>
          <a:xfrm>
            <a:off x="1353984" y="3736261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A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7" name="Oval 6"/>
          <p:cNvSpPr/>
          <p:nvPr/>
        </p:nvSpPr>
        <p:spPr>
          <a:xfrm>
            <a:off x="653958" y="5088919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N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8" name="Oval 7"/>
          <p:cNvSpPr/>
          <p:nvPr/>
        </p:nvSpPr>
        <p:spPr>
          <a:xfrm>
            <a:off x="2915495" y="3819081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F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9" name="Oval 8"/>
          <p:cNvSpPr/>
          <p:nvPr/>
        </p:nvSpPr>
        <p:spPr>
          <a:xfrm>
            <a:off x="4946710" y="2475506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ea typeface="ＭＳ Ｐゴシック" charset="0"/>
                <a:cs typeface="Courier"/>
              </a:rPr>
              <a:t>O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559819" y="4123879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R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173520" y="3789217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 smtClean="0">
                <a:latin typeface="Courier"/>
                <a:cs typeface="Courier"/>
              </a:rPr>
              <a:t>D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4500199" y="2016154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5857121" y="3390363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3038900" y="3442547"/>
            <a:ext cx="98434" cy="36861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H="1">
            <a:off x="3132583" y="1999308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 flipH="1">
            <a:off x="2062420" y="3291246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/>
          <p:nvPr/>
        </p:nvCxnSpPr>
        <p:spPr bwMode="auto">
          <a:xfrm flipH="1">
            <a:off x="1207813" y="4656318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Arrow Connector 18"/>
          <p:cNvCxnSpPr/>
          <p:nvPr/>
        </p:nvCxnSpPr>
        <p:spPr bwMode="auto">
          <a:xfrm flipH="1">
            <a:off x="5008947" y="3421818"/>
            <a:ext cx="274411" cy="6021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2427" y="898419"/>
            <a:ext cx="2447269" cy="244726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10171" y="5757040"/>
            <a:ext cx="800319" cy="40011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0000FF"/>
                </a:solidFill>
                <a:latin typeface="Courier"/>
                <a:cs typeface="Courier"/>
              </a:rPr>
              <a:t>NULL</a:t>
            </a:r>
            <a:endParaRPr kumimoji="1" lang="zh-CN" altLang="en-US" sz="2000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40918" y="5766998"/>
            <a:ext cx="800319" cy="40011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0000FF"/>
                </a:solidFill>
                <a:latin typeface="Courier"/>
                <a:cs typeface="Courier"/>
              </a:rPr>
              <a:t>NULL</a:t>
            </a:r>
            <a:endParaRPr kumimoji="1" lang="zh-CN" altLang="en-US" sz="2000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17519" y="4568110"/>
            <a:ext cx="800319" cy="40011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0000FF"/>
                </a:solidFill>
                <a:latin typeface="Courier"/>
                <a:cs typeface="Courier"/>
              </a:rPr>
              <a:t>NULL</a:t>
            </a:r>
            <a:endParaRPr kumimoji="1" lang="zh-CN" altLang="en-US" sz="2000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63396" y="4589938"/>
            <a:ext cx="800319" cy="40011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0000FF"/>
                </a:solidFill>
                <a:latin typeface="Courier"/>
                <a:cs typeface="Courier"/>
              </a:rPr>
              <a:t>NULL</a:t>
            </a:r>
            <a:endParaRPr kumimoji="1" lang="zh-CN" altLang="en-US" sz="2000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330140" y="4839212"/>
            <a:ext cx="800319" cy="40011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0000FF"/>
                </a:solidFill>
                <a:latin typeface="Courier"/>
                <a:cs typeface="Courier"/>
              </a:rPr>
              <a:t>NULL</a:t>
            </a:r>
            <a:endParaRPr kumimoji="1" lang="zh-CN" altLang="en-US" sz="2000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76017" y="4861040"/>
            <a:ext cx="800319" cy="40011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0000FF"/>
                </a:solidFill>
                <a:latin typeface="Courier"/>
                <a:cs typeface="Courier"/>
              </a:rPr>
              <a:t>NULL</a:t>
            </a:r>
            <a:endParaRPr kumimoji="1" lang="zh-CN" altLang="en-US" sz="2000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27752" y="4518717"/>
            <a:ext cx="800319" cy="40011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0000FF"/>
                </a:solidFill>
                <a:latin typeface="Courier"/>
                <a:cs typeface="Courier"/>
              </a:rPr>
              <a:t>NULL</a:t>
            </a:r>
            <a:endParaRPr kumimoji="1" lang="zh-CN" altLang="en-US" sz="2000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73629" y="4540545"/>
            <a:ext cx="800319" cy="40011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0000FF"/>
                </a:solidFill>
                <a:latin typeface="Courier"/>
                <a:cs typeface="Courier"/>
              </a:rPr>
              <a:t>NULL</a:t>
            </a:r>
            <a:endParaRPr kumimoji="1" lang="zh-CN" altLang="en-US" sz="2000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50641" y="4419931"/>
            <a:ext cx="800319" cy="40011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0000FF"/>
                </a:solidFill>
                <a:latin typeface="Courier"/>
                <a:cs typeface="Courier"/>
              </a:rPr>
              <a:t>NULL</a:t>
            </a:r>
            <a:endParaRPr kumimoji="1" lang="zh-CN" altLang="en-US" sz="2000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805895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81140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356" y="5224402"/>
            <a:ext cx="11079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Formal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Trees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8018" y="5044718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First Tree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87648" y="4481689"/>
            <a:ext cx="1636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Gameshow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89435" y="1587099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 rot="493429">
            <a:off x="5711809" y="3503492"/>
            <a:ext cx="1324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Pensive?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2649" y="4433889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57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356" y="5224402"/>
            <a:ext cx="11079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Formal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Trees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8018" y="5044718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First Tree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87648" y="4481689"/>
            <a:ext cx="1636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Gameshow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89435" y="1587099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 rot="493429">
            <a:off x="5711809" y="3503492"/>
            <a:ext cx="1324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Pensive?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5341" y="3757288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57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6" name="Picture 125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7431881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4845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7741"/>
            <a:ext cx="9329462" cy="643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32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371600"/>
            <a:ext cx="708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Tree {</a:t>
            </a:r>
          </a:p>
          <a:p>
            <a:pPr lvl="1"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string value;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T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ree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*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left;</a:t>
            </a:r>
          </a:p>
          <a:p>
            <a:pPr lvl="1"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Tree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* right;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  <p:pic>
        <p:nvPicPr>
          <p:cNvPr id="7" name="Picture 6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3164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371600"/>
            <a:ext cx="7086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main()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ntroduction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Tree * tree =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nitTree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lvl="1"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choice =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getUserChoice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s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uspense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lvl="1" algn="l"/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switch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(choice)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 lvl="2"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case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1: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oorOne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(tree); break;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case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2: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oorTwo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(tree); break;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case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3: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oorThree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(tree); break;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return 0;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9308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oorOne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oorOne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(tree-&gt;left);</a:t>
            </a:r>
          </a:p>
          <a:p>
            <a:pPr lvl="1"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oorOne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oorTwo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oorTwo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(tree-&gt;left);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oorTwo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oorThree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oorThree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(tree-&gt;left);</a:t>
            </a:r>
          </a:p>
          <a:p>
            <a:pPr lvl="1"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oorThree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(tree-&gt;right);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0925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4433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52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356" y="5224402"/>
            <a:ext cx="11079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Formal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Trees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8018" y="5044718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First Tree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87648" y="4481689"/>
            <a:ext cx="1636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Gameshow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89435" y="1587099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 rot="493429">
            <a:off x="5711809" y="3503492"/>
            <a:ext cx="1324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Pensive?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5341" y="3757288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12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356" y="5224402"/>
            <a:ext cx="11079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Formal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Trees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8018" y="5044718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First Tree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87648" y="4481689"/>
            <a:ext cx="1636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Gameshow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89435" y="1587099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 rot="493429">
            <a:off x="5711809" y="3503492"/>
            <a:ext cx="1324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Pensive?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2296" y="2795803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12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hris\Desktop\dumbledor\epic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433" y="0"/>
            <a:ext cx="7988203" cy="684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420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Chris\Desktop\dumbledor\epic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41036"/>
            <a:ext cx="9198441" cy="611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417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Chris\Desktop\dumbledor\epic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51560"/>
            <a:ext cx="9234505" cy="614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324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Chris\Desktop\dumbledor\epi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729203"/>
            <a:ext cx="9246375" cy="614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542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Chris\Desktop\dumbledor\epic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27460"/>
            <a:ext cx="9270114" cy="616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855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How come Dumbledore knows everything?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76843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ages.wikia.com/harrypotter/images/e/e7/Pensie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5725" y="809199"/>
            <a:ext cx="5765262" cy="604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Pensive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480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evercurious.com/wp-content/uploads/2010/01/dumbledore_pensie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490830" y="691174"/>
            <a:ext cx="14613324" cy="61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Pensive Demo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8566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14800" y="1295400"/>
            <a:ext cx="2286000" cy="990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67200" y="1524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Wizard?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64008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53200" y="354776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Harry?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974758" y="2340917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212034" y="2286000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276600" y="2285999"/>
            <a:ext cx="894735" cy="993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405716" y="2286000"/>
            <a:ext cx="1138084" cy="10331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1336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154738" y="3583632"/>
            <a:ext cx="226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Dudley?</a:t>
            </a:r>
            <a:endParaRPr lang="en-US" sz="2400" b="1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Pensive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5941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0" y="1295400"/>
            <a:ext cx="2286000" cy="990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267200" y="1524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Wizard?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4594122" y="5570892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746522" y="5799492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Apple?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64008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553200" y="354776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Harry?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974758" y="2340917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212034" y="2286000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276600" y="2285999"/>
            <a:ext cx="894735" cy="993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405716" y="2286000"/>
            <a:ext cx="1138084" cy="10331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93673" y="4330168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903838" y="4365071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476135" y="4473953"/>
            <a:ext cx="1138084" cy="10331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2190135" y="3471565"/>
            <a:ext cx="2286000" cy="990600"/>
            <a:chOff x="1351935" y="3166765"/>
            <a:chExt cx="2286000" cy="990600"/>
          </a:xfrm>
        </p:grpSpPr>
        <p:sp>
          <p:nvSpPr>
            <p:cNvPr id="24" name="Rectangle 23"/>
            <p:cNvSpPr/>
            <p:nvPr/>
          </p:nvSpPr>
          <p:spPr>
            <a:xfrm>
              <a:off x="1351935" y="3166765"/>
              <a:ext cx="2286000" cy="990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04335" y="3395365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Fruit?</a:t>
              </a:r>
              <a:endParaRPr lang="en-US" sz="2400" b="1" dirty="0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208115" y="5467091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08115" y="5765808"/>
            <a:ext cx="2243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Dudley?</a:t>
            </a:r>
            <a:endParaRPr lang="en-US" sz="2400" b="1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1295400" y="4473953"/>
            <a:ext cx="894735" cy="993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Pensive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7040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685800" y="-228600"/>
            <a:ext cx="10668000" cy="7848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6" name="Picture 2" descr="http://api.ning.com/files/EHT8g*2w5iyHeBtrQDSOzz1BszL-VVZTu2z61YokWRNuZHrDjZdTvbsQVNRFpi7xco9n6jGtfkROp8EBIiGVM1xH7wjdMZBy/2dr2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4800" y="702468"/>
            <a:ext cx="9317567" cy="524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47518" y="5636310"/>
            <a:ext cx="3238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* actually Yoda. But what ever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80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356" y="5224402"/>
            <a:ext cx="11079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Formal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Trees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8018" y="5044718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First Tree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87648" y="4481689"/>
            <a:ext cx="1636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Gameshow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89435" y="1587099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Friday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5" name="TextBox 14"/>
          <p:cNvSpPr txBox="1"/>
          <p:nvPr/>
        </p:nvSpPr>
        <p:spPr>
          <a:xfrm rot="493429">
            <a:off x="5711809" y="3503492"/>
            <a:ext cx="1324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Pensive?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5511" y="789741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315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0" y="930371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Be able to define a tree</a:t>
            </a:r>
          </a:p>
          <a:p>
            <a:pPr algn="ctr"/>
            <a:endParaRPr lang="en-US" sz="2400" dirty="0" smtClean="0">
              <a:latin typeface="Chalkboard"/>
              <a:cs typeface="Chalkboard"/>
            </a:endParaRP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Be able to traverse a tree</a:t>
            </a:r>
          </a:p>
          <a:p>
            <a:pPr marL="457200" indent="-457200">
              <a:buAutoNum type="arabicPeriod"/>
            </a:pPr>
            <a:endParaRPr lang="en-US" sz="2400" dirty="0" smtClean="0">
              <a:latin typeface="Chalkboard"/>
              <a:cs typeface="Chalkboard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6211" y="3618172"/>
            <a:ext cx="1881594" cy="203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055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Tahoma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8100" cmpd="sng">
          <a:solidFill>
            <a:schemeClr val="tx1"/>
          </a:solidFill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18528</TotalTime>
  <Words>1037</Words>
  <Application>Microsoft Macintosh PowerPoint</Application>
  <PresentationFormat>On-screen Show (4:3)</PresentationFormat>
  <Paragraphs>460</Paragraphs>
  <Slides>96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97" baseType="lpstr">
      <vt:lpstr>Default Design</vt:lpstr>
      <vt:lpstr>How Come Dumbledore Knows Everything?</vt:lpstr>
      <vt:lpstr>Socrative</vt:lpstr>
      <vt:lpstr>PowerPoint Presentation</vt:lpstr>
      <vt:lpstr>PowerPoint Presentation</vt:lpstr>
      <vt:lpstr>PowerPoint Presentation</vt:lpstr>
      <vt:lpstr>PowerPoint Presentation</vt:lpstr>
      <vt:lpstr>Decision Trees</vt:lpstr>
      <vt:lpstr>PowerPoint Presentation</vt:lpstr>
      <vt:lpstr>Animal Tree</vt:lpstr>
      <vt:lpstr>Websites</vt:lpstr>
      <vt:lpstr>Hierarchies</vt:lpstr>
      <vt:lpstr>Internet Domains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Binary Tree</vt:lpstr>
      <vt:lpstr>PowerPoint Presentation</vt:lpstr>
      <vt:lpstr>PowerPoint Presentation</vt:lpstr>
      <vt:lpstr>Binary Tree</vt:lpstr>
      <vt:lpstr>Example Binary Tree</vt:lpstr>
      <vt:lpstr>PowerPoint Presentation</vt:lpstr>
      <vt:lpstr>PowerPoint Presentation</vt:lpstr>
      <vt:lpstr>Terminology</vt:lpstr>
      <vt:lpstr>Terminology</vt:lpstr>
      <vt:lpstr>Terminology: Parent</vt:lpstr>
      <vt:lpstr>Terminology: Children</vt:lpstr>
      <vt:lpstr>Terminology: Siblings</vt:lpstr>
      <vt:lpstr>Terminology</vt:lpstr>
      <vt:lpstr>Terminology</vt:lpstr>
      <vt:lpstr>Terminology</vt:lpstr>
      <vt:lpstr>Terminology</vt:lpstr>
      <vt:lpstr>Terminology</vt:lpstr>
      <vt:lpstr>Terminology</vt:lpstr>
      <vt:lpstr>Terminology</vt:lpstr>
      <vt:lpstr>Terminology</vt:lpstr>
      <vt:lpstr>Why Binary?</vt:lpstr>
      <vt:lpstr>PowerPoint Presentation</vt:lpstr>
      <vt:lpstr>Tree Definition</vt:lpstr>
      <vt:lpstr>Only One Parent</vt:lpstr>
      <vt:lpstr>Only One Parent</vt:lpstr>
      <vt:lpstr>Only One Parent</vt:lpstr>
      <vt:lpstr>PowerPoint Presentation</vt:lpstr>
      <vt:lpstr>No Cycles</vt:lpstr>
      <vt:lpstr>No Cycles</vt:lpstr>
      <vt:lpstr>PowerPoint Presentation</vt:lpstr>
      <vt:lpstr>No Cycles</vt:lpstr>
      <vt:lpstr>No Cycles</vt:lpstr>
      <vt:lpstr>Other Kinds of Trees</vt:lpstr>
      <vt:lpstr>Trinary Tree</vt:lpstr>
      <vt:lpstr>Tree</vt:lpstr>
      <vt:lpstr>Structs or Classes</vt:lpstr>
      <vt:lpstr>How Many Valid Binary Trees?</vt:lpstr>
      <vt:lpstr>How Many Valid Binary Trees?</vt:lpstr>
      <vt:lpstr>How Many Valid Binary Trees?</vt:lpstr>
      <vt:lpstr>How Many Valid Binary Trees?</vt:lpstr>
      <vt:lpstr>How Many Valid Binary Trees?</vt:lpstr>
      <vt:lpstr>How Many Valid Binary Trees?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Cout This Tree</vt:lpstr>
      <vt:lpstr>NULL Children</vt:lpstr>
      <vt:lpstr>PowerPoint Presentation</vt:lpstr>
      <vt:lpstr>PowerPoint Presentation</vt:lpstr>
      <vt:lpstr>PowerPoint Presentation</vt:lpstr>
      <vt:lpstr>Game Show Tree</vt:lpstr>
      <vt:lpstr>Game Show Tree</vt:lpstr>
      <vt:lpstr>Game Show Tree</vt:lpstr>
      <vt:lpstr>Game Show Tree</vt:lpstr>
      <vt:lpstr>Game Show 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Pensive</vt:lpstr>
      <vt:lpstr>Pensive Demo</vt:lpstr>
      <vt:lpstr>Pensive</vt:lpstr>
      <vt:lpstr>Pensive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106B Lecture Slides</dc:title>
  <dc:creator/>
  <cp:keywords/>
  <dc:description/>
  <cp:lastModifiedBy>Chris Piech</cp:lastModifiedBy>
  <cp:revision>674</cp:revision>
  <dcterms:created xsi:type="dcterms:W3CDTF">2008-06-28T20:57:21Z</dcterms:created>
  <dcterms:modified xsi:type="dcterms:W3CDTF">2016-02-19T21:52:20Z</dcterms:modified>
</cp:coreProperties>
</file>